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82" r:id="rId4"/>
    <p:sldId id="281" r:id="rId5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FA3F837-646B-4CAF-B86E-CBA9BFB571FF}">
          <p14:sldIdLst>
            <p14:sldId id="257"/>
            <p14:sldId id="258"/>
            <p14:sldId id="282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3" autoAdjust="0"/>
    <p:restoredTop sz="96652" autoAdjust="0"/>
  </p:normalViewPr>
  <p:slideViewPr>
    <p:cSldViewPr snapToGrid="0">
      <p:cViewPr varScale="1">
        <p:scale>
          <a:sx n="106" d="100"/>
          <a:sy n="106" d="100"/>
        </p:scale>
        <p:origin x="91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9F86E-6D6E-458F-8D96-B9412F1CE27E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ECAE3-F579-4546-B24A-217949376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946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설계서 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[R] 20">
            <a:extLst>
              <a:ext uri="{FF2B5EF4-FFF2-40B4-BE49-F238E27FC236}">
                <a16:creationId xmlns:a16="http://schemas.microsoft.com/office/drawing/2014/main" id="{3F717B02-4AB4-9F66-4934-486C1B36E376}"/>
              </a:ext>
            </a:extLst>
          </p:cNvPr>
          <p:cNvCxnSpPr/>
          <p:nvPr userDrawn="1"/>
        </p:nvCxnSpPr>
        <p:spPr>
          <a:xfrm>
            <a:off x="0" y="262758"/>
            <a:ext cx="12192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6B368D-EE72-58A6-48BF-02F484668F27}"/>
              </a:ext>
            </a:extLst>
          </p:cNvPr>
          <p:cNvSpPr/>
          <p:nvPr userDrawn="1"/>
        </p:nvSpPr>
        <p:spPr>
          <a:xfrm>
            <a:off x="0" y="3516"/>
            <a:ext cx="982133" cy="2483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ko-KR" altLang="en-US" sz="9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사이트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793C53-7AA6-42C6-8081-DA6115EFB5D3}"/>
              </a:ext>
            </a:extLst>
          </p:cNvPr>
          <p:cNvSpPr/>
          <p:nvPr userDrawn="1"/>
        </p:nvSpPr>
        <p:spPr>
          <a:xfrm>
            <a:off x="3482035" y="252598"/>
            <a:ext cx="982133" cy="2483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ko-KR" altLang="en-US" sz="9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화면 경로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79D78D-CBA7-B534-43C3-8CDDF39444AB}"/>
              </a:ext>
            </a:extLst>
          </p:cNvPr>
          <p:cNvSpPr/>
          <p:nvPr userDrawn="1"/>
        </p:nvSpPr>
        <p:spPr>
          <a:xfrm>
            <a:off x="0" y="252598"/>
            <a:ext cx="982133" cy="2483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ko-KR" altLang="en-US" sz="900" b="0" i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화면명</a:t>
            </a:r>
            <a:endParaRPr kumimoji="1" lang="ko-KR" altLang="en-US" sz="900" b="0" i="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F64640-FAA2-73A4-B59F-4A76BA007C93}"/>
              </a:ext>
            </a:extLst>
          </p:cNvPr>
          <p:cNvSpPr/>
          <p:nvPr userDrawn="1"/>
        </p:nvSpPr>
        <p:spPr>
          <a:xfrm>
            <a:off x="3482034" y="3516"/>
            <a:ext cx="982133" cy="2483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ko-KR" altLang="en-US" sz="9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시스템</a:t>
            </a:r>
          </a:p>
        </p:txBody>
      </p:sp>
      <p:cxnSp>
        <p:nvCxnSpPr>
          <p:cNvPr id="12" name="직선 연결선[R] 21">
            <a:extLst>
              <a:ext uri="{FF2B5EF4-FFF2-40B4-BE49-F238E27FC236}">
                <a16:creationId xmlns:a16="http://schemas.microsoft.com/office/drawing/2014/main" id="{432494E3-BA43-6C3A-879F-1CF6ED35DCBF}"/>
              </a:ext>
            </a:extLst>
          </p:cNvPr>
          <p:cNvCxnSpPr>
            <a:cxnSpLocks/>
          </p:cNvCxnSpPr>
          <p:nvPr userDrawn="1"/>
        </p:nvCxnSpPr>
        <p:spPr>
          <a:xfrm>
            <a:off x="27649" y="512072"/>
            <a:ext cx="12191999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6">
            <a:extLst>
              <a:ext uri="{FF2B5EF4-FFF2-40B4-BE49-F238E27FC236}">
                <a16:creationId xmlns:a16="http://schemas.microsoft.com/office/drawing/2014/main" id="{19A10E1D-6EE0-962B-402B-A2690DDE5F9F}"/>
              </a:ext>
            </a:extLst>
          </p:cNvPr>
          <p:cNvCxnSpPr>
            <a:cxnSpLocks/>
          </p:cNvCxnSpPr>
          <p:nvPr userDrawn="1"/>
        </p:nvCxnSpPr>
        <p:spPr>
          <a:xfrm flipV="1">
            <a:off x="9430472" y="512072"/>
            <a:ext cx="0" cy="634592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EE97DB4D-2F3D-75E0-EFE9-01332D331F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84863" y="12699"/>
            <a:ext cx="1810430" cy="2296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i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  <a:lvl2pPr>
              <a:defRPr sz="700" b="0" i="0">
                <a:solidFill>
                  <a:srgbClr val="C0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defRPr>
            </a:lvl2pPr>
            <a:lvl3pPr>
              <a:defRPr sz="600" b="0" i="0">
                <a:solidFill>
                  <a:srgbClr val="C0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defRPr>
            </a:lvl3pPr>
            <a:lvl4pPr>
              <a:defRPr sz="500" b="0" i="0">
                <a:solidFill>
                  <a:srgbClr val="C0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defRPr>
            </a:lvl4pPr>
            <a:lvl5pPr>
              <a:defRPr sz="500" b="0" i="0">
                <a:solidFill>
                  <a:srgbClr val="C0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defRPr>
            </a:lvl5pPr>
          </a:lstStyle>
          <a:p>
            <a:pPr lvl="0"/>
            <a:r>
              <a:rPr kumimoji="1" lang="en-US" altLang="ko-KR" dirty="0"/>
              <a:t>PC Web / MO Web / App</a:t>
            </a:r>
            <a:endParaRPr kumimoji="1"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E4ADB4F9-1C7F-2ED0-9BD9-AC5C0C5DD4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5724" y="262758"/>
            <a:ext cx="1714219" cy="23611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kumimoji="1" lang="ko-KR" altLang="en-US" sz="8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>
              <a:defRPr sz="700" b="0" i="0">
                <a:solidFill>
                  <a:srgbClr val="C0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defRPr>
            </a:lvl2pPr>
            <a:lvl3pPr>
              <a:defRPr sz="600" b="0" i="0">
                <a:solidFill>
                  <a:srgbClr val="C0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defRPr>
            </a:lvl3pPr>
            <a:lvl4pPr>
              <a:defRPr sz="500" b="0" i="0">
                <a:solidFill>
                  <a:srgbClr val="C0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defRPr>
            </a:lvl4pPr>
            <a:lvl5pPr>
              <a:defRPr sz="500" b="0" i="0">
                <a:solidFill>
                  <a:srgbClr val="C0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defRPr>
            </a:lvl5pPr>
          </a:lstStyle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kumimoji="1" lang="ko-KR" altLang="en-US" dirty="0"/>
              <a:t>마스터 텍스트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B7CA0C-C892-155D-D42B-FAE2E497E3C8}"/>
              </a:ext>
            </a:extLst>
          </p:cNvPr>
          <p:cNvSpPr/>
          <p:nvPr userDrawn="1"/>
        </p:nvSpPr>
        <p:spPr>
          <a:xfrm>
            <a:off x="6366095" y="5349"/>
            <a:ext cx="982133" cy="2483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ko-KR" altLang="en-US" sz="9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화면</a:t>
            </a:r>
            <a:r>
              <a:rPr kumimoji="1" lang="en-US" altLang="ko-KR" sz="9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ID</a:t>
            </a:r>
            <a:endParaRPr kumimoji="1" lang="ko-KR" altLang="en-US" sz="900" b="0" i="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C9A793B4-F43D-D52B-85B0-4FEDB5E98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6163" y="19105"/>
            <a:ext cx="2435225" cy="263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+mn-ea"/>
                <a:ea typeface="+mn-ea"/>
              </a:defRPr>
            </a:lvl1pPr>
            <a:lvl2pPr marL="457200" indent="0">
              <a:buNone/>
              <a:defRPr sz="700">
                <a:latin typeface="+mn-ea"/>
                <a:ea typeface="+mn-ea"/>
              </a:defRPr>
            </a:lvl2pPr>
            <a:lvl3pPr marL="914400" indent="0">
              <a:buNone/>
              <a:defRPr sz="600">
                <a:latin typeface="+mn-ea"/>
                <a:ea typeface="+mn-ea"/>
              </a:defRPr>
            </a:lvl3pPr>
            <a:lvl4pPr marL="1371600" indent="0">
              <a:buNone/>
              <a:defRPr sz="500">
                <a:latin typeface="+mn-ea"/>
                <a:ea typeface="+mn-ea"/>
              </a:defRPr>
            </a:lvl4pPr>
            <a:lvl5pPr marL="1828800" indent="0">
              <a:buNone/>
              <a:defRPr sz="500">
                <a:latin typeface="+mn-ea"/>
                <a:ea typeface="+mn-ea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  <a:endParaRPr kumimoji="1" lang="ko-Kore-KR" altLang="en-US" dirty="0"/>
          </a:p>
        </p:txBody>
      </p:sp>
      <p:sp>
        <p:nvSpPr>
          <p:cNvPr id="18" name="텍스트 개체 틀 5">
            <a:extLst>
              <a:ext uri="{FF2B5EF4-FFF2-40B4-BE49-F238E27FC236}">
                <a16:creationId xmlns:a16="http://schemas.microsoft.com/office/drawing/2014/main" id="{8F26E84A-2FAF-AA55-3332-E60970564D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23150" y="25400"/>
            <a:ext cx="4437063" cy="217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  <a:lvl2pPr marL="457200" indent="0">
              <a:buNone/>
              <a:defRPr sz="700"/>
            </a:lvl2pPr>
            <a:lvl3pPr marL="914400" indent="0">
              <a:buNone/>
              <a:defRPr sz="600"/>
            </a:lvl3pPr>
            <a:lvl4pPr marL="1371600" indent="0">
              <a:buNone/>
              <a:defRPr sz="500"/>
            </a:lvl4pPr>
            <a:lvl5pPr marL="1828800" indent="0">
              <a:buNone/>
              <a:defRPr sz="50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19" name="텍스트 개체 틀 5">
            <a:extLst>
              <a:ext uri="{FF2B5EF4-FFF2-40B4-BE49-F238E27FC236}">
                <a16:creationId xmlns:a16="http://schemas.microsoft.com/office/drawing/2014/main" id="{7B483385-8A69-8012-3D72-D475282B29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84863" y="282630"/>
            <a:ext cx="1810430" cy="2296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i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  <a:lvl2pPr>
              <a:defRPr sz="700" b="0" i="0">
                <a:solidFill>
                  <a:srgbClr val="C0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defRPr>
            </a:lvl2pPr>
            <a:lvl3pPr>
              <a:defRPr sz="600" b="0" i="0">
                <a:solidFill>
                  <a:srgbClr val="C0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defRPr>
            </a:lvl3pPr>
            <a:lvl4pPr>
              <a:defRPr sz="500" b="0" i="0">
                <a:solidFill>
                  <a:srgbClr val="C0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defRPr>
            </a:lvl4pPr>
            <a:lvl5pPr>
              <a:defRPr sz="500" b="0" i="0">
                <a:solidFill>
                  <a:srgbClr val="C0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defRPr>
            </a:lvl5pPr>
          </a:lstStyle>
          <a:p>
            <a:pPr lvl="0"/>
            <a:r>
              <a:rPr kumimoji="1" lang="en-US" altLang="ko-KR" dirty="0"/>
              <a:t>1depth &gt; 2depth &gt; ..</a:t>
            </a:r>
            <a:endParaRPr kumimoji="1" lang="ko-KR" altLang="en-US" dirty="0"/>
          </a:p>
        </p:txBody>
      </p:sp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022909CB-9EFC-7BDC-BEFF-E3BB01762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76626" y="6609747"/>
            <a:ext cx="290785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>
              <a:defRPr sz="800" b="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FDEBD689-CD72-46D1-AE0B-2BB7D6B163A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34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설계서 외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8A222F3-76AA-9F87-5E82-E9BA7FED7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76948"/>
            <a:ext cx="10515600" cy="400685"/>
          </a:xfrm>
          <a:prstGeom prst="rect">
            <a:avLst/>
          </a:prstGeom>
        </p:spPr>
        <p:txBody>
          <a:bodyPr/>
          <a:lstStyle>
            <a:lvl1pPr>
              <a:defRPr sz="1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[R] 6">
            <a:extLst>
              <a:ext uri="{FF2B5EF4-FFF2-40B4-BE49-F238E27FC236}">
                <a16:creationId xmlns:a16="http://schemas.microsoft.com/office/drawing/2014/main" id="{48B7990E-6043-9C0C-4A25-7663DA3A81CD}"/>
              </a:ext>
            </a:extLst>
          </p:cNvPr>
          <p:cNvCxnSpPr>
            <a:cxnSpLocks/>
          </p:cNvCxnSpPr>
          <p:nvPr userDrawn="1"/>
        </p:nvCxnSpPr>
        <p:spPr>
          <a:xfrm>
            <a:off x="354330" y="631913"/>
            <a:ext cx="114768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C804B67-9AF1-43B1-420D-AA67072AF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76626" y="6609747"/>
            <a:ext cx="290785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>
              <a:defRPr sz="800" b="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FDEBD689-CD72-46D1-AE0B-2BB7D6B163A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952BECA-B91D-F93A-F561-98A19ADD9E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66472" y="6522925"/>
            <a:ext cx="1424814" cy="32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6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49AD6ED-AE8B-3DAA-E58E-1CCB746504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66472" y="6522925"/>
            <a:ext cx="1424814" cy="32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4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87A90-E45D-0F41-F5FA-F9BB5B3CD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116B14-1965-8CF9-1CE1-4E41E6F7FDB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5E8FC552-FFC9-CDC6-32E7-78593567A788}"/>
              </a:ext>
            </a:extLst>
          </p:cNvPr>
          <p:cNvSpPr txBox="1">
            <a:spLocks/>
          </p:cNvSpPr>
          <p:nvPr userDrawn="1"/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3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간지명</a:t>
            </a:r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입력</a:t>
            </a:r>
          </a:p>
        </p:txBody>
      </p:sp>
    </p:spTree>
    <p:extLst>
      <p:ext uri="{BB962C8B-B14F-4D97-AF65-F5344CB8AC3E}">
        <p14:creationId xmlns:p14="http://schemas.microsoft.com/office/powerpoint/2010/main" val="41415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49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slideLayout" Target="../slideLayouts/slideLayout1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140">
            <a:extLst>
              <a:ext uri="{FF2B5EF4-FFF2-40B4-BE49-F238E27FC236}">
                <a16:creationId xmlns:a16="http://schemas.microsoft.com/office/drawing/2014/main" id="{CC8912B7-A092-F565-57F3-03B21E12E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159692"/>
              </p:ext>
            </p:extLst>
          </p:nvPr>
        </p:nvGraphicFramePr>
        <p:xfrm>
          <a:off x="256233" y="5614214"/>
          <a:ext cx="3577242" cy="1040231"/>
        </p:xfrm>
        <a:graphic>
          <a:graphicData uri="http://schemas.openxmlformats.org/drawingml/2006/table">
            <a:tbl>
              <a:tblPr/>
              <a:tblGrid>
                <a:gridCol w="1064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09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Document Information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Creation Date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23</a:t>
                      </a:r>
                      <a:r>
                        <a:rPr kumimoji="1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일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Last Update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23</a:t>
                      </a:r>
                      <a:r>
                        <a:rPr kumimoji="1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일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Document Ver.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V0.1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Writer.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itchFamily="50" charset="-127"/>
                        </a:rPr>
                        <a:t>이승곤</a:t>
                      </a:r>
                      <a:endParaRPr lang="ko-KR" altLang="ko-KR" sz="800" dirty="0">
                        <a:solidFill>
                          <a:schemeClr val="tx1"/>
                        </a:solidFill>
                        <a:latin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D687ED86-9317-FF49-8288-81BAE8F37CBC}"/>
              </a:ext>
            </a:extLst>
          </p:cNvPr>
          <p:cNvSpPr/>
          <p:nvPr/>
        </p:nvSpPr>
        <p:spPr>
          <a:xfrm>
            <a:off x="747625" y="1243786"/>
            <a:ext cx="7654969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화면설계서</a:t>
            </a:r>
            <a:endParaRPr lang="en-US" altLang="ko-KR" sz="26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endParaRPr lang="en-US" altLang="ko-KR" sz="48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r>
              <a:rPr lang="en-US" altLang="ko-KR" sz="4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1</a:t>
            </a:r>
            <a:r>
              <a:rPr lang="ko-KR" altLang="en-US" sz="4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월 </a:t>
            </a:r>
            <a:r>
              <a:rPr lang="en-US" altLang="ko-KR" sz="4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UI  </a:t>
            </a:r>
            <a:r>
              <a:rPr lang="ko-KR" altLang="en-US" sz="4800" b="1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변경안</a:t>
            </a:r>
            <a:endParaRPr lang="en-US" altLang="ko-KR" sz="48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r>
              <a:rPr lang="en-US" altLang="ko-KR" sz="2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(</a:t>
            </a:r>
            <a:r>
              <a:rPr lang="ko-KR" altLang="en-US" sz="2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모의고사 설문 </a:t>
            </a:r>
            <a:r>
              <a:rPr lang="en-US" altLang="ko-KR" sz="2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/</a:t>
            </a:r>
            <a:r>
              <a:rPr lang="ko-KR" altLang="en-US" sz="2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회원가입 설문 </a:t>
            </a:r>
            <a:r>
              <a:rPr lang="en-US" altLang="ko-KR" sz="2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/ </a:t>
            </a:r>
            <a:r>
              <a:rPr lang="ko-KR" altLang="en-US" sz="2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동영상 플레이어</a:t>
            </a:r>
            <a:r>
              <a:rPr lang="en-US" altLang="ko-KR" sz="2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_</a:t>
            </a:r>
            <a:r>
              <a:rPr lang="ko-KR" altLang="en-US" sz="2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인덱싱</a:t>
            </a:r>
            <a:r>
              <a:rPr lang="en-US" altLang="ko-KR" sz="2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)</a:t>
            </a:r>
            <a:endParaRPr lang="ko-KR" altLang="en-US" sz="20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363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FF8CC-32FE-4BCF-4582-047A3AF9E77D}"/>
              </a:ext>
            </a:extLst>
          </p:cNvPr>
          <p:cNvSpPr txBox="1">
            <a:spLocks/>
          </p:cNvSpPr>
          <p:nvPr/>
        </p:nvSpPr>
        <p:spPr>
          <a:xfrm>
            <a:off x="326932" y="234007"/>
            <a:ext cx="450931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Document History</a:t>
            </a:r>
            <a:endParaRPr lang="ko-KR" altLang="en-US" sz="1600" dirty="0">
              <a:latin typeface="+mn-lt"/>
            </a:endParaRPr>
          </a:p>
        </p:txBody>
      </p:sp>
      <p:graphicFrame>
        <p:nvGraphicFramePr>
          <p:cNvPr id="3" name="Group 118">
            <a:extLst>
              <a:ext uri="{FF2B5EF4-FFF2-40B4-BE49-F238E27FC236}">
                <a16:creationId xmlns:a16="http://schemas.microsoft.com/office/drawing/2014/main" id="{35DD9724-672A-05C2-08BF-1AD78CA32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912959"/>
              </p:ext>
            </p:extLst>
          </p:nvPr>
        </p:nvGraphicFramePr>
        <p:xfrm>
          <a:off x="414396" y="804359"/>
          <a:ext cx="11450672" cy="3378606"/>
        </p:xfrm>
        <a:graphic>
          <a:graphicData uri="http://schemas.openxmlformats.org/drawingml/2006/table">
            <a:tbl>
              <a:tblPr/>
              <a:tblGrid>
                <a:gridCol w="709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0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03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75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8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Ver</a:t>
                      </a: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날짜</a:t>
                      </a: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내용</a:t>
                      </a: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작성자</a:t>
                      </a: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비고</a:t>
                      </a: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0.1</a:t>
                      </a: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2023.01.13</a:t>
                      </a: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최초 설계</a:t>
                      </a: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이승곤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393448"/>
                  </a:ext>
                </a:extLst>
              </a:tr>
              <a:tr h="226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126799"/>
                  </a:ext>
                </a:extLst>
              </a:tr>
              <a:tr h="226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999313"/>
                  </a:ext>
                </a:extLst>
              </a:tr>
              <a:tr h="226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344812"/>
                  </a:ext>
                </a:extLst>
              </a:tr>
              <a:tr h="226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049752"/>
                  </a:ext>
                </a:extLst>
              </a:tr>
              <a:tr h="226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903113"/>
                  </a:ext>
                </a:extLst>
              </a:tr>
              <a:tr h="226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90095"/>
                  </a:ext>
                </a:extLst>
              </a:tr>
              <a:tr h="226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6039760"/>
                  </a:ext>
                </a:extLst>
              </a:tr>
              <a:tr h="226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4980294"/>
                  </a:ext>
                </a:extLst>
              </a:tr>
              <a:tr h="226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346405"/>
                  </a:ext>
                </a:extLst>
              </a:tr>
              <a:tr h="226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20478"/>
                  </a:ext>
                </a:extLst>
              </a:tr>
              <a:tr h="226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150394"/>
                  </a:ext>
                </a:extLst>
              </a:tr>
              <a:tr h="226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590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75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8A8B3-3A6F-B47A-639F-A98087BC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설문조사 참여 프로세스</a:t>
            </a:r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C2F38903-30F2-A114-C6A3-DF6E8FB8D95F}"/>
              </a:ext>
            </a:extLst>
          </p:cNvPr>
          <p:cNvSpPr/>
          <p:nvPr/>
        </p:nvSpPr>
        <p:spPr>
          <a:xfrm>
            <a:off x="961633" y="1669930"/>
            <a:ext cx="1116623" cy="63304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온라인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모의고사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최종 제출 완료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F84E7339-B5D0-92C3-E046-D50EEAC31ECA}"/>
              </a:ext>
            </a:extLst>
          </p:cNvPr>
          <p:cNvSpPr/>
          <p:nvPr/>
        </p:nvSpPr>
        <p:spPr>
          <a:xfrm>
            <a:off x="2913320" y="1593048"/>
            <a:ext cx="1467293" cy="78680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5122E-C1D7-E335-91FF-0FF016CF839B}"/>
              </a:ext>
            </a:extLst>
          </p:cNvPr>
          <p:cNvSpPr txBox="1"/>
          <p:nvPr/>
        </p:nvSpPr>
        <p:spPr>
          <a:xfrm>
            <a:off x="3228565" y="1786397"/>
            <a:ext cx="836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설문조사</a:t>
            </a:r>
            <a:endParaRPr lang="en-US" altLang="ko-KR" sz="1000" dirty="0"/>
          </a:p>
          <a:p>
            <a:pPr algn="ctr"/>
            <a:r>
              <a:rPr lang="ko-KR" altLang="en-US" sz="1000" dirty="0"/>
              <a:t>참여 확인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EE0EA1-A5A7-FAB5-918D-B18C0FCF0623}"/>
              </a:ext>
            </a:extLst>
          </p:cNvPr>
          <p:cNvSpPr txBox="1"/>
          <p:nvPr/>
        </p:nvSpPr>
        <p:spPr>
          <a:xfrm>
            <a:off x="3228565" y="968669"/>
            <a:ext cx="8368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설문조사</a:t>
            </a:r>
            <a:endParaRPr lang="en-US" altLang="ko-KR" sz="1000" dirty="0"/>
          </a:p>
          <a:p>
            <a:pPr algn="ctr"/>
            <a:r>
              <a:rPr lang="ko-KR" altLang="en-US" sz="1000" dirty="0"/>
              <a:t>참여 여부 </a:t>
            </a:r>
            <a:r>
              <a:rPr lang="ko-KR" altLang="en-US" sz="1000" dirty="0" err="1"/>
              <a:t>알럿</a:t>
            </a:r>
            <a:r>
              <a:rPr lang="ko-KR" altLang="en-US" sz="1000" dirty="0"/>
              <a:t> </a:t>
            </a:r>
            <a:r>
              <a:rPr lang="en-US" altLang="ko-KR" sz="1000" dirty="0"/>
              <a:t>msg</a:t>
            </a:r>
            <a:endParaRPr lang="ko-KR" altLang="en-US" sz="1000" dirty="0"/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A343B445-DD19-8893-E857-EDF8093BDC65}"/>
              </a:ext>
            </a:extLst>
          </p:cNvPr>
          <p:cNvSpPr/>
          <p:nvPr/>
        </p:nvSpPr>
        <p:spPr>
          <a:xfrm>
            <a:off x="5296382" y="1669929"/>
            <a:ext cx="1116623" cy="63304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설문 화면</a:t>
            </a:r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5E071F71-357B-1F63-4B57-AAAEAAED7A5E}"/>
              </a:ext>
            </a:extLst>
          </p:cNvPr>
          <p:cNvSpPr/>
          <p:nvPr/>
        </p:nvSpPr>
        <p:spPr>
          <a:xfrm>
            <a:off x="7471145" y="1754356"/>
            <a:ext cx="1807535" cy="44587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성적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분석화면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A0F8C96-6595-1A07-450C-9870F1776AF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078256" y="1986453"/>
            <a:ext cx="835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9B71466-B81E-5AF2-D6EF-0FCAB48B298F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4380613" y="1986452"/>
            <a:ext cx="9157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8744E6-C5D2-8BE4-1223-48005849ED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413005" y="1977294"/>
            <a:ext cx="1058140" cy="9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FFDEB63-9140-FE14-C4D3-6E3902DCD5CB}"/>
              </a:ext>
            </a:extLst>
          </p:cNvPr>
          <p:cNvCxnSpPr>
            <a:stCxn id="5" idx="2"/>
            <a:endCxn id="9" idx="2"/>
          </p:cNvCxnSpPr>
          <p:nvPr/>
        </p:nvCxnSpPr>
        <p:spPr>
          <a:xfrm rot="5400000" flipH="1" flipV="1">
            <a:off x="5921127" y="-73929"/>
            <a:ext cx="179626" cy="4727946"/>
          </a:xfrm>
          <a:prstGeom prst="bentConnector3">
            <a:avLst>
              <a:gd name="adj1" fmla="val -23973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35EE8A-7A92-3D57-2C41-CA2F55E1C2EA}"/>
              </a:ext>
            </a:extLst>
          </p:cNvPr>
          <p:cNvSpPr txBox="1"/>
          <p:nvPr/>
        </p:nvSpPr>
        <p:spPr>
          <a:xfrm>
            <a:off x="4348911" y="1555182"/>
            <a:ext cx="836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참여</a:t>
            </a:r>
            <a:endParaRPr lang="en-US" altLang="ko-KR" sz="1000" dirty="0"/>
          </a:p>
          <a:p>
            <a:pPr algn="ctr"/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935217-D107-CAF9-AACB-42B25145FBC0}"/>
              </a:ext>
            </a:extLst>
          </p:cNvPr>
          <p:cNvSpPr txBox="1"/>
          <p:nvPr/>
        </p:nvSpPr>
        <p:spPr>
          <a:xfrm>
            <a:off x="6557157" y="1555182"/>
            <a:ext cx="836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설문 종료 </a:t>
            </a:r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DE77F1-FC46-CB13-5309-CE0737789187}"/>
              </a:ext>
            </a:extLst>
          </p:cNvPr>
          <p:cNvSpPr txBox="1"/>
          <p:nvPr/>
        </p:nvSpPr>
        <p:spPr>
          <a:xfrm>
            <a:off x="6010940" y="2831330"/>
            <a:ext cx="1190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설문 중도 </a:t>
            </a:r>
            <a:r>
              <a:rPr lang="ko-KR" altLang="en-US" sz="1000" dirty="0" err="1"/>
              <a:t>취소시</a:t>
            </a:r>
            <a:endParaRPr lang="en-US" altLang="ko-KR" sz="1000" dirty="0"/>
          </a:p>
          <a:p>
            <a:pPr algn="ctr"/>
            <a:r>
              <a:rPr lang="en-US" altLang="ko-KR" sz="1000" dirty="0"/>
              <a:t>NO</a:t>
            </a:r>
            <a:endParaRPr lang="ko-KR" altLang="en-US" sz="1000" dirty="0"/>
          </a:p>
        </p:txBody>
      </p:sp>
      <p:grpSp>
        <p:nvGrpSpPr>
          <p:cNvPr id="24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Gr9bItFvbF13l9SXCabrPvFstZddWMn1X1wn353XV5zr1zd19U07fr1fj1Iqvb03dtvmyKaimAz7Np/vXeGp9Uy7auyq/Z6fj0Ml+2ePk3TpbZIm9W9GEatv6Nk1/8GycpPav1pCym6bTMmkbafLlqqUGTPgr+fJI1ubyhL/LLdXGZtXl69iqbFdWTddtWy7SYVsuz5Xnlf/ZZulyX5eEt3vxuVi9pxF/v5dO6ruqv9+pPrPMGA42+fcP71TKX396/6/ZKf2u+xrvzOteO42/332fO+Ha2nJV5/d06W63ymkfvvX4yz6dv89nJPFte5DP/hWG0YmAnXYrcBrAHWviyuszrupjl6aSqyvRsWbRbZz5bQjbTpvPBKD07Xq1SwuOOA+ixLZ4J8fOY4fXfxosBMnhEELeOCd/29Txb5U2aeb/TEPKr1Pt2i6CMX+dlPm3zmXwkkD2cInjhKc7TLQ/2+KxhuJ0XB17Gc/duejybpR+d0dR+lE5Vm8Tbvtf00xAjc711FsL4/UMgdzyO8Z+z59kkLxkB+e2z3kyOaRj83RaP5dFHQ7AskPEXWX1RLBXZl9lsRtO21f16/Dw/b0e9t8ZvqlXk01fFxZxa7wwOxBv753W1XjEI+S0+pu4LW5vGxS2Gx+V/7Y0r+NiOK/hUx9X7/ElFiC3ST9L7m9Dq63gHKBwiTR613Th3HWBj5SACGgjCFP18JmKGP8Z47/3BKmOmnwjOt2L/sf/Hhi6jBmyYMtp8I3H6IG9NH331awH/2aRSxFIP04gbb6RQF9yt6cMvfg3AP5u0ibsiw+Qx7TdSKAL01kQy73498N8EqTabOfWBbrJ07+mRDNi6J10o72ftBIlb2Dsd1LDJ8yDFjUO/gZqHyBdsICKfv7/pEyDNN2L9Bhxrv4ueNOym8tsg3WJAB0RB58BKg/49/tKA+BpdeOLwHgx5G90xFEtsJNeekqsZpFcU7HsS7I2F8XU6+Vkk2WAItZFo924mWhzw+5LNg/L1OvrZI1380zpv1/Uybet1Hnnvl/Q/ykuTV/CfX7wR+nlGL90M3vvzl2wKLS+rYpY+LZpV1eRbwxEjorJbG7D0d5WY9hbB3m1Bji2KkaHfGko/iMfToRyG+h7scvvBvgfQjcN9DziDAw4/4HxArMuQdTThwSxzFtK84wdsVZOfptg/bfLlLK9H4ksc1xdNmg/zWJDfqQOFJHDSrAkadYaFifNf04lJf+Ev9KEZ5XDzfFkfkBksvUXk1cXgM/H6OoFYJJXBL9+yEyiNoZ768cxtOxuOlTb1140QbtvbUOSxqa+Il33b7jwfPuZOsyF6BcYlRvNzVrBUvURWBO22vu5/OKDG3zuVFqIUTaOZZ6BLPLdPq5lnAzA8/aiJ6X44FK+Yh+KWL7K3ROl1bchdQMQaMnBNW9Vkr7PzloS9mVdXRKq78wIOPf2JrjbDDkml87bVWzM5oV7GXzTVm7p43ZJGGy/w+zof8mfwRKz3wMeRj86LZVaWt+cRij9ouOX4FQ2AVPNJtfiS9WmHF2L43tYN8HW5CNPPB20uLzXGwTVKQj8ebwptIlopFukMCNTX6HBIF0ajhffrdmNEMthv3Nl+z55Dp/5Huvgb18WGxW0U9yON/P8pjZwv1wvnurjvu+qVnMNR+JG6cJ1P2dXqfGb8oVujokw1iI3VY52OnKLpfuHpgQEs7hJfPm7WC8qhXR+FH78uFquyOC8gr9NpTov3baXsmFbnabZMP2K0Pxp3wN3twzODnZYZwfFVwaP0TGKibFJ6YXpn6HZ1Wldd4yGXacWg04ImD7Mrf93ihSuZ2vd6J8fEv9cbv0jZ4r1eEi2z+57t996z/b1O+/CNAVYxX2Glu8jK4gfgF9bpj5ucZrzOzz/7yJvxj+4e0dQ0bbac5ul5TauA7Zw04iqfgtdmfcDCch6TWWQijIZHsy++SfENnv01uoiPJ6Ke2nnRjIXx6N+otgcBntF4XF9brq+uzuplBxTpSVWVqZqqG5G6yDttBtrh0cRWKBSeu9djfu+7DpO7b+Jd4elzuQcv4Obe58q1vc+VO/XzW9mA92Lgz/OWFBsZYPwET3KEOyPlVGbXZJ5p9QOfshtAH2dldfE1mZIjudDw4PnAGYbDs9nJucFbCnhj/JNFU5BKhlN6e09iuAM8yoM3Jl/MY53kLnP+UJDbvLCNx+IXCsgPBbtNy8p4LG49SfyhoHfDgm5PNs1DEvQ0P8/WZZteZuU6krjHc1tGivikzQ9Lopqrop3O0y0extePOqbkCHcG+mjzG3gGRPn2872Bs8wzLJS36+bZwBpL9xkSrm+2lw1i8s12NKnz7O0N7TqTrproZ3vebzuCD534W/LXj+addfz/X2b9tv182LTfkrf+3zzrxnT+aOJ/Nnr54Jm/JYfdZuJn4uncYqIpLVxdSaK0vlgvaGXg9N00X2EgWx99tWzWq1VVU4LMiy/Y7xh/9LOS3Pvg0IpyXhPKdVIayaSwfzbiLJOl7aXA8ET8rh9qtOUHwV/LJd8Yf+Pxw+n37oHl6ZZd3PuALr6+Z+wHAWblY9NSj3kGuB6PDZr+Xz4579HD/3vmZuN6mHl+NDm37OEbnptwxXDo1WGDEf/i/aP52wjyz2VUH+e920/b4aZ1wm88ZdCj5i1cjTjv326Et3XC4tz/DfdxCwesTymnpH6WSXVbN/L/vZTyVMb/92l12y5uQaqfLa9eaf3DdezVnb6silkq67T51s2rZSe0fl9v3bjmdUPU8NHLrG5owZDDgYviMl/6S4o8za+wtoYVxXNEF/gE8UXWkk1Z1XlDFMXLfdCrrG55FbsTabxXpKErqEybyOKf+9Vbc3wf2vW/g+lysOAvYClswFKIWY3Caevr/ocbzKXrc/zmesUdD0oVDxutIFaf19V6hSU8D8JJtaZpIRC7+IJWU8f8yldtUTZjihRfZItg5RRNZQH5o/e314wAw2/SC/x+1uaLhrSCh9Dn9vMNIgUyeAB0FfLrG+noFPjPDe/jAdPTql2bFjSg3UP68fgzb5RCafr4k09uWL7Bc4v+8DAthXqp39n3iu/fQn/i4SXuabZ8lROnN/lrBdXeTgPjuZF25rnlmPBYNn9PDj9et/LBjS5/95He7Ps3dhu0RNeiYGiOZ/nsVT5tiZnLr4vGt7PmTf6OVBgJ3zcVh3Sf95gNPN1Qz6g7q07GLxTZj8Q0prtDCmLoeU+M8IQYCSK3ZFv/6fP/+S29Nf/ZEC3Hnk4EvXdLsu790MhqMPr/NFnv3ZKs935oZDUY/X+HrO/R1FL/62jvZxTDkBVdvMdMvOcsALNgmWYDY2BxP0XDHwJndHD6/w5r4LFz3l2b2kBcXUT/YdG3j9n/R0kcLsttIDCvVv+wyNvF6v+jxO2tRm6gr1kX/mGROILb/3eofMumt2x2XiyzsvzZCTo6pHnPef2CUiTzrBwriJNq8eXkpykWEGu4KUfkP7cgww1Nbvj6VgS8BeEGh+sC0ZvGvAHTr502wzPNOHd/8uUXNomX5u8i0zkwTCRCnlcXF3k9Zk269dGzrCgp+ddWZKyLlhbCix9oDpY5paGPGwr6pnl6TpknWgMpiRL0Ak99M/5ohP4PhxYc4jk6PB+42P+K8m66zO+l677Imya7yJ9U7wR5JO0M/l836aZDCFtEyNv3wYbTNwOzM8h4Adwh3us6W+j7ZsLzmzEn55vDvgt6aAARb+b9xtCx19/cCELAQ/j33IX3w75vCr+5AfRgD40hZo/fbxhB7uKbG4EPdgj5Ttrk6+CtyYFvGu+9W+Bt8xJfB2+Nvr9pvO/dAm8b+N8Ob+9P/ZV+/JL/B/oonOwUWQAA&lt;/Code&gt;&lt;CodeSignature&gt;bHVvIBe/xGgEx0M8oiCg4rstsOtiCOor/WgbWE0aAsY9XXZKrU5wDsRSy9qBgW9o4Q9DAo3tq+JbBpuzOw1QWslHWDrIAg3VrhxbAIv35i716zryLq+5HcFRzVBthddBBIJnQasTr/zPtKml0C4rGrLtU1s6MAA5M9DUjmExWOLnV2KOPl1DcGQxs92pfzdEHigYeexiEBshbL+tycl2fulyNg4/nrUBUhxmnUMZIRvfrXjku0QuLn25kIjAn2DsQh/DQzcAW6lwFqiwF4J5cAXxaxDu0xTyFjoLH1BagTMBUcXbFRkLs4w6RrAoZXA1hHfic2nU44voVUpaTv9jdw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090EA423-ECA8-9188-1D84-1B3EE4D1FC3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158367" y="4117868"/>
            <a:ext cx="3222246" cy="1507358"/>
            <a:chOff x="595686" y="1261242"/>
            <a:chExt cx="3222246" cy="1507358"/>
          </a:xfrm>
        </p:grpSpPr>
        <p:sp>
          <p:nvSpPr>
            <p:cNvPr id="25" name="Window Body">
              <a:extLst>
                <a:ext uri="{FF2B5EF4-FFF2-40B4-BE49-F238E27FC236}">
                  <a16:creationId xmlns:a16="http://schemas.microsoft.com/office/drawing/2014/main" id="{A8F51A43-9C5F-3759-3280-870294E644C0}"/>
                </a:ext>
              </a:extLst>
            </p:cNvPr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Text">
              <a:extLst>
                <a:ext uri="{FF2B5EF4-FFF2-40B4-BE49-F238E27FC236}">
                  <a16:creationId xmlns:a16="http://schemas.microsoft.com/office/drawing/2014/main" id="{02F4EA23-DCB7-C27D-A888-4DD4A46116AF}"/>
                </a:ext>
              </a:extLst>
            </p:cNvPr>
            <p:cNvSpPr txBox="1"/>
            <p:nvPr/>
          </p:nvSpPr>
          <p:spPr>
            <a:xfrm>
              <a:off x="1335557" y="1635819"/>
              <a:ext cx="2450673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온라인 모의고사 답안 제출이 완료되었습니다</a:t>
              </a:r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</a:p>
            <a:p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설문에 참여해주시면 최대 </a:t>
              </a:r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3,000P </a:t>
              </a:r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학습지원금이 지급됩니다</a:t>
              </a:r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설문에 참여하시겠습니까</a:t>
              </a:r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itle Bar">
              <a:extLst>
                <a:ext uri="{FF2B5EF4-FFF2-40B4-BE49-F238E27FC236}">
                  <a16:creationId xmlns:a16="http://schemas.microsoft.com/office/drawing/2014/main" id="{7BF7A598-1FC5-C436-D830-649CB9981AA6}"/>
                </a:ext>
              </a:extLst>
            </p:cNvPr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안내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lose Button">
              <a:extLst>
                <a:ext uri="{FF2B5EF4-FFF2-40B4-BE49-F238E27FC236}">
                  <a16:creationId xmlns:a16="http://schemas.microsoft.com/office/drawing/2014/main" id="{D9465428-EEA0-DBB1-763B-41AE6ADC70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9" name="Icons">
              <a:extLst>
                <a:ext uri="{FF2B5EF4-FFF2-40B4-BE49-F238E27FC236}">
                  <a16:creationId xmlns:a16="http://schemas.microsoft.com/office/drawing/2014/main" id="{7060D78F-A384-8178-FE97-24DD555314F2}"/>
                </a:ext>
              </a:extLst>
            </p:cNvPr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33" name="Info Icon">
                <a:extLst>
                  <a:ext uri="{FF2B5EF4-FFF2-40B4-BE49-F238E27FC236}">
                    <a16:creationId xmlns:a16="http://schemas.microsoft.com/office/drawing/2014/main" id="{5C43D6C5-7008-0F84-0EE5-359AE975339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Warning Icon" hidden="1">
                <a:extLst>
                  <a:ext uri="{FF2B5EF4-FFF2-40B4-BE49-F238E27FC236}">
                    <a16:creationId xmlns:a16="http://schemas.microsoft.com/office/drawing/2014/main" id="{427B66E2-EDE6-E40A-A478-AF515482B1F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Error Icon" hidden="1">
                <a:extLst>
                  <a:ext uri="{FF2B5EF4-FFF2-40B4-BE49-F238E27FC236}">
                    <a16:creationId xmlns:a16="http://schemas.microsoft.com/office/drawing/2014/main" id="{8B727EA2-1002-7CBD-BB97-8DACE8E74F9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Question Icon" hidden="1">
                <a:extLst>
                  <a:ext uri="{FF2B5EF4-FFF2-40B4-BE49-F238E27FC236}">
                    <a16:creationId xmlns:a16="http://schemas.microsoft.com/office/drawing/2014/main" id="{E78B2B61-D247-E1B9-59D3-7F932C9E2B6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Buttons">
              <a:extLst>
                <a:ext uri="{FF2B5EF4-FFF2-40B4-BE49-F238E27FC236}">
                  <a16:creationId xmlns:a16="http://schemas.microsoft.com/office/drawing/2014/main" id="{B260E7CA-CF76-93B4-8707-BA0A42792D2F}"/>
                </a:ext>
              </a:extLst>
            </p:cNvPr>
            <p:cNvGrpSpPr/>
            <p:nvPr/>
          </p:nvGrpSpPr>
          <p:grpSpPr>
            <a:xfrm>
              <a:off x="2252662" y="2386471"/>
              <a:ext cx="1377404" cy="240384"/>
              <a:chOff x="2252662" y="2386471"/>
              <a:chExt cx="1377404" cy="240384"/>
            </a:xfrm>
          </p:grpSpPr>
          <p:sp>
            <p:nvSpPr>
              <p:cNvPr id="31" name="Button 1">
                <a:extLst>
                  <a:ext uri="{FF2B5EF4-FFF2-40B4-BE49-F238E27FC236}">
                    <a16:creationId xmlns:a16="http://schemas.microsoft.com/office/drawing/2014/main" id="{E70A551D-C290-55E9-47D5-85A34F5D0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703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예</a:t>
                </a:r>
                <a:endParaRPr lang="en-US" sz="900" b="1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Button 2">
                <a:extLst>
                  <a:ext uri="{FF2B5EF4-FFF2-40B4-BE49-F238E27FC236}">
                    <a16:creationId xmlns:a16="http://schemas.microsoft.com/office/drawing/2014/main" id="{BF91777C-48B6-A034-7260-3CA1CDFEB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2662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 err="1">
                    <a:solidFill>
                      <a:srgbClr val="5F5F5F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아니오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Gr9bItFvbF13l9SXCabrPvFstZddWMn1X1wn353XV5zr1zd19U07fr1fj1Iqvb03dtvmyKaimAz7Np/vXeGp9Uy7auyq/Z6fj0Ml+2ePk3TpbZIm9W9GEatv6Nk1/8GycpPav1pCym6bTMmkbafLlqqUGTPgr+fJI1ubyhL/LLdXGZtXl69iqbFdWTddtWy7SYVsuz5Xnlf/ZZulyX5eEt3vxuVi9pxF/v5dO6ruqv9+pPrPMGA42+fcP71TKX396/6/ZKf2u+xrvzOteO42/332fO+Ha2nJV5/d06W63ymkfvvX4yz6dv89nJPFte5DP/hWG0YmAnXYrcBrAHWviyuszrupjl6aSqyvRsWbRbZz5bQjbTpvPBKD07Xq1SwuOOA+ixLZ4J8fOY4fXfxosBMnhEELeOCd/29Txb5U2aeb/TEPKr1Pt2i6CMX+dlPm3zmXwkkD2cInjhKc7TLQ/2+KxhuJ0XB17Gc/duejybpR+d0dR+lE5Vm8Tbvtf00xAjc711FsL4/UMgdzyO8Z+z59kkLxkB+e2z3kyOaRj83RaP5dFHQ7AskPEXWX1RLBXZl9lsRtO21f16/Dw/b0e9t8ZvqlXk01fFxZxa7wwOxBv753W1XjEI+S0+pu4LW5vGxS2Gx+V/7Y0r+NiOK/hUx9X7/ElFiC3ST9L7m9Dq63gHKBwiTR613Th3HWBj5SACGgjCFP18JmKGP8Z47/3BKmOmnwjOt2L/sf/Hhi6jBmyYMtp8I3H6IG9NH331awH/2aRSxFIP04gbb6RQF9yt6cMvfg3AP5u0ibsiw+Qx7TdSKAL01kQy73498N8EqTabOfWBbrJ07+mRDNi6J10o72ftBIlb2Dsd1LDJ8yDFjUO/gZqHyBdsICKfv7/pEyDNN2L9Bhxrv4ueNOym8tsg3WJAB0RB58BKg/49/tKA+BpdeOLwHgx5G90xFEtsJNeekqsZpFcU7HsS7I2F8XU6+Vkk2WAItZFo924mWhzw+5LNg/L1OvrZI1380zpv1/Uybet1Hnnvl/Q/ykuTV/CfX7wR+nlGL90M3vvzl2wKLS+rYpY+LZpV1eRbwxEjorJbG7D0d5WY9hbB3m1Bji2KkaHfGko/iMfToRyG+h7scvvBvgfQjcN9DziDAw4/4HxArMuQdTThwSxzFtK84wdsVZOfptg/bfLlLK9H4ksc1xdNmg/zWJDfqQOFJHDSrAkadYaFifNf04lJf+Ev9KEZ5XDzfFkfkBksvUXk1cXgM/H6OoFYJJXBL9+yEyiNoZ768cxtOxuOlTb1140QbtvbUOSxqa+Il33b7jwfPuZOsyF6BcYlRvNzVrBUvURWBO22vu5/OKDG3zuVFqIUTaOZZ6BLPLdPq5lnAzA8/aiJ6X44FK+Yh+KWL7K3ROl1bchdQMQaMnBNW9Vkr7PzloS9mVdXRKq78wIOPf2JrjbDDkml87bVWzM5oV7GXzTVm7p43ZJGGy/w+zof8mfwRKz3wMeRj86LZVaWt+cRij9ouOX4FQ2AVPNJtfiS9WmHF2L43tYN8HW5CNPPB20uLzXGwTVKQj8ebwptIlopFukMCNTX6HBIF0ajhffrdmNEMthv3Nl+z55Dp/5Huvgb18WGxW0U9yON/P8pjZwv1wvnurjvu+qVnMNR+JG6cJ1P2dXqfGb8oVujokw1iI3VY52OnKLpfuHpgQEs7hJfPm7WC8qhXR+FH78uFquyOC8gr9NpTov3baXsmFbnabZMP2K0Pxp3wN3twzODnZYZwfFVwaP0TGKibFJ6YXpn6HZ1Wldd4yGXacWg04ImD7Mrf93ihSuZ2vd6J8fEv9cbv0jZ4r1eEi2z+57t996z/b1O+/CNAVYxX2Glu8jK4gfgF9bpj5ucZrzOzz/7yJvxj+4e0dQ0bbac5ul5TauA7Zw04iqfgtdmfcDCch6TWWQijIZHsy++SfENnv01uoiPJ6Ke2nnRjIXx6N+otgcBntF4XF9brq+uzuplBxTpSVWVqZqqG5G6yDttBtrh0cRWKBSeu9djfu+7DpO7b+Jd4elzuQcv4Obe58q1vc+VO/XzW9mA92Lgz/OWFBsZYPwET3KEOyPlVGbXZJ5p9QOfshtAH2dldfE1mZIjudDw4PnAGYbDs9nJucFbCnhj/JNFU5BKhlN6e09iuAM8yoM3Jl/MY53kLnP+UJDbvLCNx+IXCsgPBbtNy8p4LG49SfyhoHfDgm5PNs1DEvQ0P8/WZZteZuU6krjHc1tGivikzQ9Lopqrop3O0y0extePOqbkCHcG+mjzG3gGRPn2872Bs8wzLJS36+bZwBpL9xkSrm+2lw1i8s12NKnz7O0N7TqTrproZ3vebzuCD534W/LXj+addfz/X2b9tv182LTfkrf+3zzrxnT+aOJ/Nnr54Jm/JYfdZuJn4uncYqIpLVxdSaK0vlgvaGXg9N00X2EgWx99tWzWq1VVU4LMiy/Y7xh/9LOS3Pvg0IpyXhPKdVIayaSwfzbiLJOl7aXA8ET8rh9qtOUHwV/LJd8Yf+Pxw+n37oHl6ZZd3PuALr6+Z+wHAWblY9NSj3kGuB6PDZr+Xz4579HD/3vmZuN6mHl+NDm37OEbnptwxXDo1WGDEf/i/aP52wjyz2VUH+e920/b4aZ1wm88ZdCj5i1cjTjv326Et3XC4tz/DfdxCwesTymnpH6WSXVbN/L/vZTyVMb/92l12y5uQaqfLa9eaf3DdezVnb6silkq67T51s2rZSe0fl9v3bjmdUPU8NHLrG5owZDDgYviMl/6S4o8za+wtoYVxXNEF/gE8UXWkk1Z1XlDFMXLfdCrrG55FbsTabxXpKErqEybyOKf+9Vbc3wf2vW/g+lysOAvYClswFKIWY3Caevr/ocbzKXrc/zmesUdD0oVDxutIFaf19V6hSU8D8JJtaZpIRC7+IJWU8f8yldtUTZjihRfZItg5RRNZQH5o/e314wAw2/SC/x+1uaLhrSCh9Dn9vMNIgUyeAB0FfLrG+noFPjPDe/jAdPTql2bFjSg3UP68fgzb5RCafr4k09uWL7Bc4v+8DAthXqp39n3iu/fQn/i4SXuabZ8lROnN/lrBdXeTgPjuZF25rnlmPBYNn9PDj9et/LBjS5/95He7Ps3dhu0RNeiYGiOZ/nsVT5tiZnLr4vGt7PmTf6OVBgJ3zcVh3Sf95gNPN1Qz6g7q07GLxTZj8Q0prtDCmLoeU+M8IQYCSK3ZFv/6fP/+S29Nf/ZEC3Hnk4EvXdLsu790MhqMPr/NFnv3ZKs935oZDUY/X+HrO/R1FL/62jvZxTDkBVdvMdMvOcsALNgmWYDY2BxP0XDHwJndHD6/w5r4LFz3l2b2kBcXUT/YdG3j9n/R0kcLsttIDCvVv+wyNvF6v+jxO2tRm6gr1kX/mGROILb/3eofMumt2x2XiyzsvzZCTo6pHnPef2CUiTzrBwriJNq8eXkpykWEGu4KUfkP7cgww1Nbvj6VgS8BeEGh+sC0ZvGvAHTr502wzPNOHd/8uUXNomX5u8i0zkwTCRCnlcXF3k9Zk269dGzrCgp+ddWZKyLlhbCix9oDpY5paGPGwr6pnl6TpknWgMpiRL0Ak99M/5ohP4PhxYc4jk6PB+42P+K8m66zO+l677Imya7yJ9U7wR5JO0M/l836aZDCFtEyNv3wYbTNwOzM8h4Adwh3us6W+j7ZsLzmzEn55vDvgt6aAARb+b9xtCx19/cCELAQ/j33IX3w75vCr+5AfRgD40hZo/fbxhB7uKbG4EPdgj5Ttrk6+CtyYFvGu+9W+Bt8xJfB2+Nvr9pvO/dAm8b+N8Ob+9P/ZV+/JL/B/oonOwUWQAA&lt;/Code&gt;&lt;CodeSignature&gt;bHVvIBe/xGgEx0M8oiCg4rstsOtiCOor/WgbWE0aAsY9XXZKrU5wDsRSy9qBgW9o4Q9DAo3tq+JbBpuzOw1QWslHWDrIAg3VrhxbAIv35i716zryLq+5HcFRzVBthddBBIJnQasTr/zPtKml0C4rGrLtU1s6MAA5M9DUjmExWOLnV2KOPl1DcGQxs92pfzdEHigYeexiEBshbL+tycl2fulyNg4/nrUBUhxmnUMZIRvfrXjku0QuLn25kIjAn2DsQh/DQzcAW6lwFqiwF4J5cAXxaxDu0xTyFjoLH1BagTMBUcXbFRkLs4w6RrAoZXA1hHfic2nU44voVUpaTv9jdw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FA32716C-AF76-A1AC-8C57-C628457A8E7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557157" y="4081999"/>
            <a:ext cx="3222246" cy="1507358"/>
            <a:chOff x="595686" y="1261242"/>
            <a:chExt cx="3222246" cy="1507358"/>
          </a:xfrm>
        </p:grpSpPr>
        <p:sp>
          <p:nvSpPr>
            <p:cNvPr id="38" name="Window Body">
              <a:extLst>
                <a:ext uri="{FF2B5EF4-FFF2-40B4-BE49-F238E27FC236}">
                  <a16:creationId xmlns:a16="http://schemas.microsoft.com/office/drawing/2014/main" id="{007853FF-A713-356C-7031-583271A69889}"/>
                </a:ext>
              </a:extLst>
            </p:cNvPr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Text">
              <a:extLst>
                <a:ext uri="{FF2B5EF4-FFF2-40B4-BE49-F238E27FC236}">
                  <a16:creationId xmlns:a16="http://schemas.microsoft.com/office/drawing/2014/main" id="{97ADD486-FA92-2113-068F-B5C71ED12905}"/>
                </a:ext>
              </a:extLst>
            </p:cNvPr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설문 중도 취소시 학습지원금 지급이 되지 않습니다</a:t>
              </a:r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</a:p>
            <a:p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그래도 설문 참여를 취소하시겠습니까</a:t>
              </a:r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Title Bar">
              <a:extLst>
                <a:ext uri="{FF2B5EF4-FFF2-40B4-BE49-F238E27FC236}">
                  <a16:creationId xmlns:a16="http://schemas.microsoft.com/office/drawing/2014/main" id="{41CA2DD4-1C97-3405-7F86-BC097EFDF71E}"/>
                </a:ext>
              </a:extLst>
            </p:cNvPr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안내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Close Button">
              <a:extLst>
                <a:ext uri="{FF2B5EF4-FFF2-40B4-BE49-F238E27FC236}">
                  <a16:creationId xmlns:a16="http://schemas.microsoft.com/office/drawing/2014/main" id="{0DFFB325-733E-7521-E06F-950A59244B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2" name="Icons">
              <a:extLst>
                <a:ext uri="{FF2B5EF4-FFF2-40B4-BE49-F238E27FC236}">
                  <a16:creationId xmlns:a16="http://schemas.microsoft.com/office/drawing/2014/main" id="{837AB328-4638-799F-0C02-D93F242E4DBE}"/>
                </a:ext>
              </a:extLst>
            </p:cNvPr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47" name="Info Icon" hidden="1">
                <a:extLst>
                  <a:ext uri="{FF2B5EF4-FFF2-40B4-BE49-F238E27FC236}">
                    <a16:creationId xmlns:a16="http://schemas.microsoft.com/office/drawing/2014/main" id="{D1AFF519-485D-E9D8-68B1-464F0062992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Warning Icon">
                <a:extLst>
                  <a:ext uri="{FF2B5EF4-FFF2-40B4-BE49-F238E27FC236}">
                    <a16:creationId xmlns:a16="http://schemas.microsoft.com/office/drawing/2014/main" id="{6FBC2234-FF1F-E02A-21DB-33A41AF2471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Error Icon" hidden="1">
                <a:extLst>
                  <a:ext uri="{FF2B5EF4-FFF2-40B4-BE49-F238E27FC236}">
                    <a16:creationId xmlns:a16="http://schemas.microsoft.com/office/drawing/2014/main" id="{C09D4FB9-4064-7131-EE09-1354AB79584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Question Icon" hidden="1">
                <a:extLst>
                  <a:ext uri="{FF2B5EF4-FFF2-40B4-BE49-F238E27FC236}">
                    <a16:creationId xmlns:a16="http://schemas.microsoft.com/office/drawing/2014/main" id="{CB09A2CF-F0D3-6CED-D315-40AB0B195A6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3" name="Buttons">
              <a:extLst>
                <a:ext uri="{FF2B5EF4-FFF2-40B4-BE49-F238E27FC236}">
                  <a16:creationId xmlns:a16="http://schemas.microsoft.com/office/drawing/2014/main" id="{7050F273-3A30-6609-77D7-2621A1E00399}"/>
                </a:ext>
              </a:extLst>
            </p:cNvPr>
            <p:cNvGrpSpPr/>
            <p:nvPr/>
          </p:nvGrpSpPr>
          <p:grpSpPr>
            <a:xfrm>
              <a:off x="1538287" y="2386471"/>
              <a:ext cx="2091779" cy="240384"/>
              <a:chOff x="1538287" y="2386471"/>
              <a:chExt cx="2091779" cy="240384"/>
            </a:xfrm>
          </p:grpSpPr>
          <p:sp>
            <p:nvSpPr>
              <p:cNvPr id="44" name="Button 1">
                <a:extLst>
                  <a:ext uri="{FF2B5EF4-FFF2-40B4-BE49-F238E27FC236}">
                    <a16:creationId xmlns:a16="http://schemas.microsoft.com/office/drawing/2014/main" id="{5F0AD47C-AD3C-DF8A-C986-96C302FCD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703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chemeClr val="bg2">
                  <a:lumMod val="75000"/>
                </a:schemeClr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예</a:t>
                </a:r>
                <a:endParaRPr lang="en-US" sz="900" b="1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Button 2">
                <a:extLst>
                  <a:ext uri="{FF2B5EF4-FFF2-40B4-BE49-F238E27FC236}">
                    <a16:creationId xmlns:a16="http://schemas.microsoft.com/office/drawing/2014/main" id="{A567821F-CADA-6ED0-C058-01E7766E6B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2662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아니오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Button 3" hidden="1">
                <a:extLst>
                  <a:ext uri="{FF2B5EF4-FFF2-40B4-BE49-F238E27FC236}">
                    <a16:creationId xmlns:a16="http://schemas.microsoft.com/office/drawing/2014/main" id="{F2C0B2EC-915F-060C-6F19-B4BD5C5792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828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2B18D964-8418-1B0C-5CA9-53543F5518DC}"/>
              </a:ext>
            </a:extLst>
          </p:cNvPr>
          <p:cNvCxnSpPr>
            <a:cxnSpLocks/>
            <a:stCxn id="8" idx="2"/>
            <a:endCxn id="9" idx="2"/>
          </p:cNvCxnSpPr>
          <p:nvPr/>
        </p:nvCxnSpPr>
        <p:spPr>
          <a:xfrm rot="5400000" flipH="1" flipV="1">
            <a:off x="7063431" y="991493"/>
            <a:ext cx="102744" cy="2520219"/>
          </a:xfrm>
          <a:prstGeom prst="bentConnector3">
            <a:avLst>
              <a:gd name="adj1" fmla="val -50190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9913FEDC-9C30-A338-FC11-4CFF4B4D2C18}"/>
              </a:ext>
            </a:extLst>
          </p:cNvPr>
          <p:cNvCxnSpPr>
            <a:stCxn id="7" idx="1"/>
            <a:endCxn id="25" idx="1"/>
          </p:cNvCxnSpPr>
          <p:nvPr/>
        </p:nvCxnSpPr>
        <p:spPr>
          <a:xfrm rot="10800000" flipV="1">
            <a:off x="1158367" y="1245667"/>
            <a:ext cx="2070198" cy="3744751"/>
          </a:xfrm>
          <a:prstGeom prst="bentConnector3">
            <a:avLst>
              <a:gd name="adj1" fmla="val 1300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4D8E13D8-080F-337F-D625-F32A45F40933}"/>
              </a:ext>
            </a:extLst>
          </p:cNvPr>
          <p:cNvCxnSpPr>
            <a:stCxn id="23" idx="3"/>
            <a:endCxn id="40" idx="0"/>
          </p:cNvCxnSpPr>
          <p:nvPr/>
        </p:nvCxnSpPr>
        <p:spPr>
          <a:xfrm>
            <a:off x="7201671" y="3031385"/>
            <a:ext cx="966609" cy="10506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C4509D9-67BD-BB79-3DA2-5FAFCC1CA752}"/>
              </a:ext>
            </a:extLst>
          </p:cNvPr>
          <p:cNvSpPr txBox="1"/>
          <p:nvPr/>
        </p:nvSpPr>
        <p:spPr>
          <a:xfrm>
            <a:off x="4263044" y="2812398"/>
            <a:ext cx="1190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설문 </a:t>
            </a:r>
            <a:r>
              <a:rPr lang="ko-KR" altLang="en-US" sz="1000" dirty="0" err="1"/>
              <a:t>미참여</a:t>
            </a:r>
            <a:endParaRPr lang="en-US" altLang="ko-KR" sz="1000" dirty="0"/>
          </a:p>
          <a:p>
            <a:pPr algn="ctr"/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AF24A8-B7D2-AFC3-C410-E8ED9C98E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EBD689-CD72-46D1-AE0B-2BB7D6B163A0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355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108FB1-0B6E-7516-8D9D-DF9811F9D9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692854-A891-2778-5CA9-1776D9656F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설문 조사 팝업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5FA8B8-E48F-C40D-59DA-C2D792DB6C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A145BCD-74DF-00A5-1817-3813FE81F6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9D56B64-5242-9FA2-6B8D-B774729293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8E9E78D-5E5D-5C02-2E82-1952B75A5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754111"/>
              </p:ext>
            </p:extLst>
          </p:nvPr>
        </p:nvGraphicFramePr>
        <p:xfrm>
          <a:off x="9424359" y="-3899"/>
          <a:ext cx="2761527" cy="4045904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3746316254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461441869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618454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관리자에 통계 확인 메뉴 필요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750631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+mn-ea"/>
                        </a:rPr>
                        <a:t>설문 안내 문구 영역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441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설문 문항 영역</a:t>
                      </a:r>
                      <a:endParaRPr kumimoji="1"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문항당 </a:t>
                      </a: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답만 체크 가능</a:t>
                      </a:r>
                      <a:endParaRPr kumimoji="1"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- 5</a:t>
                      </a: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 주관식은 텍스트 입력으로 </a:t>
                      </a: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200byte</a:t>
                      </a: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입력 제한</a:t>
                      </a: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공간활용을 위해서 내부 스크롤 처리</a:t>
                      </a: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631341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dirty="0">
                          <a:latin typeface="+mn-ea"/>
                        </a:rPr>
                        <a:t>[</a:t>
                      </a:r>
                      <a:r>
                        <a:rPr lang="ko-KR" altLang="en-US" sz="800" b="0" dirty="0">
                          <a:latin typeface="+mn-ea"/>
                        </a:rPr>
                        <a:t>설문 제출 </a:t>
                      </a:r>
                      <a:r>
                        <a:rPr lang="en-US" altLang="ko-KR" sz="800" b="0" dirty="0">
                          <a:latin typeface="+mn-ea"/>
                        </a:rPr>
                        <a:t>BTN]</a:t>
                      </a:r>
                    </a:p>
                    <a:p>
                      <a:r>
                        <a:rPr lang="en-US" altLang="ko-KR" sz="800" b="0" dirty="0">
                          <a:latin typeface="+mn-ea"/>
                        </a:rPr>
                        <a:t>- </a:t>
                      </a:r>
                      <a:r>
                        <a:rPr lang="ko-KR" altLang="en-US" sz="800" b="0" dirty="0">
                          <a:latin typeface="+mn-ea"/>
                        </a:rPr>
                        <a:t>객관식 </a:t>
                      </a:r>
                      <a:r>
                        <a:rPr lang="en-US" altLang="ko-KR" sz="800" b="0" dirty="0">
                          <a:latin typeface="+mn-ea"/>
                        </a:rPr>
                        <a:t>4</a:t>
                      </a:r>
                      <a:r>
                        <a:rPr lang="ko-KR" altLang="en-US" sz="800" b="0" dirty="0">
                          <a:latin typeface="+mn-ea"/>
                        </a:rPr>
                        <a:t>개는 필수 항목으로 체크</a:t>
                      </a:r>
                      <a:endParaRPr lang="en-US" altLang="ko-KR" sz="800" b="0" dirty="0">
                        <a:latin typeface="+mn-ea"/>
                      </a:endParaRPr>
                    </a:p>
                    <a:p>
                      <a:r>
                        <a:rPr lang="en-US" altLang="ko-KR" sz="800" b="0" dirty="0">
                          <a:latin typeface="+mn-ea"/>
                        </a:rPr>
                        <a:t>- </a:t>
                      </a:r>
                      <a:r>
                        <a:rPr lang="ko-KR" altLang="en-US" sz="800" b="0" dirty="0">
                          <a:latin typeface="+mn-ea"/>
                        </a:rPr>
                        <a:t>주관식은 선택 사항</a:t>
                      </a:r>
                      <a:endParaRPr lang="en-US" altLang="ko-KR" sz="800" b="0" dirty="0">
                        <a:latin typeface="+mn-ea"/>
                      </a:endParaRPr>
                    </a:p>
                    <a:p>
                      <a:endParaRPr lang="en-US" altLang="ko-KR" sz="800" b="0" dirty="0">
                        <a:latin typeface="+mn-ea"/>
                      </a:endParaRPr>
                    </a:p>
                    <a:p>
                      <a:endParaRPr lang="en-US" altLang="ko-KR" sz="800" b="0" dirty="0">
                        <a:latin typeface="+mn-ea"/>
                      </a:endParaRPr>
                    </a:p>
                    <a:p>
                      <a:r>
                        <a:rPr lang="en-US" altLang="ko-KR" sz="800" b="0" dirty="0">
                          <a:latin typeface="+mn-ea"/>
                        </a:rPr>
                        <a:t>-&gt; </a:t>
                      </a:r>
                      <a:r>
                        <a:rPr lang="ko-KR" altLang="en-US" sz="800" b="0" dirty="0" err="1">
                          <a:latin typeface="+mn-ea"/>
                        </a:rPr>
                        <a:t>알럿</a:t>
                      </a:r>
                      <a:r>
                        <a:rPr lang="ko-KR" altLang="en-US" sz="800" b="0" dirty="0">
                          <a:latin typeface="+mn-ea"/>
                        </a:rPr>
                        <a:t> 메시지 표시 후 성적 결과 화면으로 이동</a:t>
                      </a: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7095111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dirty="0">
                          <a:latin typeface="+mn-ea"/>
                        </a:rPr>
                        <a:t>[</a:t>
                      </a:r>
                      <a:r>
                        <a:rPr lang="ko-KR" altLang="en-US" sz="800" b="0" dirty="0">
                          <a:latin typeface="+mn-ea"/>
                        </a:rPr>
                        <a:t>설문 닫기 </a:t>
                      </a:r>
                      <a:r>
                        <a:rPr lang="en-US" altLang="ko-KR" sz="800" b="0" dirty="0">
                          <a:latin typeface="+mn-ea"/>
                        </a:rPr>
                        <a:t>BTN]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dirty="0">
                          <a:latin typeface="+mn-ea"/>
                        </a:rPr>
                        <a:t>- </a:t>
                      </a:r>
                      <a:r>
                        <a:rPr lang="ko-KR" altLang="en-US" sz="800" b="0" dirty="0" err="1">
                          <a:latin typeface="+mn-ea"/>
                        </a:rPr>
                        <a:t>알럿</a:t>
                      </a:r>
                      <a:r>
                        <a:rPr lang="ko-KR" altLang="en-US" sz="800" b="0" dirty="0">
                          <a:latin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</a:rPr>
                        <a:t>msg </a:t>
                      </a:r>
                      <a:r>
                        <a:rPr lang="ko-KR" altLang="en-US" sz="800" b="0" dirty="0">
                          <a:latin typeface="+mn-ea"/>
                        </a:rPr>
                        <a:t>표시 후 성적 결과 화면으로 이동</a:t>
                      </a:r>
                      <a:r>
                        <a:rPr lang="en-US" altLang="ko-KR" sz="800" b="0" dirty="0">
                          <a:latin typeface="+mn-ea"/>
                        </a:rPr>
                        <a:t>(</a:t>
                      </a:r>
                      <a:r>
                        <a:rPr lang="ko-KR" altLang="en-US" sz="800" b="0" dirty="0">
                          <a:latin typeface="+mn-ea"/>
                        </a:rPr>
                        <a:t>앞페이지 참조</a:t>
                      </a:r>
                      <a:r>
                        <a:rPr lang="en-US" altLang="ko-KR" sz="800" b="0" dirty="0">
                          <a:latin typeface="+mn-ea"/>
                        </a:rPr>
                        <a:t>)</a:t>
                      </a: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417384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dirty="0">
                          <a:latin typeface="+mn-ea"/>
                        </a:rPr>
                        <a:t>[</a:t>
                      </a:r>
                      <a:r>
                        <a:rPr lang="ko-KR" altLang="en-US" sz="800" b="0" dirty="0">
                          <a:latin typeface="+mn-ea"/>
                        </a:rPr>
                        <a:t>응시후기</a:t>
                      </a:r>
                      <a:r>
                        <a:rPr lang="en-US" altLang="ko-KR" sz="800" b="0" dirty="0">
                          <a:latin typeface="+mn-ea"/>
                        </a:rPr>
                        <a:t> </a:t>
                      </a:r>
                      <a:r>
                        <a:rPr lang="ko-KR" altLang="en-US" sz="800" b="0" dirty="0">
                          <a:latin typeface="+mn-ea"/>
                        </a:rPr>
                        <a:t>텍스트 입력</a:t>
                      </a:r>
                      <a:r>
                        <a:rPr lang="en-US" altLang="ko-KR" sz="800" b="0" dirty="0">
                          <a:latin typeface="+mn-ea"/>
                        </a:rPr>
                        <a:t>]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dirty="0">
                          <a:latin typeface="+mn-ea"/>
                        </a:rPr>
                        <a:t>- </a:t>
                      </a:r>
                      <a:r>
                        <a:rPr lang="ko-KR" altLang="en-US" sz="800" b="0" dirty="0">
                          <a:latin typeface="+mn-ea"/>
                        </a:rPr>
                        <a:t>한글 </a:t>
                      </a:r>
                      <a:r>
                        <a:rPr lang="en-US" altLang="ko-KR" sz="800" b="0" dirty="0">
                          <a:latin typeface="+mn-ea"/>
                        </a:rPr>
                        <a:t>200</a:t>
                      </a:r>
                      <a:r>
                        <a:rPr lang="ko-KR" altLang="en-US" sz="800" b="0" dirty="0">
                          <a:latin typeface="+mn-ea"/>
                        </a:rPr>
                        <a:t>글자 제한</a:t>
                      </a:r>
                      <a:endParaRPr lang="en-US" altLang="ko-KR" sz="800" b="0" dirty="0">
                        <a:latin typeface="+mn-ea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dirty="0">
                          <a:latin typeface="+mn-ea"/>
                        </a:rPr>
                        <a:t>- </a:t>
                      </a:r>
                      <a:r>
                        <a:rPr lang="ko-KR" altLang="en-US" sz="800" b="0" dirty="0">
                          <a:latin typeface="+mn-ea"/>
                        </a:rPr>
                        <a:t>한글 </a:t>
                      </a:r>
                      <a:r>
                        <a:rPr lang="en-US" altLang="ko-KR" sz="800" b="0" dirty="0">
                          <a:latin typeface="+mn-ea"/>
                        </a:rPr>
                        <a:t>100</a:t>
                      </a:r>
                      <a:r>
                        <a:rPr lang="ko-KR" altLang="en-US" sz="800" b="0" dirty="0">
                          <a:latin typeface="+mn-ea"/>
                        </a:rPr>
                        <a:t>글자 </a:t>
                      </a:r>
                      <a:r>
                        <a:rPr lang="ko-KR" altLang="en-US" sz="800" b="0" dirty="0" err="1">
                          <a:latin typeface="+mn-ea"/>
                        </a:rPr>
                        <a:t>입력시</a:t>
                      </a:r>
                      <a:r>
                        <a:rPr lang="ko-KR" altLang="en-US" sz="800" b="0" dirty="0">
                          <a:latin typeface="+mn-ea"/>
                        </a:rPr>
                        <a:t> 자동 </a:t>
                      </a:r>
                      <a:r>
                        <a:rPr lang="en-US" altLang="ko-KR" sz="800" b="0" dirty="0">
                          <a:latin typeface="+mn-ea"/>
                        </a:rPr>
                        <a:t>2,000P </a:t>
                      </a:r>
                      <a:r>
                        <a:rPr lang="ko-KR" altLang="en-US" sz="800" b="0" dirty="0">
                          <a:latin typeface="+mn-ea"/>
                        </a:rPr>
                        <a:t>지급 처리</a:t>
                      </a: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13522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473053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402401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639550"/>
                  </a:ext>
                </a:extLst>
              </a:tr>
            </a:tbl>
          </a:graphicData>
        </a:graphic>
      </p:graphicFrame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785C18C-848C-FAE2-6E4C-3D21027BA47D}"/>
              </a:ext>
            </a:extLst>
          </p:cNvPr>
          <p:cNvSpPr/>
          <p:nvPr/>
        </p:nvSpPr>
        <p:spPr>
          <a:xfrm>
            <a:off x="740401" y="1107734"/>
            <a:ext cx="7758260" cy="5574419"/>
          </a:xfrm>
          <a:prstGeom prst="roundRect">
            <a:avLst>
              <a:gd name="adj" fmla="val 9548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2C475B-0D69-86D3-771F-69A3F36D0845}"/>
              </a:ext>
            </a:extLst>
          </p:cNvPr>
          <p:cNvSpPr txBox="1"/>
          <p:nvPr/>
        </p:nvSpPr>
        <p:spPr>
          <a:xfrm>
            <a:off x="2126141" y="1192455"/>
            <a:ext cx="498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모의고사 만족도 설문조사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08652BC-70D7-4622-D69D-36FDA67AC37D}"/>
              </a:ext>
            </a:extLst>
          </p:cNvPr>
          <p:cNvSpPr/>
          <p:nvPr/>
        </p:nvSpPr>
        <p:spPr>
          <a:xfrm>
            <a:off x="1144673" y="1626908"/>
            <a:ext cx="6827841" cy="524141"/>
          </a:xfrm>
          <a:prstGeom prst="roundRect">
            <a:avLst>
              <a:gd name="adj" fmla="val 9548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ctr">
              <a:buFont typeface="Arial" panose="020B0604020202020204" pitchFamily="34" charset="0"/>
              <a:buChar char="•"/>
            </a:pPr>
            <a:r>
              <a:rPr lang="ko-KR" altLang="en-US" sz="1000" i="0" dirty="0">
                <a:solidFill>
                  <a:srgbClr val="000B52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미래인재컴퍼니 온라인 모의고사에 </a:t>
            </a:r>
            <a:r>
              <a:rPr lang="ko-KR" altLang="en-US" sz="1000" i="0" dirty="0" err="1">
                <a:solidFill>
                  <a:srgbClr val="000B52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응시해주셔서</a:t>
            </a:r>
            <a:r>
              <a:rPr lang="ko-KR" altLang="en-US" sz="1000" i="0" dirty="0">
                <a:solidFill>
                  <a:srgbClr val="000B52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 감사합니다</a:t>
            </a:r>
            <a:r>
              <a:rPr lang="en-US" altLang="ko-KR" sz="1000" i="0" dirty="0">
                <a:solidFill>
                  <a:srgbClr val="000B52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. (</a:t>
            </a:r>
            <a:r>
              <a:rPr lang="ko-KR" altLang="en-US" sz="1000" i="0" dirty="0">
                <a:solidFill>
                  <a:srgbClr val="000B52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학습지원 포인트 </a:t>
            </a:r>
            <a:r>
              <a:rPr lang="en-US" altLang="ko-KR" sz="1000" i="0" dirty="0">
                <a:solidFill>
                  <a:srgbClr val="000B52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1,000P </a:t>
            </a:r>
            <a:r>
              <a:rPr lang="ko-KR" altLang="en-US" sz="1000" i="0" dirty="0">
                <a:solidFill>
                  <a:srgbClr val="000B52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제공</a:t>
            </a:r>
            <a:r>
              <a:rPr lang="en-US" altLang="ko-KR" sz="1000" i="0" dirty="0">
                <a:solidFill>
                  <a:srgbClr val="000B52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)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ko-KR" altLang="en-US" sz="1000" i="0" dirty="0">
                <a:solidFill>
                  <a:srgbClr val="000B52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간단한 설문을 해주시면 수험생 여러분에게 </a:t>
            </a:r>
            <a:r>
              <a:rPr lang="ko-KR" altLang="en-US" sz="1000" i="0" dirty="0" err="1">
                <a:solidFill>
                  <a:srgbClr val="000B52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고퀄리티</a:t>
            </a:r>
            <a:r>
              <a:rPr lang="ko-KR" altLang="en-US" sz="1000" i="0" dirty="0">
                <a:solidFill>
                  <a:srgbClr val="000B52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 문항 제공을 위한 자료로 활용하겠습니다</a:t>
            </a:r>
            <a:r>
              <a:rPr lang="en-US" altLang="ko-KR" sz="1000" i="0" dirty="0">
                <a:solidFill>
                  <a:srgbClr val="000B52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  <a:r>
              <a:rPr lang="en-US" altLang="ko-KR" sz="1000" i="0" u="sng" dirty="0">
                <a:solidFill>
                  <a:srgbClr val="000B52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 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F7F3680-5335-B6D6-0CF2-5FDFB77C47D0}"/>
              </a:ext>
            </a:extLst>
          </p:cNvPr>
          <p:cNvSpPr/>
          <p:nvPr/>
        </p:nvSpPr>
        <p:spPr>
          <a:xfrm>
            <a:off x="1144672" y="2235769"/>
            <a:ext cx="6827841" cy="3760585"/>
          </a:xfrm>
          <a:prstGeom prst="roundRect">
            <a:avLst>
              <a:gd name="adj" fmla="val 9548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ctr">
              <a:buFont typeface="Arial" panose="020B0604020202020204" pitchFamily="34" charset="0"/>
              <a:buChar char="•"/>
            </a:pPr>
            <a:endParaRPr lang="en-US" altLang="ko-KR" sz="1000" i="0" dirty="0">
              <a:solidFill>
                <a:srgbClr val="000B52"/>
              </a:solidFill>
              <a:effectLst/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1A848C-9332-15E3-8163-D124FF9C356B}"/>
              </a:ext>
            </a:extLst>
          </p:cNvPr>
          <p:cNvSpPr txBox="1"/>
          <p:nvPr/>
        </p:nvSpPr>
        <p:spPr>
          <a:xfrm>
            <a:off x="1267203" y="2381885"/>
            <a:ext cx="61184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altLang="ko-KR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1. </a:t>
            </a:r>
            <a:r>
              <a:rPr lang="ko-KR" altLang="en-US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문항의 난이도는 적절하였는가</a:t>
            </a:r>
            <a:r>
              <a:rPr lang="en-US" altLang="ko-KR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?(</a:t>
            </a:r>
            <a:r>
              <a:rPr lang="ko-KR" altLang="en-US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필수</a:t>
            </a:r>
            <a:r>
              <a:rPr lang="en-US" altLang="ko-KR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)</a:t>
            </a:r>
            <a:endParaRPr lang="en-US" altLang="ko-KR" sz="1000" i="0" dirty="0">
              <a:effectLst/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1A35C8F-B28D-C152-135D-6EB2655EEE4E}"/>
              </a:ext>
            </a:extLst>
          </p:cNvPr>
          <p:cNvGrpSpPr/>
          <p:nvPr/>
        </p:nvGrpSpPr>
        <p:grpSpPr>
          <a:xfrm>
            <a:off x="2023772" y="2673318"/>
            <a:ext cx="4753816" cy="212366"/>
            <a:chOff x="2062222" y="2673318"/>
            <a:chExt cx="4753816" cy="212366"/>
          </a:xfrm>
        </p:grpSpPr>
        <p:grpSp>
          <p:nvGrpSpPr>
            <p:cNvPr id="1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B7DB9AC1-494C-67E8-31B2-6FCA7657A3CC}"/>
                </a:ext>
              </a:extLst>
            </p:cNvPr>
            <p:cNvGrpSpPr/>
            <p:nvPr>
              <p:custDataLst>
                <p:tags r:id="rId19"/>
              </p:custDataLst>
            </p:nvPr>
          </p:nvGrpSpPr>
          <p:grpSpPr>
            <a:xfrm>
              <a:off x="2062222" y="2673318"/>
              <a:ext cx="774808" cy="212366"/>
              <a:chOff x="593892" y="1585163"/>
              <a:chExt cx="774808" cy="212366"/>
            </a:xfrm>
          </p:grpSpPr>
          <p:sp>
            <p:nvSpPr>
              <p:cNvPr id="17" name="Circle">
                <a:extLst>
                  <a:ext uri="{FF2B5EF4-FFF2-40B4-BE49-F238E27FC236}">
                    <a16:creationId xmlns:a16="http://schemas.microsoft.com/office/drawing/2014/main" id="{07123CB0-3984-CD0A-D4CE-5EAA1565284E}"/>
                  </a:ext>
                </a:extLst>
              </p:cNvPr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Check" hidden="1">
                <a:extLst>
                  <a:ext uri="{FF2B5EF4-FFF2-40B4-BE49-F238E27FC236}">
                    <a16:creationId xmlns:a16="http://schemas.microsoft.com/office/drawing/2014/main" id="{E5227842-7113-1701-3AFE-054AFC2822A5}"/>
                  </a:ext>
                </a:extLst>
              </p:cNvPr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Label">
                <a:extLst>
                  <a:ext uri="{FF2B5EF4-FFF2-40B4-BE49-F238E27FC236}">
                    <a16:creationId xmlns:a16="http://schemas.microsoft.com/office/drawing/2014/main" id="{CDD7E602-8DF4-D55E-8BBD-DC2388DC9750}"/>
                  </a:ext>
                </a:extLst>
              </p:cNvPr>
              <p:cNvSpPr txBox="1"/>
              <p:nvPr/>
            </p:nvSpPr>
            <p:spPr>
              <a:xfrm>
                <a:off x="727242" y="1585163"/>
                <a:ext cx="641458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매우 나쁨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C3F4B76E-EBB0-68F1-A6CE-93919BD135A5}"/>
                </a:ext>
              </a:extLst>
            </p:cNvPr>
            <p:cNvGrpSpPr/>
            <p:nvPr>
              <p:custDataLst>
                <p:tags r:id="rId20"/>
              </p:custDataLst>
            </p:nvPr>
          </p:nvGrpSpPr>
          <p:grpSpPr>
            <a:xfrm>
              <a:off x="3056974" y="2673318"/>
              <a:ext cx="511915" cy="212366"/>
              <a:chOff x="593892" y="1585163"/>
              <a:chExt cx="511915" cy="212366"/>
            </a:xfrm>
          </p:grpSpPr>
          <p:sp>
            <p:nvSpPr>
              <p:cNvPr id="21" name="Circle">
                <a:extLst>
                  <a:ext uri="{FF2B5EF4-FFF2-40B4-BE49-F238E27FC236}">
                    <a16:creationId xmlns:a16="http://schemas.microsoft.com/office/drawing/2014/main" id="{F1210A3F-F112-FD3F-F01D-71F48A868C7C}"/>
                  </a:ext>
                </a:extLst>
              </p:cNvPr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Check" hidden="1">
                <a:extLst>
                  <a:ext uri="{FF2B5EF4-FFF2-40B4-BE49-F238E27FC236}">
                    <a16:creationId xmlns:a16="http://schemas.microsoft.com/office/drawing/2014/main" id="{80D3E3E8-4D30-3940-9944-C499A7E4141E}"/>
                  </a:ext>
                </a:extLst>
              </p:cNvPr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Label">
                <a:extLst>
                  <a:ext uri="{FF2B5EF4-FFF2-40B4-BE49-F238E27FC236}">
                    <a16:creationId xmlns:a16="http://schemas.microsoft.com/office/drawing/2014/main" id="{38889A29-0F58-5E04-5DC6-6BC6AE02393E}"/>
                  </a:ext>
                </a:extLst>
              </p:cNvPr>
              <p:cNvSpPr txBox="1"/>
              <p:nvPr/>
            </p:nvSpPr>
            <p:spPr>
              <a:xfrm>
                <a:off x="727242" y="1585163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나쁨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4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ADEED4A5-8EB9-1D87-1CCB-8CCC6D82892F}"/>
                </a:ext>
              </a:extLst>
            </p:cNvPr>
            <p:cNvGrpSpPr/>
            <p:nvPr>
              <p:custDataLst>
                <p:tags r:id="rId21"/>
              </p:custDataLst>
            </p:nvPr>
          </p:nvGrpSpPr>
          <p:grpSpPr>
            <a:xfrm>
              <a:off x="4051726" y="2673318"/>
              <a:ext cx="511915" cy="212366"/>
              <a:chOff x="593892" y="1585163"/>
              <a:chExt cx="511915" cy="212366"/>
            </a:xfrm>
          </p:grpSpPr>
          <p:sp>
            <p:nvSpPr>
              <p:cNvPr id="25" name="Circle">
                <a:extLst>
                  <a:ext uri="{FF2B5EF4-FFF2-40B4-BE49-F238E27FC236}">
                    <a16:creationId xmlns:a16="http://schemas.microsoft.com/office/drawing/2014/main" id="{A80B4A64-8105-E12B-6B62-CC3F5DEFA68A}"/>
                  </a:ext>
                </a:extLst>
              </p:cNvPr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Check">
                <a:extLst>
                  <a:ext uri="{FF2B5EF4-FFF2-40B4-BE49-F238E27FC236}">
                    <a16:creationId xmlns:a16="http://schemas.microsoft.com/office/drawing/2014/main" id="{CC571326-67FF-60D8-BA5C-9CCFC5749000}"/>
                  </a:ext>
                </a:extLst>
              </p:cNvPr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Label">
                <a:extLst>
                  <a:ext uri="{FF2B5EF4-FFF2-40B4-BE49-F238E27FC236}">
                    <a16:creationId xmlns:a16="http://schemas.microsoft.com/office/drawing/2014/main" id="{0281F3DD-B8DE-AA1D-9D1C-F82336937C4C}"/>
                  </a:ext>
                </a:extLst>
              </p:cNvPr>
              <p:cNvSpPr txBox="1"/>
              <p:nvPr/>
            </p:nvSpPr>
            <p:spPr>
              <a:xfrm>
                <a:off x="727242" y="1585163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보통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871D99D5-11EC-B46C-A5DB-D3BAAC240C8F}"/>
                </a:ext>
              </a:extLst>
            </p:cNvPr>
            <p:cNvGrpSpPr/>
            <p:nvPr>
              <p:custDataLst>
                <p:tags r:id="rId22"/>
              </p:custDataLst>
            </p:nvPr>
          </p:nvGrpSpPr>
          <p:grpSpPr>
            <a:xfrm>
              <a:off x="5046478" y="2673318"/>
              <a:ext cx="511915" cy="212366"/>
              <a:chOff x="593892" y="1585163"/>
              <a:chExt cx="511915" cy="212366"/>
            </a:xfrm>
          </p:grpSpPr>
          <p:sp>
            <p:nvSpPr>
              <p:cNvPr id="29" name="Circle">
                <a:extLst>
                  <a:ext uri="{FF2B5EF4-FFF2-40B4-BE49-F238E27FC236}">
                    <a16:creationId xmlns:a16="http://schemas.microsoft.com/office/drawing/2014/main" id="{F4CB7289-D485-C9D3-4CE5-B2BBAF8E591C}"/>
                  </a:ext>
                </a:extLst>
              </p:cNvPr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Check" hidden="1">
                <a:extLst>
                  <a:ext uri="{FF2B5EF4-FFF2-40B4-BE49-F238E27FC236}">
                    <a16:creationId xmlns:a16="http://schemas.microsoft.com/office/drawing/2014/main" id="{7103F2C5-FF9B-F705-A41E-BA41998A96CC}"/>
                  </a:ext>
                </a:extLst>
              </p:cNvPr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Label">
                <a:extLst>
                  <a:ext uri="{FF2B5EF4-FFF2-40B4-BE49-F238E27FC236}">
                    <a16:creationId xmlns:a16="http://schemas.microsoft.com/office/drawing/2014/main" id="{A1779FB9-8FAA-4077-51FE-1C40ACD1D324}"/>
                  </a:ext>
                </a:extLst>
              </p:cNvPr>
              <p:cNvSpPr txBox="1"/>
              <p:nvPr/>
            </p:nvSpPr>
            <p:spPr>
              <a:xfrm>
                <a:off x="727242" y="1585163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좋음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2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8163D87E-6AA8-9F74-A247-5674CD48A308}"/>
                </a:ext>
              </a:extLst>
            </p:cNvPr>
            <p:cNvGrpSpPr/>
            <p:nvPr>
              <p:custDataLst>
                <p:tags r:id="rId23"/>
              </p:custDataLst>
            </p:nvPr>
          </p:nvGrpSpPr>
          <p:grpSpPr>
            <a:xfrm>
              <a:off x="6041230" y="2673318"/>
              <a:ext cx="774808" cy="212366"/>
              <a:chOff x="593892" y="1585163"/>
              <a:chExt cx="774808" cy="212366"/>
            </a:xfrm>
          </p:grpSpPr>
          <p:sp>
            <p:nvSpPr>
              <p:cNvPr id="33" name="Circle">
                <a:extLst>
                  <a:ext uri="{FF2B5EF4-FFF2-40B4-BE49-F238E27FC236}">
                    <a16:creationId xmlns:a16="http://schemas.microsoft.com/office/drawing/2014/main" id="{940202D2-B1FA-8616-B851-B0D159C40908}"/>
                  </a:ext>
                </a:extLst>
              </p:cNvPr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Check" hidden="1">
                <a:extLst>
                  <a:ext uri="{FF2B5EF4-FFF2-40B4-BE49-F238E27FC236}">
                    <a16:creationId xmlns:a16="http://schemas.microsoft.com/office/drawing/2014/main" id="{6217A28F-5D8D-285A-535A-56D01CD2052C}"/>
                  </a:ext>
                </a:extLst>
              </p:cNvPr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Label">
                <a:extLst>
                  <a:ext uri="{FF2B5EF4-FFF2-40B4-BE49-F238E27FC236}">
                    <a16:creationId xmlns:a16="http://schemas.microsoft.com/office/drawing/2014/main" id="{B8B1C099-2BB6-E3FD-86E3-4DF3FAA37E89}"/>
                  </a:ext>
                </a:extLst>
              </p:cNvPr>
              <p:cNvSpPr txBox="1"/>
              <p:nvPr/>
            </p:nvSpPr>
            <p:spPr>
              <a:xfrm>
                <a:off x="727242" y="1585163"/>
                <a:ext cx="641458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매우 좋음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FC7A5E9-21C8-61B9-3775-C31051A40997}"/>
              </a:ext>
            </a:extLst>
          </p:cNvPr>
          <p:cNvSpPr txBox="1"/>
          <p:nvPr/>
        </p:nvSpPr>
        <p:spPr>
          <a:xfrm>
            <a:off x="1267203" y="3021328"/>
            <a:ext cx="61184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altLang="ko-KR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2. </a:t>
            </a:r>
            <a:r>
              <a:rPr lang="ko-KR" altLang="en-US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타사 대비 문항의 품질은 높은가</a:t>
            </a:r>
            <a:r>
              <a:rPr lang="en-US" altLang="ko-KR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?(</a:t>
            </a:r>
            <a:r>
              <a:rPr lang="ko-KR" altLang="en-US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필수</a:t>
            </a:r>
            <a:r>
              <a:rPr lang="en-US" altLang="ko-KR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)</a:t>
            </a:r>
            <a:endParaRPr lang="en-US" altLang="ko-KR" sz="1000" i="0" dirty="0">
              <a:effectLst/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462A39-542C-7370-B184-0F9F4D78DBB9}"/>
              </a:ext>
            </a:extLst>
          </p:cNvPr>
          <p:cNvSpPr txBox="1"/>
          <p:nvPr/>
        </p:nvSpPr>
        <p:spPr>
          <a:xfrm>
            <a:off x="1267203" y="3660771"/>
            <a:ext cx="61184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altLang="ko-KR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3. </a:t>
            </a:r>
            <a:r>
              <a:rPr lang="ko-KR" altLang="en-US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실제 필기시험시 도움이 되겠는가</a:t>
            </a:r>
            <a:r>
              <a:rPr lang="en-US" altLang="ko-KR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?(</a:t>
            </a:r>
            <a:r>
              <a:rPr lang="ko-KR" altLang="en-US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필수</a:t>
            </a:r>
            <a:r>
              <a:rPr lang="en-US" altLang="ko-KR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)</a:t>
            </a:r>
            <a:endParaRPr lang="en-US" altLang="ko-KR" sz="1000" i="0" dirty="0">
              <a:effectLst/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DB47994-4C4F-8C8A-0DD4-3D18056CE9CF}"/>
              </a:ext>
            </a:extLst>
          </p:cNvPr>
          <p:cNvSpPr txBox="1"/>
          <p:nvPr/>
        </p:nvSpPr>
        <p:spPr>
          <a:xfrm>
            <a:off x="1267203" y="4300215"/>
            <a:ext cx="61184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altLang="ko-KR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4. </a:t>
            </a:r>
            <a:r>
              <a:rPr lang="ko-KR" altLang="en-US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주변 수험생에게 추천하겠는가</a:t>
            </a:r>
            <a:r>
              <a:rPr lang="en-US" altLang="ko-KR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?(</a:t>
            </a:r>
            <a:r>
              <a:rPr lang="ko-KR" altLang="en-US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필수</a:t>
            </a:r>
            <a:r>
              <a:rPr lang="en-US" altLang="ko-KR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)</a:t>
            </a:r>
            <a:endParaRPr lang="en-US" altLang="ko-KR" sz="1000" i="0" dirty="0">
              <a:effectLst/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479C27C-EF55-4C6F-6389-243C5012D2E5}"/>
              </a:ext>
            </a:extLst>
          </p:cNvPr>
          <p:cNvSpPr txBox="1"/>
          <p:nvPr/>
        </p:nvSpPr>
        <p:spPr>
          <a:xfrm>
            <a:off x="1267203" y="4939659"/>
            <a:ext cx="61184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altLang="ko-KR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5. </a:t>
            </a:r>
            <a:r>
              <a:rPr lang="ko-KR" altLang="en-US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응시후기를 남겨주세요</a:t>
            </a:r>
            <a:r>
              <a:rPr lang="en-US" altLang="ko-KR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. (</a:t>
            </a:r>
            <a:r>
              <a:rPr lang="ko-KR" altLang="en-US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선택</a:t>
            </a:r>
            <a:r>
              <a:rPr lang="en-US" altLang="ko-KR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, 100</a:t>
            </a:r>
            <a:r>
              <a:rPr lang="ko-KR" altLang="en-US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글자 이상 작성시 </a:t>
            </a:r>
            <a:r>
              <a:rPr lang="en-US" altLang="ko-KR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2,000P </a:t>
            </a:r>
            <a:r>
              <a:rPr lang="ko-KR" altLang="en-US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추가 지급</a:t>
            </a:r>
            <a:r>
              <a:rPr lang="en-US" altLang="ko-KR" sz="1000" dirty="0">
                <a:latin typeface="Nanumsquare" panose="020B0600000101010101" pitchFamily="50" charset="-127"/>
                <a:ea typeface="Nanumsquare" panose="020B0600000101010101" pitchFamily="50" charset="-127"/>
              </a:rPr>
              <a:t>)</a:t>
            </a:r>
            <a:endParaRPr lang="en-US" altLang="ko-KR" sz="1000" i="0" dirty="0">
              <a:effectLst/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A67D3642-3403-7199-E58D-62CF55DD8E6E}"/>
              </a:ext>
            </a:extLst>
          </p:cNvPr>
          <p:cNvGrpSpPr/>
          <p:nvPr/>
        </p:nvGrpSpPr>
        <p:grpSpPr>
          <a:xfrm>
            <a:off x="1372578" y="5234988"/>
            <a:ext cx="6293995" cy="524141"/>
            <a:chOff x="1407746" y="5296533"/>
            <a:chExt cx="6293995" cy="524141"/>
          </a:xfrm>
        </p:grpSpPr>
        <p:sp>
          <p:nvSpPr>
            <p:cNvPr id="169" name="사각형: 둥근 모서리 168">
              <a:extLst>
                <a:ext uri="{FF2B5EF4-FFF2-40B4-BE49-F238E27FC236}">
                  <a16:creationId xmlns:a16="http://schemas.microsoft.com/office/drawing/2014/main" id="{CFD97DA2-14F4-A427-DE23-35198AB880CC}"/>
                </a:ext>
              </a:extLst>
            </p:cNvPr>
            <p:cNvSpPr/>
            <p:nvPr/>
          </p:nvSpPr>
          <p:spPr>
            <a:xfrm>
              <a:off x="1407746" y="5296533"/>
              <a:ext cx="6285523" cy="524141"/>
            </a:xfrm>
            <a:prstGeom prst="roundRect">
              <a:avLst>
                <a:gd name="adj" fmla="val 9548"/>
              </a:avLst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fontAlgn="ctr">
                <a:buFont typeface="Arial" panose="020B0604020202020204" pitchFamily="34" charset="0"/>
                <a:buChar char="•"/>
              </a:pPr>
              <a:endParaRPr lang="en-US" altLang="ko-KR" sz="1000" i="0" u="sng" dirty="0">
                <a:solidFill>
                  <a:srgbClr val="000B52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endParaRPr>
            </a:p>
          </p:txBody>
        </p:sp>
        <p:grpSp>
          <p:nvGrpSpPr>
            <p:cNvPr id="175" name="Slider" descr="&lt;SmartSettings&gt;&lt;SmartResize enabled=&quot;True&quot; minWidth=&quot;10.3&quot; minHeight=&quot;20&quot; /&gt;&lt;/SmartSettings&gt;">
              <a:extLst>
                <a:ext uri="{FF2B5EF4-FFF2-40B4-BE49-F238E27FC236}">
                  <a16:creationId xmlns:a16="http://schemas.microsoft.com/office/drawing/2014/main" id="{0EC3FBDB-777B-D4F1-69E7-340D5F15DEB8}"/>
                </a:ext>
              </a:extLst>
            </p:cNvPr>
            <p:cNvGrpSpPr/>
            <p:nvPr>
              <p:custDataLst>
                <p:tags r:id="rId17"/>
              </p:custDataLst>
            </p:nvPr>
          </p:nvGrpSpPr>
          <p:grpSpPr>
            <a:xfrm>
              <a:off x="7570931" y="5322624"/>
              <a:ext cx="130810" cy="471958"/>
              <a:chOff x="3081004" y="1556367"/>
              <a:chExt cx="130175" cy="1224136"/>
            </a:xfrm>
            <a:solidFill>
              <a:srgbClr val="FFFFFF"/>
            </a:solidFill>
          </p:grpSpPr>
          <p:sp>
            <p:nvSpPr>
              <p:cNvPr id="176" name="Track">
                <a:extLst>
                  <a:ext uri="{FF2B5EF4-FFF2-40B4-BE49-F238E27FC236}">
                    <a16:creationId xmlns:a16="http://schemas.microsoft.com/office/drawing/2014/main" id="{665E5400-D9D1-A4C5-B6DE-72AAA1E50DF8}"/>
                  </a:ext>
                </a:extLst>
              </p:cNvPr>
              <p:cNvSpPr/>
              <p:nvPr/>
            </p:nvSpPr>
            <p:spPr>
              <a:xfrm rot="5400000">
                <a:off x="2534026" y="2143517"/>
                <a:ext cx="1224136" cy="49836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7" name="Slider Thumb" descr="&lt;SmartSettings&gt;&lt;SmartResize anchorLeft=&quot;Relative&quot; anchorTop=&quot;None&quot; anchorRight=&quot;Relative&quot; anchorBottom=&quot;None&quot; /&gt;&lt;/SmartSettings&gt;">
                <a:extLst>
                  <a:ext uri="{FF2B5EF4-FFF2-40B4-BE49-F238E27FC236}">
                    <a16:creationId xmlns:a16="http://schemas.microsoft.com/office/drawing/2014/main" id="{9F20A18F-1D0D-8C1D-35FE-6A02AD609650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3081004" y="1742149"/>
                <a:ext cx="130175" cy="33764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D5B72CAA-F0EF-BB09-9D46-2DA69DB2A5BA}"/>
              </a:ext>
            </a:extLst>
          </p:cNvPr>
          <p:cNvSpPr/>
          <p:nvPr/>
        </p:nvSpPr>
        <p:spPr>
          <a:xfrm>
            <a:off x="4004498" y="6210214"/>
            <a:ext cx="1338691" cy="2580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설문 제출하기</a:t>
            </a:r>
          </a:p>
        </p:txBody>
      </p:sp>
      <p:sp>
        <p:nvSpPr>
          <p:cNvPr id="179" name="Close">
            <a:extLst>
              <a:ext uri="{FF2B5EF4-FFF2-40B4-BE49-F238E27FC236}">
                <a16:creationId xmlns:a16="http://schemas.microsoft.com/office/drawing/2014/main" id="{3E3C9B70-446C-5B5C-C13F-D9A148DC8DB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30007" y="1181562"/>
            <a:ext cx="237075" cy="239397"/>
          </a:xfrm>
          <a:custGeom>
            <a:avLst/>
            <a:gdLst>
              <a:gd name="T0" fmla="*/ 333 w 667"/>
              <a:gd name="T1" fmla="*/ 0 h 667"/>
              <a:gd name="T2" fmla="*/ 0 w 667"/>
              <a:gd name="T3" fmla="*/ 334 h 667"/>
              <a:gd name="T4" fmla="*/ 333 w 667"/>
              <a:gd name="T5" fmla="*/ 667 h 667"/>
              <a:gd name="T6" fmla="*/ 667 w 667"/>
              <a:gd name="T7" fmla="*/ 334 h 667"/>
              <a:gd name="T8" fmla="*/ 333 w 667"/>
              <a:gd name="T9" fmla="*/ 0 h 667"/>
              <a:gd name="T10" fmla="*/ 333 w 667"/>
              <a:gd name="T11" fmla="*/ 27 h 667"/>
              <a:gd name="T12" fmla="*/ 640 w 667"/>
              <a:gd name="T13" fmla="*/ 334 h 667"/>
              <a:gd name="T14" fmla="*/ 333 w 667"/>
              <a:gd name="T15" fmla="*/ 640 h 667"/>
              <a:gd name="T16" fmla="*/ 27 w 667"/>
              <a:gd name="T17" fmla="*/ 334 h 667"/>
              <a:gd name="T18" fmla="*/ 333 w 667"/>
              <a:gd name="T19" fmla="*/ 27 h 667"/>
              <a:gd name="T20" fmla="*/ 210 w 667"/>
              <a:gd name="T21" fmla="*/ 200 h 667"/>
              <a:gd name="T22" fmla="*/ 204 w 667"/>
              <a:gd name="T23" fmla="*/ 223 h 667"/>
              <a:gd name="T24" fmla="*/ 314 w 667"/>
              <a:gd name="T25" fmla="*/ 334 h 667"/>
              <a:gd name="T26" fmla="*/ 204 w 667"/>
              <a:gd name="T27" fmla="*/ 444 h 667"/>
              <a:gd name="T28" fmla="*/ 223 w 667"/>
              <a:gd name="T29" fmla="*/ 463 h 667"/>
              <a:gd name="T30" fmla="*/ 333 w 667"/>
              <a:gd name="T31" fmla="*/ 353 h 667"/>
              <a:gd name="T32" fmla="*/ 444 w 667"/>
              <a:gd name="T33" fmla="*/ 463 h 667"/>
              <a:gd name="T34" fmla="*/ 463 w 667"/>
              <a:gd name="T35" fmla="*/ 463 h 667"/>
              <a:gd name="T36" fmla="*/ 463 w 667"/>
              <a:gd name="T37" fmla="*/ 444 h 667"/>
              <a:gd name="T38" fmla="*/ 352 w 667"/>
              <a:gd name="T39" fmla="*/ 334 h 667"/>
              <a:gd name="T40" fmla="*/ 463 w 667"/>
              <a:gd name="T41" fmla="*/ 223 h 667"/>
              <a:gd name="T42" fmla="*/ 452 w 667"/>
              <a:gd name="T43" fmla="*/ 200 h 667"/>
              <a:gd name="T44" fmla="*/ 444 w 667"/>
              <a:gd name="T45" fmla="*/ 204 h 667"/>
              <a:gd name="T46" fmla="*/ 333 w 667"/>
              <a:gd name="T47" fmla="*/ 314 h 667"/>
              <a:gd name="T48" fmla="*/ 223 w 667"/>
              <a:gd name="T49" fmla="*/ 204 h 667"/>
              <a:gd name="T50" fmla="*/ 210 w 667"/>
              <a:gd name="T51" fmla="*/ 20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67" h="667">
                <a:moveTo>
                  <a:pt x="333" y="0"/>
                </a:moveTo>
                <a:cubicBezTo>
                  <a:pt x="149" y="0"/>
                  <a:pt x="0" y="150"/>
                  <a:pt x="0" y="334"/>
                </a:cubicBezTo>
                <a:cubicBezTo>
                  <a:pt x="0" y="518"/>
                  <a:pt x="149" y="667"/>
                  <a:pt x="333" y="667"/>
                </a:cubicBezTo>
                <a:cubicBezTo>
                  <a:pt x="517" y="667"/>
                  <a:pt x="667" y="518"/>
                  <a:pt x="667" y="334"/>
                </a:cubicBezTo>
                <a:cubicBezTo>
                  <a:pt x="667" y="150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3" y="27"/>
                  <a:pt x="640" y="164"/>
                  <a:pt x="640" y="334"/>
                </a:cubicBezTo>
                <a:cubicBezTo>
                  <a:pt x="640" y="503"/>
                  <a:pt x="503" y="640"/>
                  <a:pt x="333" y="640"/>
                </a:cubicBezTo>
                <a:cubicBezTo>
                  <a:pt x="164" y="640"/>
                  <a:pt x="27" y="503"/>
                  <a:pt x="27" y="334"/>
                </a:cubicBezTo>
                <a:cubicBezTo>
                  <a:pt x="27" y="164"/>
                  <a:pt x="164" y="27"/>
                  <a:pt x="333" y="27"/>
                </a:cubicBezTo>
                <a:close/>
                <a:moveTo>
                  <a:pt x="210" y="200"/>
                </a:moveTo>
                <a:cubicBezTo>
                  <a:pt x="201" y="202"/>
                  <a:pt x="196" y="217"/>
                  <a:pt x="204" y="223"/>
                </a:cubicBezTo>
                <a:lnTo>
                  <a:pt x="314" y="334"/>
                </a:lnTo>
                <a:lnTo>
                  <a:pt x="204" y="444"/>
                </a:lnTo>
                <a:cubicBezTo>
                  <a:pt x="191" y="457"/>
                  <a:pt x="210" y="476"/>
                  <a:pt x="223" y="463"/>
                </a:cubicBezTo>
                <a:lnTo>
                  <a:pt x="333" y="353"/>
                </a:lnTo>
                <a:lnTo>
                  <a:pt x="444" y="463"/>
                </a:lnTo>
                <a:cubicBezTo>
                  <a:pt x="449" y="468"/>
                  <a:pt x="458" y="468"/>
                  <a:pt x="463" y="463"/>
                </a:cubicBezTo>
                <a:cubicBezTo>
                  <a:pt x="468" y="458"/>
                  <a:pt x="468" y="449"/>
                  <a:pt x="463" y="444"/>
                </a:cubicBezTo>
                <a:lnTo>
                  <a:pt x="352" y="334"/>
                </a:lnTo>
                <a:lnTo>
                  <a:pt x="463" y="223"/>
                </a:lnTo>
                <a:cubicBezTo>
                  <a:pt x="472" y="214"/>
                  <a:pt x="465" y="198"/>
                  <a:pt x="452" y="200"/>
                </a:cubicBezTo>
                <a:cubicBezTo>
                  <a:pt x="449" y="201"/>
                  <a:pt x="446" y="202"/>
                  <a:pt x="444" y="204"/>
                </a:cubicBezTo>
                <a:lnTo>
                  <a:pt x="333" y="314"/>
                </a:lnTo>
                <a:lnTo>
                  <a:pt x="223" y="204"/>
                </a:lnTo>
                <a:cubicBezTo>
                  <a:pt x="219" y="199"/>
                  <a:pt x="213" y="200"/>
                  <a:pt x="210" y="200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31506FBD-A207-D473-3717-668234B5FD29}"/>
              </a:ext>
            </a:extLst>
          </p:cNvPr>
          <p:cNvSpPr/>
          <p:nvPr/>
        </p:nvSpPr>
        <p:spPr>
          <a:xfrm>
            <a:off x="976166" y="1626908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552226F5-109B-1EE7-CD61-9DD349600477}"/>
              </a:ext>
            </a:extLst>
          </p:cNvPr>
          <p:cNvSpPr/>
          <p:nvPr/>
        </p:nvSpPr>
        <p:spPr>
          <a:xfrm>
            <a:off x="1013871" y="2459732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FC8D2AE7-CDFD-3C83-FAE9-7EA8E1A19F71}"/>
              </a:ext>
            </a:extLst>
          </p:cNvPr>
          <p:cNvGrpSpPr/>
          <p:nvPr/>
        </p:nvGrpSpPr>
        <p:grpSpPr>
          <a:xfrm>
            <a:off x="2023772" y="3329259"/>
            <a:ext cx="4753816" cy="212366"/>
            <a:chOff x="2062222" y="2673318"/>
            <a:chExt cx="4753816" cy="212366"/>
          </a:xfrm>
        </p:grpSpPr>
        <p:grpSp>
          <p:nvGrpSpPr>
            <p:cNvPr id="18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4F8F2055-0D6C-0573-AAB7-55B538F13A60}"/>
                </a:ext>
              </a:extLst>
            </p:cNvPr>
            <p:cNvGrpSpPr/>
            <p:nvPr>
              <p:custDataLst>
                <p:tags r:id="rId12"/>
              </p:custDataLst>
            </p:nvPr>
          </p:nvGrpSpPr>
          <p:grpSpPr>
            <a:xfrm>
              <a:off x="2062222" y="2673318"/>
              <a:ext cx="774808" cy="212366"/>
              <a:chOff x="593892" y="1585163"/>
              <a:chExt cx="774808" cy="212366"/>
            </a:xfrm>
          </p:grpSpPr>
          <p:sp>
            <p:nvSpPr>
              <p:cNvPr id="202" name="Circle">
                <a:extLst>
                  <a:ext uri="{FF2B5EF4-FFF2-40B4-BE49-F238E27FC236}">
                    <a16:creationId xmlns:a16="http://schemas.microsoft.com/office/drawing/2014/main" id="{BD4D33A3-B273-D523-8328-CAA9461E3EE0}"/>
                  </a:ext>
                </a:extLst>
              </p:cNvPr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3" name="Check" hidden="1">
                <a:extLst>
                  <a:ext uri="{FF2B5EF4-FFF2-40B4-BE49-F238E27FC236}">
                    <a16:creationId xmlns:a16="http://schemas.microsoft.com/office/drawing/2014/main" id="{D80BB258-5820-7AAD-C6E8-1BDC377E4103}"/>
                  </a:ext>
                </a:extLst>
              </p:cNvPr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4" name="Label">
                <a:extLst>
                  <a:ext uri="{FF2B5EF4-FFF2-40B4-BE49-F238E27FC236}">
                    <a16:creationId xmlns:a16="http://schemas.microsoft.com/office/drawing/2014/main" id="{AC8999ED-9879-67B5-CDF0-3C27819E099B}"/>
                  </a:ext>
                </a:extLst>
              </p:cNvPr>
              <p:cNvSpPr txBox="1"/>
              <p:nvPr/>
            </p:nvSpPr>
            <p:spPr>
              <a:xfrm>
                <a:off x="727242" y="1585163"/>
                <a:ext cx="641458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매우 나쁨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53DACDE4-4846-58DE-FF16-2B1A28379A6D}"/>
                </a:ext>
              </a:extLst>
            </p:cNvPr>
            <p:cNvGrpSpPr/>
            <p:nvPr>
              <p:custDataLst>
                <p:tags r:id="rId13"/>
              </p:custDataLst>
            </p:nvPr>
          </p:nvGrpSpPr>
          <p:grpSpPr>
            <a:xfrm>
              <a:off x="3056974" y="2673318"/>
              <a:ext cx="511915" cy="212366"/>
              <a:chOff x="593892" y="1585163"/>
              <a:chExt cx="511915" cy="212366"/>
            </a:xfrm>
          </p:grpSpPr>
          <p:sp>
            <p:nvSpPr>
              <p:cNvPr id="199" name="Circle">
                <a:extLst>
                  <a:ext uri="{FF2B5EF4-FFF2-40B4-BE49-F238E27FC236}">
                    <a16:creationId xmlns:a16="http://schemas.microsoft.com/office/drawing/2014/main" id="{861E6C6F-4BD7-DB21-6EA3-AE39104B8CAA}"/>
                  </a:ext>
                </a:extLst>
              </p:cNvPr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0" name="Check" hidden="1">
                <a:extLst>
                  <a:ext uri="{FF2B5EF4-FFF2-40B4-BE49-F238E27FC236}">
                    <a16:creationId xmlns:a16="http://schemas.microsoft.com/office/drawing/2014/main" id="{81A29C9C-1DE6-0D55-90E0-7A71A2CC0D42}"/>
                  </a:ext>
                </a:extLst>
              </p:cNvPr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1" name="Label">
                <a:extLst>
                  <a:ext uri="{FF2B5EF4-FFF2-40B4-BE49-F238E27FC236}">
                    <a16:creationId xmlns:a16="http://schemas.microsoft.com/office/drawing/2014/main" id="{042CB61D-50CC-1A1F-0C73-404C55FEE742}"/>
                  </a:ext>
                </a:extLst>
              </p:cNvPr>
              <p:cNvSpPr txBox="1"/>
              <p:nvPr/>
            </p:nvSpPr>
            <p:spPr>
              <a:xfrm>
                <a:off x="727242" y="1585163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나쁨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7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D3D8A480-2BD6-3A8F-AF7D-B8706DE161EF}"/>
                </a:ext>
              </a:extLst>
            </p:cNvPr>
            <p:cNvGrpSpPr/>
            <p:nvPr>
              <p:custDataLst>
                <p:tags r:id="rId14"/>
              </p:custDataLst>
            </p:nvPr>
          </p:nvGrpSpPr>
          <p:grpSpPr>
            <a:xfrm>
              <a:off x="4051726" y="2673318"/>
              <a:ext cx="511915" cy="212366"/>
              <a:chOff x="593892" y="1585163"/>
              <a:chExt cx="511915" cy="212366"/>
            </a:xfrm>
          </p:grpSpPr>
          <p:sp>
            <p:nvSpPr>
              <p:cNvPr id="196" name="Circle">
                <a:extLst>
                  <a:ext uri="{FF2B5EF4-FFF2-40B4-BE49-F238E27FC236}">
                    <a16:creationId xmlns:a16="http://schemas.microsoft.com/office/drawing/2014/main" id="{283B9E77-6D1D-843D-99B0-4A43F1938482}"/>
                  </a:ext>
                </a:extLst>
              </p:cNvPr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7" name="Check">
                <a:extLst>
                  <a:ext uri="{FF2B5EF4-FFF2-40B4-BE49-F238E27FC236}">
                    <a16:creationId xmlns:a16="http://schemas.microsoft.com/office/drawing/2014/main" id="{E8834E1D-3ABA-9034-20C3-1D5D76884F01}"/>
                  </a:ext>
                </a:extLst>
              </p:cNvPr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8" name="Label">
                <a:extLst>
                  <a:ext uri="{FF2B5EF4-FFF2-40B4-BE49-F238E27FC236}">
                    <a16:creationId xmlns:a16="http://schemas.microsoft.com/office/drawing/2014/main" id="{92573741-3FFC-5E13-3EFA-5B80CB7B2E07}"/>
                  </a:ext>
                </a:extLst>
              </p:cNvPr>
              <p:cNvSpPr txBox="1"/>
              <p:nvPr/>
            </p:nvSpPr>
            <p:spPr>
              <a:xfrm>
                <a:off x="727242" y="1585163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보통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8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13290305-AD88-D44B-8F9D-79386AD1443D}"/>
                </a:ext>
              </a:extLst>
            </p:cNvPr>
            <p:cNvGrpSpPr/>
            <p:nvPr>
              <p:custDataLst>
                <p:tags r:id="rId15"/>
              </p:custDataLst>
            </p:nvPr>
          </p:nvGrpSpPr>
          <p:grpSpPr>
            <a:xfrm>
              <a:off x="5046478" y="2673318"/>
              <a:ext cx="511915" cy="212366"/>
              <a:chOff x="593892" y="1585163"/>
              <a:chExt cx="511915" cy="212366"/>
            </a:xfrm>
          </p:grpSpPr>
          <p:sp>
            <p:nvSpPr>
              <p:cNvPr id="193" name="Circle">
                <a:extLst>
                  <a:ext uri="{FF2B5EF4-FFF2-40B4-BE49-F238E27FC236}">
                    <a16:creationId xmlns:a16="http://schemas.microsoft.com/office/drawing/2014/main" id="{BF38838B-EB43-C411-8481-EDD2BD46C3CB}"/>
                  </a:ext>
                </a:extLst>
              </p:cNvPr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4" name="Check" hidden="1">
                <a:extLst>
                  <a:ext uri="{FF2B5EF4-FFF2-40B4-BE49-F238E27FC236}">
                    <a16:creationId xmlns:a16="http://schemas.microsoft.com/office/drawing/2014/main" id="{70A92F99-4DDF-CFD9-D860-400CB8429814}"/>
                  </a:ext>
                </a:extLst>
              </p:cNvPr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5" name="Label">
                <a:extLst>
                  <a:ext uri="{FF2B5EF4-FFF2-40B4-BE49-F238E27FC236}">
                    <a16:creationId xmlns:a16="http://schemas.microsoft.com/office/drawing/2014/main" id="{E0104817-8F39-CB79-8005-CEF0A3E832FF}"/>
                  </a:ext>
                </a:extLst>
              </p:cNvPr>
              <p:cNvSpPr txBox="1"/>
              <p:nvPr/>
            </p:nvSpPr>
            <p:spPr>
              <a:xfrm>
                <a:off x="727242" y="1585163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좋음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C5B95E0B-D965-043C-42F4-1511E35D7712}"/>
                </a:ext>
              </a:extLst>
            </p:cNvPr>
            <p:cNvGrpSpPr/>
            <p:nvPr>
              <p:custDataLst>
                <p:tags r:id="rId16"/>
              </p:custDataLst>
            </p:nvPr>
          </p:nvGrpSpPr>
          <p:grpSpPr>
            <a:xfrm>
              <a:off x="6041230" y="2673318"/>
              <a:ext cx="774808" cy="212366"/>
              <a:chOff x="593892" y="1585163"/>
              <a:chExt cx="774808" cy="212366"/>
            </a:xfrm>
          </p:grpSpPr>
          <p:sp>
            <p:nvSpPr>
              <p:cNvPr id="190" name="Circle">
                <a:extLst>
                  <a:ext uri="{FF2B5EF4-FFF2-40B4-BE49-F238E27FC236}">
                    <a16:creationId xmlns:a16="http://schemas.microsoft.com/office/drawing/2014/main" id="{AFDE35DD-B512-93A3-BC02-2126BF1045D8}"/>
                  </a:ext>
                </a:extLst>
              </p:cNvPr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1" name="Check" hidden="1">
                <a:extLst>
                  <a:ext uri="{FF2B5EF4-FFF2-40B4-BE49-F238E27FC236}">
                    <a16:creationId xmlns:a16="http://schemas.microsoft.com/office/drawing/2014/main" id="{4E9ABED7-484B-7E20-AF4B-A53B2813192F}"/>
                  </a:ext>
                </a:extLst>
              </p:cNvPr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2" name="Label">
                <a:extLst>
                  <a:ext uri="{FF2B5EF4-FFF2-40B4-BE49-F238E27FC236}">
                    <a16:creationId xmlns:a16="http://schemas.microsoft.com/office/drawing/2014/main" id="{FA29E108-197E-E383-8CFA-6E043B36BE89}"/>
                  </a:ext>
                </a:extLst>
              </p:cNvPr>
              <p:cNvSpPr txBox="1"/>
              <p:nvPr/>
            </p:nvSpPr>
            <p:spPr>
              <a:xfrm>
                <a:off x="727242" y="1585163"/>
                <a:ext cx="641458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매우 좋음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B3FE17C3-BA6B-CC61-99A6-861449CBE3B8}"/>
              </a:ext>
            </a:extLst>
          </p:cNvPr>
          <p:cNvGrpSpPr/>
          <p:nvPr/>
        </p:nvGrpSpPr>
        <p:grpSpPr>
          <a:xfrm>
            <a:off x="2023772" y="3985200"/>
            <a:ext cx="4753816" cy="212366"/>
            <a:chOff x="2062222" y="2673318"/>
            <a:chExt cx="4753816" cy="212366"/>
          </a:xfrm>
        </p:grpSpPr>
        <p:grpSp>
          <p:nvGrpSpPr>
            <p:cNvPr id="20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4723D993-D222-6C73-7831-6859D6CC9115}"/>
                </a:ext>
              </a:extLst>
            </p:cNvPr>
            <p:cNvGrpSpPr/>
            <p:nvPr>
              <p:custDataLst>
                <p:tags r:id="rId7"/>
              </p:custDataLst>
            </p:nvPr>
          </p:nvGrpSpPr>
          <p:grpSpPr>
            <a:xfrm>
              <a:off x="2062222" y="2673318"/>
              <a:ext cx="774808" cy="212366"/>
              <a:chOff x="593892" y="1585163"/>
              <a:chExt cx="774808" cy="212366"/>
            </a:xfrm>
          </p:grpSpPr>
          <p:sp>
            <p:nvSpPr>
              <p:cNvPr id="223" name="Circle">
                <a:extLst>
                  <a:ext uri="{FF2B5EF4-FFF2-40B4-BE49-F238E27FC236}">
                    <a16:creationId xmlns:a16="http://schemas.microsoft.com/office/drawing/2014/main" id="{7634A462-6C34-EE9D-9450-DA89D07C44AB}"/>
                  </a:ext>
                </a:extLst>
              </p:cNvPr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4" name="Check" hidden="1">
                <a:extLst>
                  <a:ext uri="{FF2B5EF4-FFF2-40B4-BE49-F238E27FC236}">
                    <a16:creationId xmlns:a16="http://schemas.microsoft.com/office/drawing/2014/main" id="{BD2181B9-F323-6E92-F708-02BEF72F9DA6}"/>
                  </a:ext>
                </a:extLst>
              </p:cNvPr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5" name="Label">
                <a:extLst>
                  <a:ext uri="{FF2B5EF4-FFF2-40B4-BE49-F238E27FC236}">
                    <a16:creationId xmlns:a16="http://schemas.microsoft.com/office/drawing/2014/main" id="{30E8B7BE-6911-85BA-8191-15D8D209B447}"/>
                  </a:ext>
                </a:extLst>
              </p:cNvPr>
              <p:cNvSpPr txBox="1"/>
              <p:nvPr/>
            </p:nvSpPr>
            <p:spPr>
              <a:xfrm>
                <a:off x="727242" y="1585163"/>
                <a:ext cx="641458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매우 나쁨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7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FB76E161-3F66-0C90-E0C4-E928B58CBB9F}"/>
                </a:ext>
              </a:extLst>
            </p:cNvPr>
            <p:cNvGrpSpPr/>
            <p:nvPr>
              <p:custDataLst>
                <p:tags r:id="rId8"/>
              </p:custDataLst>
            </p:nvPr>
          </p:nvGrpSpPr>
          <p:grpSpPr>
            <a:xfrm>
              <a:off x="3056974" y="2673318"/>
              <a:ext cx="511915" cy="212366"/>
              <a:chOff x="593892" y="1585163"/>
              <a:chExt cx="511915" cy="212366"/>
            </a:xfrm>
          </p:grpSpPr>
          <p:sp>
            <p:nvSpPr>
              <p:cNvPr id="220" name="Circle">
                <a:extLst>
                  <a:ext uri="{FF2B5EF4-FFF2-40B4-BE49-F238E27FC236}">
                    <a16:creationId xmlns:a16="http://schemas.microsoft.com/office/drawing/2014/main" id="{BCE6AC18-6B12-ABCE-8704-2E34D5D639F0}"/>
                  </a:ext>
                </a:extLst>
              </p:cNvPr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1" name="Check" hidden="1">
                <a:extLst>
                  <a:ext uri="{FF2B5EF4-FFF2-40B4-BE49-F238E27FC236}">
                    <a16:creationId xmlns:a16="http://schemas.microsoft.com/office/drawing/2014/main" id="{A7942603-636B-1AB6-0012-07678A2B9C60}"/>
                  </a:ext>
                </a:extLst>
              </p:cNvPr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2" name="Label">
                <a:extLst>
                  <a:ext uri="{FF2B5EF4-FFF2-40B4-BE49-F238E27FC236}">
                    <a16:creationId xmlns:a16="http://schemas.microsoft.com/office/drawing/2014/main" id="{AA5C1409-5C4B-DF13-A086-49C1F5451B4B}"/>
                  </a:ext>
                </a:extLst>
              </p:cNvPr>
              <p:cNvSpPr txBox="1"/>
              <p:nvPr/>
            </p:nvSpPr>
            <p:spPr>
              <a:xfrm>
                <a:off x="727242" y="1585163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나쁨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8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DC3CEBFF-689C-7173-4492-2CCCD6D7CBD3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4051726" y="2673318"/>
              <a:ext cx="511915" cy="212366"/>
              <a:chOff x="593892" y="1585163"/>
              <a:chExt cx="511915" cy="212366"/>
            </a:xfrm>
          </p:grpSpPr>
          <p:sp>
            <p:nvSpPr>
              <p:cNvPr id="217" name="Circle">
                <a:extLst>
                  <a:ext uri="{FF2B5EF4-FFF2-40B4-BE49-F238E27FC236}">
                    <a16:creationId xmlns:a16="http://schemas.microsoft.com/office/drawing/2014/main" id="{456E8931-A8B2-716D-B8DD-7E46E266CF0F}"/>
                  </a:ext>
                </a:extLst>
              </p:cNvPr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8" name="Check">
                <a:extLst>
                  <a:ext uri="{FF2B5EF4-FFF2-40B4-BE49-F238E27FC236}">
                    <a16:creationId xmlns:a16="http://schemas.microsoft.com/office/drawing/2014/main" id="{3A20B7E6-2BD8-D963-FF43-DEEC4B02ECAE}"/>
                  </a:ext>
                </a:extLst>
              </p:cNvPr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9" name="Label">
                <a:extLst>
                  <a:ext uri="{FF2B5EF4-FFF2-40B4-BE49-F238E27FC236}">
                    <a16:creationId xmlns:a16="http://schemas.microsoft.com/office/drawing/2014/main" id="{BF0CAD13-0190-A4E1-998B-B55F6594D867}"/>
                  </a:ext>
                </a:extLst>
              </p:cNvPr>
              <p:cNvSpPr txBox="1"/>
              <p:nvPr/>
            </p:nvSpPr>
            <p:spPr>
              <a:xfrm>
                <a:off x="727242" y="1585163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보통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AB96BCB9-F807-6396-3BBA-A2B1E14E3F8E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5046478" y="2673318"/>
              <a:ext cx="511915" cy="212366"/>
              <a:chOff x="593892" y="1585163"/>
              <a:chExt cx="511915" cy="212366"/>
            </a:xfrm>
          </p:grpSpPr>
          <p:sp>
            <p:nvSpPr>
              <p:cNvPr id="214" name="Circle">
                <a:extLst>
                  <a:ext uri="{FF2B5EF4-FFF2-40B4-BE49-F238E27FC236}">
                    <a16:creationId xmlns:a16="http://schemas.microsoft.com/office/drawing/2014/main" id="{5B84435A-7A87-3C22-A7FD-2E851D5E0E96}"/>
                  </a:ext>
                </a:extLst>
              </p:cNvPr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5" name="Check" hidden="1">
                <a:extLst>
                  <a:ext uri="{FF2B5EF4-FFF2-40B4-BE49-F238E27FC236}">
                    <a16:creationId xmlns:a16="http://schemas.microsoft.com/office/drawing/2014/main" id="{0470E4A4-F51A-37AA-2662-7E41132580FB}"/>
                  </a:ext>
                </a:extLst>
              </p:cNvPr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6" name="Label">
                <a:extLst>
                  <a:ext uri="{FF2B5EF4-FFF2-40B4-BE49-F238E27FC236}">
                    <a16:creationId xmlns:a16="http://schemas.microsoft.com/office/drawing/2014/main" id="{036313FA-D9E5-2315-1274-7ADAC01606DF}"/>
                  </a:ext>
                </a:extLst>
              </p:cNvPr>
              <p:cNvSpPr txBox="1"/>
              <p:nvPr/>
            </p:nvSpPr>
            <p:spPr>
              <a:xfrm>
                <a:off x="727242" y="1585163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좋음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0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ED25BE39-B961-9F82-382B-72749B3F4C74}"/>
                </a:ext>
              </a:extLst>
            </p:cNvPr>
            <p:cNvGrpSpPr/>
            <p:nvPr>
              <p:custDataLst>
                <p:tags r:id="rId11"/>
              </p:custDataLst>
            </p:nvPr>
          </p:nvGrpSpPr>
          <p:grpSpPr>
            <a:xfrm>
              <a:off x="6041230" y="2673318"/>
              <a:ext cx="774808" cy="212366"/>
              <a:chOff x="593892" y="1585163"/>
              <a:chExt cx="774808" cy="212366"/>
            </a:xfrm>
          </p:grpSpPr>
          <p:sp>
            <p:nvSpPr>
              <p:cNvPr id="211" name="Circle">
                <a:extLst>
                  <a:ext uri="{FF2B5EF4-FFF2-40B4-BE49-F238E27FC236}">
                    <a16:creationId xmlns:a16="http://schemas.microsoft.com/office/drawing/2014/main" id="{D1EC37DC-CE95-0C61-8E44-13A99B5DF7C6}"/>
                  </a:ext>
                </a:extLst>
              </p:cNvPr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2" name="Check" hidden="1">
                <a:extLst>
                  <a:ext uri="{FF2B5EF4-FFF2-40B4-BE49-F238E27FC236}">
                    <a16:creationId xmlns:a16="http://schemas.microsoft.com/office/drawing/2014/main" id="{496CBD6F-0E05-168C-E936-4125E9FE3108}"/>
                  </a:ext>
                </a:extLst>
              </p:cNvPr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3" name="Label">
                <a:extLst>
                  <a:ext uri="{FF2B5EF4-FFF2-40B4-BE49-F238E27FC236}">
                    <a16:creationId xmlns:a16="http://schemas.microsoft.com/office/drawing/2014/main" id="{6A3D2852-9090-32FD-9F72-B4CF65E74C37}"/>
                  </a:ext>
                </a:extLst>
              </p:cNvPr>
              <p:cNvSpPr txBox="1"/>
              <p:nvPr/>
            </p:nvSpPr>
            <p:spPr>
              <a:xfrm>
                <a:off x="727242" y="1585163"/>
                <a:ext cx="641458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매우 좋음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233E9FA6-3D20-BA1B-ED07-5ADDAE9A90EC}"/>
              </a:ext>
            </a:extLst>
          </p:cNvPr>
          <p:cNvGrpSpPr/>
          <p:nvPr/>
        </p:nvGrpSpPr>
        <p:grpSpPr>
          <a:xfrm>
            <a:off x="2023772" y="4641140"/>
            <a:ext cx="4753816" cy="212366"/>
            <a:chOff x="2062222" y="2673318"/>
            <a:chExt cx="4753816" cy="212366"/>
          </a:xfrm>
        </p:grpSpPr>
        <p:grpSp>
          <p:nvGrpSpPr>
            <p:cNvPr id="227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03C1E087-2BB6-F02A-3F94-DB3B9819086D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2062222" y="2673318"/>
              <a:ext cx="774808" cy="212366"/>
              <a:chOff x="593892" y="1585163"/>
              <a:chExt cx="774808" cy="212366"/>
            </a:xfrm>
          </p:grpSpPr>
          <p:sp>
            <p:nvSpPr>
              <p:cNvPr id="244" name="Circle">
                <a:extLst>
                  <a:ext uri="{FF2B5EF4-FFF2-40B4-BE49-F238E27FC236}">
                    <a16:creationId xmlns:a16="http://schemas.microsoft.com/office/drawing/2014/main" id="{5AD69D58-C560-3412-D490-26F2D7C46E93}"/>
                  </a:ext>
                </a:extLst>
              </p:cNvPr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5" name="Check" hidden="1">
                <a:extLst>
                  <a:ext uri="{FF2B5EF4-FFF2-40B4-BE49-F238E27FC236}">
                    <a16:creationId xmlns:a16="http://schemas.microsoft.com/office/drawing/2014/main" id="{69B5BDC5-F877-7A77-990E-46405B9A514B}"/>
                  </a:ext>
                </a:extLst>
              </p:cNvPr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6" name="Label">
                <a:extLst>
                  <a:ext uri="{FF2B5EF4-FFF2-40B4-BE49-F238E27FC236}">
                    <a16:creationId xmlns:a16="http://schemas.microsoft.com/office/drawing/2014/main" id="{F0F9B562-177E-B425-364C-DC62B0465554}"/>
                  </a:ext>
                </a:extLst>
              </p:cNvPr>
              <p:cNvSpPr txBox="1"/>
              <p:nvPr/>
            </p:nvSpPr>
            <p:spPr>
              <a:xfrm>
                <a:off x="727242" y="1585163"/>
                <a:ext cx="641458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매우 나쁨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28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A3B9EE76-2A25-88C0-1B7E-4CF00E947ABC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3056974" y="2673318"/>
              <a:ext cx="511915" cy="212366"/>
              <a:chOff x="593892" y="1585163"/>
              <a:chExt cx="511915" cy="212366"/>
            </a:xfrm>
          </p:grpSpPr>
          <p:sp>
            <p:nvSpPr>
              <p:cNvPr id="241" name="Circle">
                <a:extLst>
                  <a:ext uri="{FF2B5EF4-FFF2-40B4-BE49-F238E27FC236}">
                    <a16:creationId xmlns:a16="http://schemas.microsoft.com/office/drawing/2014/main" id="{631480BB-9677-DD3C-0C2A-9BAC8502DA26}"/>
                  </a:ext>
                </a:extLst>
              </p:cNvPr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2" name="Check" hidden="1">
                <a:extLst>
                  <a:ext uri="{FF2B5EF4-FFF2-40B4-BE49-F238E27FC236}">
                    <a16:creationId xmlns:a16="http://schemas.microsoft.com/office/drawing/2014/main" id="{B8203045-4415-2794-FCA8-7D77CD42CF47}"/>
                  </a:ext>
                </a:extLst>
              </p:cNvPr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3" name="Label">
                <a:extLst>
                  <a:ext uri="{FF2B5EF4-FFF2-40B4-BE49-F238E27FC236}">
                    <a16:creationId xmlns:a16="http://schemas.microsoft.com/office/drawing/2014/main" id="{53ACF408-CCC8-23BD-28D8-76734C11B0AF}"/>
                  </a:ext>
                </a:extLst>
              </p:cNvPr>
              <p:cNvSpPr txBox="1"/>
              <p:nvPr/>
            </p:nvSpPr>
            <p:spPr>
              <a:xfrm>
                <a:off x="727242" y="1585163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나쁨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2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940E4ACC-4C57-46FA-B031-419F332A0E69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4051726" y="2673318"/>
              <a:ext cx="511915" cy="212366"/>
              <a:chOff x="593892" y="1585163"/>
              <a:chExt cx="511915" cy="212366"/>
            </a:xfrm>
          </p:grpSpPr>
          <p:sp>
            <p:nvSpPr>
              <p:cNvPr id="238" name="Circle">
                <a:extLst>
                  <a:ext uri="{FF2B5EF4-FFF2-40B4-BE49-F238E27FC236}">
                    <a16:creationId xmlns:a16="http://schemas.microsoft.com/office/drawing/2014/main" id="{77351B15-098C-5F9B-2120-B34603F67068}"/>
                  </a:ext>
                </a:extLst>
              </p:cNvPr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9" name="Check">
                <a:extLst>
                  <a:ext uri="{FF2B5EF4-FFF2-40B4-BE49-F238E27FC236}">
                    <a16:creationId xmlns:a16="http://schemas.microsoft.com/office/drawing/2014/main" id="{BF682D7C-79ED-83B3-5080-95E6AEA1C706}"/>
                  </a:ext>
                </a:extLst>
              </p:cNvPr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0" name="Label">
                <a:extLst>
                  <a:ext uri="{FF2B5EF4-FFF2-40B4-BE49-F238E27FC236}">
                    <a16:creationId xmlns:a16="http://schemas.microsoft.com/office/drawing/2014/main" id="{416F6C8C-1454-EB13-0644-1CF6788A8A4C}"/>
                  </a:ext>
                </a:extLst>
              </p:cNvPr>
              <p:cNvSpPr txBox="1"/>
              <p:nvPr/>
            </p:nvSpPr>
            <p:spPr>
              <a:xfrm>
                <a:off x="727242" y="1585163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보통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0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853D6541-156C-1820-1B4F-D949C9A09422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5046478" y="2673318"/>
              <a:ext cx="511915" cy="212366"/>
              <a:chOff x="593892" y="1585163"/>
              <a:chExt cx="511915" cy="212366"/>
            </a:xfrm>
          </p:grpSpPr>
          <p:sp>
            <p:nvSpPr>
              <p:cNvPr id="235" name="Circle">
                <a:extLst>
                  <a:ext uri="{FF2B5EF4-FFF2-40B4-BE49-F238E27FC236}">
                    <a16:creationId xmlns:a16="http://schemas.microsoft.com/office/drawing/2014/main" id="{17F9BE6F-4CFB-3B2B-9576-256181225735}"/>
                  </a:ext>
                </a:extLst>
              </p:cNvPr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6" name="Check" hidden="1">
                <a:extLst>
                  <a:ext uri="{FF2B5EF4-FFF2-40B4-BE49-F238E27FC236}">
                    <a16:creationId xmlns:a16="http://schemas.microsoft.com/office/drawing/2014/main" id="{BD967C53-98F1-4BA1-E5B4-244E8459F681}"/>
                  </a:ext>
                </a:extLst>
              </p:cNvPr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7" name="Label">
                <a:extLst>
                  <a:ext uri="{FF2B5EF4-FFF2-40B4-BE49-F238E27FC236}">
                    <a16:creationId xmlns:a16="http://schemas.microsoft.com/office/drawing/2014/main" id="{E5073945-751C-3102-082A-504B5C3C091B}"/>
                  </a:ext>
                </a:extLst>
              </p:cNvPr>
              <p:cNvSpPr txBox="1"/>
              <p:nvPr/>
            </p:nvSpPr>
            <p:spPr>
              <a:xfrm>
                <a:off x="727242" y="1585163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좋음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1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B4249E00-E56A-AF51-85AA-F722BD6350C1}"/>
                </a:ext>
              </a:extLst>
            </p:cNvPr>
            <p:cNvGrpSpPr/>
            <p:nvPr>
              <p:custDataLst>
                <p:tags r:id="rId6"/>
              </p:custDataLst>
            </p:nvPr>
          </p:nvGrpSpPr>
          <p:grpSpPr>
            <a:xfrm>
              <a:off x="6041230" y="2673318"/>
              <a:ext cx="774808" cy="212366"/>
              <a:chOff x="593892" y="1585163"/>
              <a:chExt cx="774808" cy="212366"/>
            </a:xfrm>
          </p:grpSpPr>
          <p:sp>
            <p:nvSpPr>
              <p:cNvPr id="232" name="Circle">
                <a:extLst>
                  <a:ext uri="{FF2B5EF4-FFF2-40B4-BE49-F238E27FC236}">
                    <a16:creationId xmlns:a16="http://schemas.microsoft.com/office/drawing/2014/main" id="{7BC692D8-2411-D0DB-CE45-ABB0566AA733}"/>
                  </a:ext>
                </a:extLst>
              </p:cNvPr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3" name="Check" hidden="1">
                <a:extLst>
                  <a:ext uri="{FF2B5EF4-FFF2-40B4-BE49-F238E27FC236}">
                    <a16:creationId xmlns:a16="http://schemas.microsoft.com/office/drawing/2014/main" id="{A677FC4A-13B2-E503-06CD-812DF6F5D59D}"/>
                  </a:ext>
                </a:extLst>
              </p:cNvPr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4" name="Label">
                <a:extLst>
                  <a:ext uri="{FF2B5EF4-FFF2-40B4-BE49-F238E27FC236}">
                    <a16:creationId xmlns:a16="http://schemas.microsoft.com/office/drawing/2014/main" id="{6B00F8A1-6F0F-F243-A6AD-A834DF0A3261}"/>
                  </a:ext>
                </a:extLst>
              </p:cNvPr>
              <p:cNvSpPr txBox="1"/>
              <p:nvPr/>
            </p:nvSpPr>
            <p:spPr>
              <a:xfrm>
                <a:off x="727242" y="1585163"/>
                <a:ext cx="641458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매우 좋음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47" name="타원 246">
            <a:extLst>
              <a:ext uri="{FF2B5EF4-FFF2-40B4-BE49-F238E27FC236}">
                <a16:creationId xmlns:a16="http://schemas.microsoft.com/office/drawing/2014/main" id="{CA978206-8882-A9B6-4CC8-419137B8F8D4}"/>
              </a:ext>
            </a:extLst>
          </p:cNvPr>
          <p:cNvSpPr/>
          <p:nvPr/>
        </p:nvSpPr>
        <p:spPr>
          <a:xfrm>
            <a:off x="3934060" y="6155008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7817B636-C315-3B31-4336-4009359FD2BE}"/>
              </a:ext>
            </a:extLst>
          </p:cNvPr>
          <p:cNvSpPr/>
          <p:nvPr/>
        </p:nvSpPr>
        <p:spPr>
          <a:xfrm>
            <a:off x="7821990" y="1138516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24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Gr9bItFvbF13l9SXCabrPvFstZddWMn1X1wn353XV5zr1zd19U07fr1fj1Iqvb03dtvmyKaimAz7Np/vXeGp9Uy7auyq/Z6fj0Ml+2ePk3TpbZIm9W9GEatv6Nk1/8GycpPav1pCym6bTMmkbafLlqqUGTPgr+fJI1ubyhL/LLdXGZtXl69iqbFdWTddtWy7SYVsuz5Xnlf/ZZulyX5eEt3vxuVi9pxF/v5dO6ruqv9+pPrPMGA42+fcP71TKX396/6/ZKf2u+xrvzOteO42/332fO+Ha2nJV5/d06W63ymkfvvX4yz6dv89nJPFte5DP/hWG0YmAnXYrcBrAHWviyuszrupjl6aSqyvRsWbRbZz5bQjbTpvPBKD07Xq1SwuOOA+ixLZ4J8fOY4fXfxosBMnhEELeOCd/29Txb5U2aeb/TEPKr1Pt2i6CMX+dlPm3zmXwkkD2cInjhKc7TLQ/2+KxhuJ0XB17Gc/duejybpR+d0dR+lE5Vm8Tbvtf00xAjc711FsL4/UMgdzyO8Z+z59kkLxkB+e2z3kyOaRj83RaP5dFHQ7AskPEXWX1RLBXZl9lsRtO21f16/Dw/b0e9t8ZvqlXk01fFxZxa7wwOxBv753W1XjEI+S0+pu4LW5vGxS2Gx+V/7Y0r+NiOK/hUx9X7/ElFiC3ST9L7m9Dq63gHKBwiTR613Th3HWBj5SACGgjCFP18JmKGP8Z47/3BKmOmnwjOt2L/sf/Hhi6jBmyYMtp8I3H6IG9NH331awH/2aRSxFIP04gbb6RQF9yt6cMvfg3AP5u0ibsiw+Qx7TdSKAL01kQy73498N8EqTabOfWBbrJ07+mRDNi6J10o72ftBIlb2Dsd1LDJ8yDFjUO/gZqHyBdsICKfv7/pEyDNN2L9Bhxrv4ueNOym8tsg3WJAB0RB58BKg/49/tKA+BpdeOLwHgx5G90xFEtsJNeekqsZpFcU7HsS7I2F8XU6+Vkk2WAItZFo924mWhzw+5LNg/L1OvrZI1380zpv1/Uybet1Hnnvl/Q/ykuTV/CfX7wR+nlGL90M3vvzl2wKLS+rYpY+LZpV1eRbwxEjorJbG7D0d5WY9hbB3m1Bji2KkaHfGko/iMfToRyG+h7scvvBvgfQjcN9DziDAw4/4HxArMuQdTThwSxzFtK84wdsVZOfptg/bfLlLK9H4ksc1xdNmg/zWJDfqQOFJHDSrAkadYaFifNf04lJf+Ev9KEZ5XDzfFkfkBksvUXk1cXgM/H6OoFYJJXBL9+yEyiNoZ768cxtOxuOlTb1140QbtvbUOSxqa+Il33b7jwfPuZOsyF6BcYlRvNzVrBUvURWBO22vu5/OKDG3zuVFqIUTaOZZ6BLPLdPq5lnAzA8/aiJ6X44FK+Yh+KWL7K3ROl1bchdQMQaMnBNW9Vkr7PzloS9mVdXRKq78wIOPf2JrjbDDkml87bVWzM5oV7GXzTVm7p43ZJGGy/w+zof8mfwRKz3wMeRj86LZVaWt+cRij9ouOX4FQ2AVPNJtfiS9WmHF2L43tYN8HW5CNPPB20uLzXGwTVKQj8ebwptIlopFukMCNTX6HBIF0ajhffrdmNEMthv3Nl+z55Dp/5Huvgb18WGxW0U9yON/P8pjZwv1wvnurjvu+qVnMNR+JG6cJ1P2dXqfGb8oVujokw1iI3VY52OnKLpfuHpgQEs7hJfPm7WC8qhXR+FH78uFquyOC8gr9NpTov3baXsmFbnabZMP2K0Pxp3wN3twzODnZYZwfFVwaP0TGKibFJ6YXpn6HZ1Wldd4yGXacWg04ImD7Mrf93ihSuZ2vd6J8fEv9cbv0jZ4r1eEi2z+57t996z/b1O+/CNAVYxX2Glu8jK4gfgF9bpj5ucZrzOzz/7yJvxj+4e0dQ0bbac5ul5TauA7Zw04iqfgtdmfcDCch6TWWQijIZHsy++SfENnv01uoiPJ6Ke2nnRjIXx6N+otgcBntF4XF9brq+uzuplBxTpSVWVqZqqG5G6yDttBtrh0cRWKBSeu9djfu+7DpO7b+Jd4elzuQcv4Obe58q1vc+VO/XzW9mA92Lgz/OWFBsZYPwET3KEOyPlVGbXZJ5p9QOfshtAH2dldfE1mZIjudDw4PnAGYbDs9nJucFbCnhj/JNFU5BKhlN6e09iuAM8yoM3Jl/MY53kLnP+UJDbvLCNx+IXCsgPBbtNy8p4LG49SfyhoHfDgm5PNs1DEvQ0P8/WZZteZuU6krjHc1tGivikzQ9Lopqrop3O0y0extePOqbkCHcG+mjzG3gGRPn2872Bs8wzLJS36+bZwBpL9xkSrm+2lw1i8s12NKnz7O0N7TqTrproZ3vebzuCD534W/LXj+addfz/X2b9tv182LTfkrf+3zzrxnT+aOJ/Nnr54Jm/JYfdZuJn4uncYqIpLVxdSaK0vlgvaGXg9N00X2EgWx99tWzWq1VVU4LMiy/Y7xh/9LOS3Pvg0IpyXhPKdVIayaSwfzbiLJOl7aXA8ET8rh9qtOUHwV/LJd8Yf+Pxw+n37oHl6ZZd3PuALr6+Z+wHAWblY9NSj3kGuB6PDZr+Xz4579HD/3vmZuN6mHl+NDm37OEbnptwxXDo1WGDEf/i/aP52wjyz2VUH+e920/b4aZ1wm88ZdCj5i1cjTjv326Et3XC4tz/DfdxCwesTymnpH6WSXVbN/L/vZTyVMb/92l12y5uQaqfLa9eaf3DdezVnb6silkq67T51s2rZSe0fl9v3bjmdUPU8NHLrG5owZDDgYviMl/6S4o8za+wtoYVxXNEF/gE8UXWkk1Z1XlDFMXLfdCrrG55FbsTabxXpKErqEybyOKf+9Vbc3wf2vW/g+lysOAvYClswFKIWY3Caevr/ocbzKXrc/zmesUdD0oVDxutIFaf19V6hSU8D8JJtaZpIRC7+IJWU8f8yldtUTZjihRfZItg5RRNZQH5o/e314wAw2/SC/x+1uaLhrSCh9Dn9vMNIgUyeAB0FfLrG+noFPjPDe/jAdPTql2bFjSg3UP68fgzb5RCafr4k09uWL7Bc4v+8DAthXqp39n3iu/fQn/i4SXuabZ8lROnN/lrBdXeTgPjuZF25rnlmPBYNn9PDj9et/LBjS5/95He7Ps3dhu0RNeiYGiOZ/nsVT5tiZnLr4vGt7PmTf6OVBgJ3zcVh3Sf95gNPN1Qz6g7q07GLxTZj8Q0prtDCmLoeU+M8IQYCSK3ZFv/6fP/+S29Nf/ZEC3Hnk4EvXdLsu790MhqMPr/NFnv3ZKs935oZDUY/X+HrO/R1FL/62jvZxTDkBVdvMdMvOcsALNgmWYDY2BxP0XDHwJndHD6/w5r4LFz3l2b2kBcXUT/YdG3j9n/R0kcLsttIDCvVv+wyNvF6v+jxO2tRm6gr1kX/mGROILb/3eofMumt2x2XiyzsvzZCTo6pHnPef2CUiTzrBwriJNq8eXkpykWEGu4KUfkP7cgww1Nbvj6VgS8BeEGh+sC0ZvGvAHTr502wzPNOHd/8uUXNomX5u8i0zkwTCRCnlcXF3k9Zk269dGzrCgp+ddWZKyLlhbCix9oDpY5paGPGwr6pnl6TpknWgMpiRL0Ak99M/5ohP4PhxYc4jk6PB+42P+K8m66zO+l677Imya7yJ9U7wR5JO0M/l836aZDCFtEyNv3wYbTNwOzM8h4Adwh3us6W+j7ZsLzmzEn55vDvgt6aAARb+b9xtCx19/cCELAQ/j33IX3w75vCr+5AfRgD40hZo/fbxhB7uKbG4EPdgj5Ttrk6+CtyYFvGu+9W+Bt8xJfB2+Nvr9pvO/dAm8b+N8Ob+9P/ZV+/JL/B/oonOwUWQAA&lt;/Code&gt;&lt;CodeSignature&gt;bHVvIBe/xGgEx0M8oiCg4rstsOtiCOor/WgbWE0aAsY9XXZKrU5wDsRSy9qBgW9o4Q9DAo3tq+JbBpuzOw1QWslHWDrIAg3VrhxbAIv35i716zryLq+5HcFRzVBthddBBIJnQasTr/zPtKml0C4rGrLtU1s6MAA5M9DUjmExWOLnV2KOPl1DcGQxs92pfzdEHigYeexiEBshbL+tycl2fulyNg4/nrUBUhxmnUMZIRvfrXjku0QuLn25kIjAn2DsQh/DQzcAW6lwFqiwF4J5cAXxaxDu0xTyFjoLH1BagTMBUcXbFRkLs4w6RrAoZXA1hHfic2nU44voVUpaTv9jdw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8B420AA6-363B-C8FC-CDE0-247EC7EF975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556060" y="5067104"/>
            <a:ext cx="3222246" cy="1507358"/>
            <a:chOff x="595686" y="1261242"/>
            <a:chExt cx="3222246" cy="1507358"/>
          </a:xfrm>
        </p:grpSpPr>
        <p:sp>
          <p:nvSpPr>
            <p:cNvPr id="250" name="Window Body">
              <a:extLst>
                <a:ext uri="{FF2B5EF4-FFF2-40B4-BE49-F238E27FC236}">
                  <a16:creationId xmlns:a16="http://schemas.microsoft.com/office/drawing/2014/main" id="{5EEECA76-2EC0-1B61-7334-EF0018EFB2D5}"/>
                </a:ext>
              </a:extLst>
            </p:cNvPr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1" name="Text">
              <a:extLst>
                <a:ext uri="{FF2B5EF4-FFF2-40B4-BE49-F238E27FC236}">
                  <a16:creationId xmlns:a16="http://schemas.microsoft.com/office/drawing/2014/main" id="{6DA5A541-E8A9-4D81-053F-BEFCC7C87551}"/>
                </a:ext>
              </a:extLst>
            </p:cNvPr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학습지원금 </a:t>
              </a:r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1,000P</a:t>
              </a:r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지급되었습니다</a:t>
              </a:r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내강의실에서 확인 가능</a:t>
              </a:r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endPara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설문에 참여해주셔서 감사합니다</a:t>
              </a:r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252" name="Title Bar">
              <a:extLst>
                <a:ext uri="{FF2B5EF4-FFF2-40B4-BE49-F238E27FC236}">
                  <a16:creationId xmlns:a16="http://schemas.microsoft.com/office/drawing/2014/main" id="{2C80012A-EB70-D4A9-8FF6-5C3DD3176BB2}"/>
                </a:ext>
              </a:extLst>
            </p:cNvPr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</a:p>
          </p:txBody>
        </p:sp>
        <p:sp>
          <p:nvSpPr>
            <p:cNvPr id="253" name="Close Button">
              <a:extLst>
                <a:ext uri="{FF2B5EF4-FFF2-40B4-BE49-F238E27FC236}">
                  <a16:creationId xmlns:a16="http://schemas.microsoft.com/office/drawing/2014/main" id="{4C88F0B5-8344-B334-1F11-8F02DFA5AA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54" name="Icons">
              <a:extLst>
                <a:ext uri="{FF2B5EF4-FFF2-40B4-BE49-F238E27FC236}">
                  <a16:creationId xmlns:a16="http://schemas.microsoft.com/office/drawing/2014/main" id="{259B127A-85CB-1658-0788-490677BC7423}"/>
                </a:ext>
              </a:extLst>
            </p:cNvPr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258" name="Info Icon">
                <a:extLst>
                  <a:ext uri="{FF2B5EF4-FFF2-40B4-BE49-F238E27FC236}">
                    <a16:creationId xmlns:a16="http://schemas.microsoft.com/office/drawing/2014/main" id="{E5176878-4AF9-A214-68E5-2B85572D233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9" name="Warning Icon" hidden="1">
                <a:extLst>
                  <a:ext uri="{FF2B5EF4-FFF2-40B4-BE49-F238E27FC236}">
                    <a16:creationId xmlns:a16="http://schemas.microsoft.com/office/drawing/2014/main" id="{1C1CA33F-3CC2-889B-44DD-1F51DA5EC99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0" name="Error Icon" hidden="1">
                <a:extLst>
                  <a:ext uri="{FF2B5EF4-FFF2-40B4-BE49-F238E27FC236}">
                    <a16:creationId xmlns:a16="http://schemas.microsoft.com/office/drawing/2014/main" id="{C2BECB3D-EC99-F2F1-BB20-674D45FD985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1" name="Question Icon" hidden="1">
                <a:extLst>
                  <a:ext uri="{FF2B5EF4-FFF2-40B4-BE49-F238E27FC236}">
                    <a16:creationId xmlns:a16="http://schemas.microsoft.com/office/drawing/2014/main" id="{9B0669F3-CFED-9A46-FE6E-CDC83419790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6" name="Button 1">
              <a:extLst>
                <a:ext uri="{FF2B5EF4-FFF2-40B4-BE49-F238E27FC236}">
                  <a16:creationId xmlns:a16="http://schemas.microsoft.com/office/drawing/2014/main" id="{3D50F07C-FCEC-3D76-695B-7BB8297DE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7037" y="2386471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예</a:t>
              </a:r>
              <a:endParaRPr lang="en-US" sz="9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9B80EB15-12EE-AEF2-A346-FB6C1A0F8F96}"/>
              </a:ext>
            </a:extLst>
          </p:cNvPr>
          <p:cNvCxnSpPr>
            <a:stCxn id="178" idx="3"/>
            <a:endCxn id="250" idx="1"/>
          </p:cNvCxnSpPr>
          <p:nvPr/>
        </p:nvCxnSpPr>
        <p:spPr>
          <a:xfrm flipV="1">
            <a:off x="5343189" y="5939655"/>
            <a:ext cx="3212871" cy="39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3E1303A-F9D8-B2BD-F4A2-2F678390B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EBD689-CD72-46D1-AE0B-2BB7D6B163A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0923865-9698-67D0-E15F-E8F76D012261}"/>
              </a:ext>
            </a:extLst>
          </p:cNvPr>
          <p:cNvSpPr/>
          <p:nvPr/>
        </p:nvSpPr>
        <p:spPr>
          <a:xfrm>
            <a:off x="1267203" y="5283910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1724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rURmXEkznL8vM+dIgmFWecIsYkRz2E8ifMc9jRVOog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lTt58qJbeIylUAFcE6RR1fr6Sc/lS14A1+dqqUn9E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rURmXEkznL8vM+dIgmFWecIsYkRz2E8ifMc9jRVOog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rURmXEkznL8vM+dIgmFWecIsYkRz2E8ifMc9jRVOo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7847</TotalTime>
  <Words>365</Words>
  <Application>Microsoft Office PowerPoint</Application>
  <PresentationFormat>와이드스크린</PresentationFormat>
  <Paragraphs>121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4" baseType="lpstr">
      <vt:lpstr>Apple SD Gothic Neo Light</vt:lpstr>
      <vt:lpstr>Apple SD Gothic Neo SemiBold</vt:lpstr>
      <vt:lpstr>Modern H Medium</vt:lpstr>
      <vt:lpstr>Nanumsquare</vt:lpstr>
      <vt:lpstr>나눔고딕</vt:lpstr>
      <vt:lpstr>맑은 고딕</vt:lpstr>
      <vt:lpstr>Arial</vt:lpstr>
      <vt:lpstr>Segoe UI</vt:lpstr>
      <vt:lpstr>Wingdings</vt:lpstr>
      <vt:lpstr>디자인 사용자 지정</vt:lpstr>
      <vt:lpstr>PowerPoint 프레젠테이션</vt:lpstr>
      <vt:lpstr>PowerPoint 프레젠테이션</vt:lpstr>
      <vt:lpstr>설문조사 참여 프로세스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3973</dc:creator>
  <cp:lastModifiedBy>User</cp:lastModifiedBy>
  <cp:revision>105</cp:revision>
  <cp:lastPrinted>2022-09-28T15:22:17Z</cp:lastPrinted>
  <dcterms:created xsi:type="dcterms:W3CDTF">2022-07-21T01:51:30Z</dcterms:created>
  <dcterms:modified xsi:type="dcterms:W3CDTF">2023-01-17T03:49:37Z</dcterms:modified>
</cp:coreProperties>
</file>