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82" r:id="rId4"/>
    <p:sldId id="281" r:id="rId5"/>
    <p:sldId id="285" r:id="rId6"/>
    <p:sldId id="256" r:id="rId7"/>
    <p:sldId id="259" r:id="rId8"/>
    <p:sldId id="260" r:id="rId9"/>
    <p:sldId id="283" r:id="rId10"/>
    <p:sldId id="284" r:id="rId11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FA3F837-646B-4CAF-B86E-CBA9BFB571FF}">
          <p14:sldIdLst>
            <p14:sldId id="257"/>
            <p14:sldId id="258"/>
            <p14:sldId id="282"/>
            <p14:sldId id="281"/>
            <p14:sldId id="285"/>
            <p14:sldId id="256"/>
            <p14:sldId id="259"/>
            <p14:sldId id="260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96652" autoAdjust="0"/>
  </p:normalViewPr>
  <p:slideViewPr>
    <p:cSldViewPr snapToGrid="0">
      <p:cViewPr varScale="1">
        <p:scale>
          <a:sx n="116" d="100"/>
          <a:sy n="116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9F86E-6D6E-458F-8D96-B9412F1CE27E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ECAE3-F579-4546-B24A-217949376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94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설계서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[R] 20">
            <a:extLst>
              <a:ext uri="{FF2B5EF4-FFF2-40B4-BE49-F238E27FC236}">
                <a16:creationId xmlns:a16="http://schemas.microsoft.com/office/drawing/2014/main" id="{3F717B02-4AB4-9F66-4934-486C1B36E376}"/>
              </a:ext>
            </a:extLst>
          </p:cNvPr>
          <p:cNvCxnSpPr/>
          <p:nvPr userDrawn="1"/>
        </p:nvCxnSpPr>
        <p:spPr>
          <a:xfrm>
            <a:off x="0" y="262758"/>
            <a:ext cx="12192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6B368D-EE72-58A6-48BF-02F484668F27}"/>
              </a:ext>
            </a:extLst>
          </p:cNvPr>
          <p:cNvSpPr/>
          <p:nvPr userDrawn="1"/>
        </p:nvSpPr>
        <p:spPr>
          <a:xfrm>
            <a:off x="0" y="3516"/>
            <a:ext cx="982133" cy="2483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ko-KR" altLang="en-US" sz="9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사이트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793C53-7AA6-42C6-8081-DA6115EFB5D3}"/>
              </a:ext>
            </a:extLst>
          </p:cNvPr>
          <p:cNvSpPr/>
          <p:nvPr userDrawn="1"/>
        </p:nvSpPr>
        <p:spPr>
          <a:xfrm>
            <a:off x="3482035" y="252598"/>
            <a:ext cx="982133" cy="2483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ko-KR" altLang="en-US" sz="9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화면 경로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79D78D-CBA7-B534-43C3-8CDDF39444AB}"/>
              </a:ext>
            </a:extLst>
          </p:cNvPr>
          <p:cNvSpPr/>
          <p:nvPr userDrawn="1"/>
        </p:nvSpPr>
        <p:spPr>
          <a:xfrm>
            <a:off x="0" y="252598"/>
            <a:ext cx="982133" cy="2483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ko-KR" altLang="en-US" sz="900" b="0" i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화면명</a:t>
            </a:r>
            <a:endParaRPr kumimoji="1" lang="ko-KR" altLang="en-US" sz="900" b="0" i="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F64640-FAA2-73A4-B59F-4A76BA007C93}"/>
              </a:ext>
            </a:extLst>
          </p:cNvPr>
          <p:cNvSpPr/>
          <p:nvPr userDrawn="1"/>
        </p:nvSpPr>
        <p:spPr>
          <a:xfrm>
            <a:off x="3482034" y="3516"/>
            <a:ext cx="982133" cy="2483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ko-KR" altLang="en-US" sz="9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시스템</a:t>
            </a:r>
          </a:p>
        </p:txBody>
      </p:sp>
      <p:cxnSp>
        <p:nvCxnSpPr>
          <p:cNvPr id="12" name="직선 연결선[R] 21">
            <a:extLst>
              <a:ext uri="{FF2B5EF4-FFF2-40B4-BE49-F238E27FC236}">
                <a16:creationId xmlns:a16="http://schemas.microsoft.com/office/drawing/2014/main" id="{432494E3-BA43-6C3A-879F-1CF6ED35DCBF}"/>
              </a:ext>
            </a:extLst>
          </p:cNvPr>
          <p:cNvCxnSpPr>
            <a:cxnSpLocks/>
          </p:cNvCxnSpPr>
          <p:nvPr userDrawn="1"/>
        </p:nvCxnSpPr>
        <p:spPr>
          <a:xfrm>
            <a:off x="27649" y="512072"/>
            <a:ext cx="12191999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6">
            <a:extLst>
              <a:ext uri="{FF2B5EF4-FFF2-40B4-BE49-F238E27FC236}">
                <a16:creationId xmlns:a16="http://schemas.microsoft.com/office/drawing/2014/main" id="{19A10E1D-6EE0-962B-402B-A2690DDE5F9F}"/>
              </a:ext>
            </a:extLst>
          </p:cNvPr>
          <p:cNvCxnSpPr>
            <a:cxnSpLocks/>
          </p:cNvCxnSpPr>
          <p:nvPr userDrawn="1"/>
        </p:nvCxnSpPr>
        <p:spPr>
          <a:xfrm flipV="1">
            <a:off x="9430472" y="512072"/>
            <a:ext cx="0" cy="634592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EE97DB4D-2F3D-75E0-EFE9-01332D331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84863" y="12699"/>
            <a:ext cx="1810430" cy="229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>
              <a:defRPr sz="7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2pPr>
            <a:lvl3pPr>
              <a:defRPr sz="6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3pPr>
            <a:lvl4pPr>
              <a:defRPr sz="5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4pPr>
            <a:lvl5pPr>
              <a:defRPr sz="5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5pPr>
          </a:lstStyle>
          <a:p>
            <a:pPr lvl="0"/>
            <a:r>
              <a:rPr kumimoji="1" lang="en-US" altLang="ko-KR" dirty="0"/>
              <a:t>PC Web / MO Web / App</a:t>
            </a:r>
            <a:endParaRPr kumimoji="1"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E4ADB4F9-1C7F-2ED0-9BD9-AC5C0C5DD4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5724" y="262758"/>
            <a:ext cx="1714219" cy="23611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kumimoji="1" lang="ko-KR" altLang="en-US" sz="8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>
              <a:defRPr sz="7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2pPr>
            <a:lvl3pPr>
              <a:defRPr sz="6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3pPr>
            <a:lvl4pPr>
              <a:defRPr sz="5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4pPr>
            <a:lvl5pPr>
              <a:defRPr sz="5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5pPr>
          </a:lstStyle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1" lang="ko-KR" altLang="en-US" dirty="0"/>
              <a:t>마스터 텍스트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B7CA0C-C892-155D-D42B-FAE2E497E3C8}"/>
              </a:ext>
            </a:extLst>
          </p:cNvPr>
          <p:cNvSpPr/>
          <p:nvPr userDrawn="1"/>
        </p:nvSpPr>
        <p:spPr>
          <a:xfrm>
            <a:off x="6366095" y="5349"/>
            <a:ext cx="982133" cy="2483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ko-KR" altLang="en-US" sz="9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화면</a:t>
            </a:r>
            <a:r>
              <a:rPr kumimoji="1" lang="en-US" altLang="ko-KR" sz="9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ID</a:t>
            </a:r>
            <a:endParaRPr kumimoji="1" lang="ko-KR" altLang="en-US" sz="900" b="0" i="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C9A793B4-F43D-D52B-85B0-4FEDB5E98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6163" y="19105"/>
            <a:ext cx="2435225" cy="263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 marL="457200" indent="0">
              <a:buNone/>
              <a:defRPr sz="700">
                <a:latin typeface="+mn-ea"/>
                <a:ea typeface="+mn-ea"/>
              </a:defRPr>
            </a:lvl2pPr>
            <a:lvl3pPr marL="914400" indent="0">
              <a:buNone/>
              <a:defRPr sz="600">
                <a:latin typeface="+mn-ea"/>
                <a:ea typeface="+mn-ea"/>
              </a:defRPr>
            </a:lvl3pPr>
            <a:lvl4pPr marL="1371600" indent="0">
              <a:buNone/>
              <a:defRPr sz="500">
                <a:latin typeface="+mn-ea"/>
                <a:ea typeface="+mn-ea"/>
              </a:defRPr>
            </a:lvl4pPr>
            <a:lvl5pPr marL="1828800" indent="0">
              <a:buNone/>
              <a:defRPr sz="500">
                <a:latin typeface="+mn-ea"/>
                <a:ea typeface="+mn-ea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  <a:endParaRPr kumimoji="1" lang="ko-Kore-KR" altLang="en-US" dirty="0"/>
          </a:p>
        </p:txBody>
      </p:sp>
      <p:sp>
        <p:nvSpPr>
          <p:cNvPr id="18" name="텍스트 개체 틀 5">
            <a:extLst>
              <a:ext uri="{FF2B5EF4-FFF2-40B4-BE49-F238E27FC236}">
                <a16:creationId xmlns:a16="http://schemas.microsoft.com/office/drawing/2014/main" id="{8F26E84A-2FAF-AA55-3332-E60970564D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23150" y="25400"/>
            <a:ext cx="4437063" cy="217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  <a:lvl2pPr marL="457200" indent="0">
              <a:buNone/>
              <a:defRPr sz="700"/>
            </a:lvl2pPr>
            <a:lvl3pPr marL="914400" indent="0">
              <a:buNone/>
              <a:defRPr sz="600"/>
            </a:lvl3pPr>
            <a:lvl4pPr marL="1371600" indent="0">
              <a:buNone/>
              <a:defRPr sz="500"/>
            </a:lvl4pPr>
            <a:lvl5pPr marL="1828800" indent="0">
              <a:buNone/>
              <a:defRPr sz="50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9" name="텍스트 개체 틀 5">
            <a:extLst>
              <a:ext uri="{FF2B5EF4-FFF2-40B4-BE49-F238E27FC236}">
                <a16:creationId xmlns:a16="http://schemas.microsoft.com/office/drawing/2014/main" id="{7B483385-8A69-8012-3D72-D475282B29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4863" y="282630"/>
            <a:ext cx="1810430" cy="229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>
              <a:defRPr sz="7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2pPr>
            <a:lvl3pPr>
              <a:defRPr sz="6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3pPr>
            <a:lvl4pPr>
              <a:defRPr sz="5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4pPr>
            <a:lvl5pPr>
              <a:defRPr sz="5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5pPr>
          </a:lstStyle>
          <a:p>
            <a:pPr lvl="0"/>
            <a:r>
              <a:rPr kumimoji="1" lang="en-US" altLang="ko-KR" dirty="0"/>
              <a:t>1depth &gt; 2depth &gt; ..</a:t>
            </a:r>
            <a:endParaRPr kumimoji="1" lang="ko-KR" altLang="en-US" dirty="0"/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022909CB-9EFC-7BDC-BEFF-E3BB01762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76626" y="6609747"/>
            <a:ext cx="290785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800" b="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FDEBD689-CD72-46D1-AE0B-2BB7D6B163A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34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설계서 외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8A222F3-76AA-9F87-5E82-E9BA7FED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76948"/>
            <a:ext cx="10515600" cy="400685"/>
          </a:xfrm>
          <a:prstGeom prst="rect">
            <a:avLst/>
          </a:prstGeom>
        </p:spPr>
        <p:txBody>
          <a:bodyPr/>
          <a:lstStyle>
            <a:lvl1pPr>
              <a:defRPr sz="1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[R] 6">
            <a:extLst>
              <a:ext uri="{FF2B5EF4-FFF2-40B4-BE49-F238E27FC236}">
                <a16:creationId xmlns:a16="http://schemas.microsoft.com/office/drawing/2014/main" id="{48B7990E-6043-9C0C-4A25-7663DA3A81CD}"/>
              </a:ext>
            </a:extLst>
          </p:cNvPr>
          <p:cNvCxnSpPr>
            <a:cxnSpLocks/>
          </p:cNvCxnSpPr>
          <p:nvPr userDrawn="1"/>
        </p:nvCxnSpPr>
        <p:spPr>
          <a:xfrm>
            <a:off x="354330" y="631913"/>
            <a:ext cx="114768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C804B67-9AF1-43B1-420D-AA67072AF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76626" y="6609747"/>
            <a:ext cx="290785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800" b="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FDEBD689-CD72-46D1-AE0B-2BB7D6B163A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52BECA-B91D-F93A-F561-98A19ADD9E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66472" y="6522925"/>
            <a:ext cx="1424814" cy="32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6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49AD6ED-AE8B-3DAA-E58E-1CCB746504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66472" y="6522925"/>
            <a:ext cx="1424814" cy="32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4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87A90-E45D-0F41-F5FA-F9BB5B3C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116B14-1965-8CF9-1CE1-4E41E6F7FDB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5E8FC552-FFC9-CDC6-32E7-78593567A788}"/>
              </a:ext>
            </a:extLst>
          </p:cNvPr>
          <p:cNvSpPr txBox="1">
            <a:spLocks/>
          </p:cNvSpPr>
          <p:nvPr userDrawn="1"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3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간지명</a:t>
            </a:r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41415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49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slideLayout" Target="../slideLayouts/slideLayout1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3" Type="http://schemas.openxmlformats.org/officeDocument/2006/relationships/tags" Target="../tags/tag34.xml"/><Relationship Id="rId21" Type="http://schemas.openxmlformats.org/officeDocument/2006/relationships/image" Target="../media/image4.png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20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19" Type="http://schemas.openxmlformats.org/officeDocument/2006/relationships/tags" Target="../tags/tag50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40">
            <a:extLst>
              <a:ext uri="{FF2B5EF4-FFF2-40B4-BE49-F238E27FC236}">
                <a16:creationId xmlns:a16="http://schemas.microsoft.com/office/drawing/2014/main" id="{CC8912B7-A092-F565-57F3-03B21E12E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129340"/>
              </p:ext>
            </p:extLst>
          </p:nvPr>
        </p:nvGraphicFramePr>
        <p:xfrm>
          <a:off x="256233" y="5614214"/>
          <a:ext cx="3577242" cy="1040231"/>
        </p:xfrm>
        <a:graphic>
          <a:graphicData uri="http://schemas.openxmlformats.org/drawingml/2006/table">
            <a:tbl>
              <a:tblPr/>
              <a:tblGrid>
                <a:gridCol w="1064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09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Document Information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Creation Date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23</a:t>
                      </a:r>
                      <a:r>
                        <a:rPr kumimoji="1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Last Update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23</a:t>
                      </a:r>
                      <a:r>
                        <a:rPr kumimoji="1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17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Document Ver.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V0.2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Writer.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itchFamily="50" charset="-127"/>
                        </a:rPr>
                        <a:t>이승곤</a:t>
                      </a:r>
                      <a:endParaRPr lang="ko-KR" altLang="ko-KR" sz="800" dirty="0">
                        <a:solidFill>
                          <a:schemeClr val="tx1"/>
                        </a:solidFill>
                        <a:latin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D687ED86-9317-FF49-8288-81BAE8F37CBC}"/>
              </a:ext>
            </a:extLst>
          </p:cNvPr>
          <p:cNvSpPr/>
          <p:nvPr/>
        </p:nvSpPr>
        <p:spPr>
          <a:xfrm>
            <a:off x="747625" y="1243786"/>
            <a:ext cx="76549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화면설계서</a:t>
            </a:r>
            <a:endParaRPr lang="en-US" altLang="ko-KR" sz="26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endParaRPr lang="en-US" altLang="ko-KR" sz="48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r>
              <a:rPr lang="en-US" altLang="ko-KR" sz="4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1</a:t>
            </a:r>
            <a:r>
              <a:rPr lang="ko-KR" altLang="en-US" sz="4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월 </a:t>
            </a:r>
            <a:r>
              <a:rPr lang="en-US" altLang="ko-KR" sz="4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UI  </a:t>
            </a:r>
            <a:r>
              <a:rPr lang="ko-KR" altLang="en-US" sz="4800" b="1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변경안</a:t>
            </a:r>
            <a:endParaRPr lang="en-US" altLang="ko-KR" sz="48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r>
              <a:rPr lang="en-US" altLang="ko-KR" sz="2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(</a:t>
            </a:r>
            <a:r>
              <a:rPr lang="ko-KR" altLang="en-US" sz="2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모의고사 설문 </a:t>
            </a:r>
            <a:r>
              <a:rPr lang="en-US" altLang="ko-KR" sz="2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/</a:t>
            </a:r>
            <a:r>
              <a:rPr lang="ko-KR" altLang="en-US" sz="2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회원가입 설문 </a:t>
            </a:r>
            <a:r>
              <a:rPr lang="en-US" altLang="ko-KR" sz="2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/ </a:t>
            </a:r>
            <a:r>
              <a:rPr lang="ko-KR" altLang="en-US" sz="2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동영상 플레이어</a:t>
            </a:r>
            <a:r>
              <a:rPr lang="en-US" altLang="ko-KR" sz="2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_</a:t>
            </a:r>
            <a:r>
              <a:rPr lang="ko-KR" altLang="en-US" sz="2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인덱싱</a:t>
            </a:r>
            <a:r>
              <a:rPr lang="en-US" altLang="ko-KR" sz="2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/</a:t>
            </a:r>
            <a:r>
              <a:rPr lang="ko-KR" altLang="en-US" sz="2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모의고사 리스트</a:t>
            </a:r>
            <a:r>
              <a:rPr lang="en-US" altLang="ko-KR" sz="2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)</a:t>
            </a:r>
            <a:endParaRPr lang="ko-KR" altLang="en-US" sz="20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63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AB8D3-4608-8921-1957-58DB10DB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응시하기</a:t>
            </a:r>
            <a:r>
              <a:rPr lang="en-US" altLang="ko-KR" dirty="0"/>
              <a:t>] </a:t>
            </a:r>
            <a:r>
              <a:rPr lang="ko-KR" altLang="en-US" dirty="0"/>
              <a:t>정책 정리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C5AEDD-F5F2-9DD9-7928-7F7FDA953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EBD689-CD72-46D1-AE0B-2BB7D6B163A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pSp>
        <p:nvGrpSpPr>
          <p:cNvPr id="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F7385875-81AD-D38A-C322-2D13450759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24730" y="1148203"/>
            <a:ext cx="3222246" cy="1507358"/>
            <a:chOff x="595686" y="1261242"/>
            <a:chExt cx="3222246" cy="1507358"/>
          </a:xfrm>
        </p:grpSpPr>
        <p:sp>
          <p:nvSpPr>
            <p:cNvPr id="5" name="Window Body">
              <a:extLst>
                <a:ext uri="{FF2B5EF4-FFF2-40B4-BE49-F238E27FC236}">
                  <a16:creationId xmlns:a16="http://schemas.microsoft.com/office/drawing/2014/main" id="{5A3D3DFF-E71A-ECB6-F62B-DD83C8B77E92}"/>
                </a:ext>
              </a:extLst>
            </p:cNvPr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ext">
              <a:extLst>
                <a:ext uri="{FF2B5EF4-FFF2-40B4-BE49-F238E27FC236}">
                  <a16:creationId xmlns:a16="http://schemas.microsoft.com/office/drawing/2014/main" id="{864FF95B-C151-63A1-AB2D-2C251E911E53}"/>
                </a:ext>
              </a:extLst>
            </p:cNvPr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모의고사가 종료되어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</a:p>
            <a:p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응시가 불가능합니다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endPara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다음 모의고사에 응시해주세요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Title Bar">
              <a:extLst>
                <a:ext uri="{FF2B5EF4-FFF2-40B4-BE49-F238E27FC236}">
                  <a16:creationId xmlns:a16="http://schemas.microsoft.com/office/drawing/2014/main" id="{1B2E339A-6BF4-B744-3F42-E167988D5550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</a:p>
          </p:txBody>
        </p:sp>
        <p:sp>
          <p:nvSpPr>
            <p:cNvPr id="8" name="Close Button">
              <a:extLst>
                <a:ext uri="{FF2B5EF4-FFF2-40B4-BE49-F238E27FC236}">
                  <a16:creationId xmlns:a16="http://schemas.microsoft.com/office/drawing/2014/main" id="{98E07658-8541-5B2A-5C54-DB239CF757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" name="Icons">
              <a:extLst>
                <a:ext uri="{FF2B5EF4-FFF2-40B4-BE49-F238E27FC236}">
                  <a16:creationId xmlns:a16="http://schemas.microsoft.com/office/drawing/2014/main" id="{2EE979D9-D2FB-A421-C953-67DD2F5DD4E4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13" name="Info Icon">
                <a:extLst>
                  <a:ext uri="{FF2B5EF4-FFF2-40B4-BE49-F238E27FC236}">
                    <a16:creationId xmlns:a16="http://schemas.microsoft.com/office/drawing/2014/main" id="{F93A55EE-5149-4A9F-5651-1560936968A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Warning Icon" hidden="1">
                <a:extLst>
                  <a:ext uri="{FF2B5EF4-FFF2-40B4-BE49-F238E27FC236}">
                    <a16:creationId xmlns:a16="http://schemas.microsoft.com/office/drawing/2014/main" id="{6010B7B2-996E-8B0B-C5C3-4AD57E7BFB1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Error Icon" hidden="1">
                <a:extLst>
                  <a:ext uri="{FF2B5EF4-FFF2-40B4-BE49-F238E27FC236}">
                    <a16:creationId xmlns:a16="http://schemas.microsoft.com/office/drawing/2014/main" id="{BC2BE5CA-9CA8-2872-5FDB-F0502BAEE6F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Question Icon" hidden="1">
                <a:extLst>
                  <a:ext uri="{FF2B5EF4-FFF2-40B4-BE49-F238E27FC236}">
                    <a16:creationId xmlns:a16="http://schemas.microsoft.com/office/drawing/2014/main" id="{867B0120-8811-51D6-68D3-A6DB845B0E8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Button 1">
              <a:extLst>
                <a:ext uri="{FF2B5EF4-FFF2-40B4-BE49-F238E27FC236}">
                  <a16:creationId xmlns:a16="http://schemas.microsoft.com/office/drawing/2014/main" id="{7E35B328-8379-24DF-664F-421A0EB3E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037" y="2386471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예</a:t>
              </a:r>
              <a:endParaRPr lang="en-US" sz="9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63E60C5-BDDE-9977-CDCA-E11764308522}"/>
              </a:ext>
            </a:extLst>
          </p:cNvPr>
          <p:cNvSpPr txBox="1"/>
          <p:nvPr/>
        </p:nvSpPr>
        <p:spPr>
          <a:xfrm>
            <a:off x="527240" y="880565"/>
            <a:ext cx="26555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Nanumsquare" panose="020B0600000101010101" pitchFamily="50" charset="-127"/>
                <a:ea typeface="Nanumsquare" panose="020B0600000101010101" pitchFamily="50" charset="-127"/>
              </a:rPr>
              <a:t>[</a:t>
            </a:r>
            <a:r>
              <a:rPr lang="ko-KR" altLang="en-US" sz="1100" dirty="0">
                <a:latin typeface="Nanumsquare" panose="020B0600000101010101" pitchFamily="50" charset="-127"/>
                <a:ea typeface="Nanumsquare" panose="020B0600000101010101" pitchFamily="50" charset="-127"/>
              </a:rPr>
              <a:t>응시일시 초과시</a:t>
            </a:r>
            <a:r>
              <a:rPr lang="en-US" altLang="ko-KR" sz="1100" dirty="0">
                <a:latin typeface="Nanumsquare" panose="020B0600000101010101" pitchFamily="50" charset="-127"/>
                <a:ea typeface="Nanumsquare" panose="020B0600000101010101" pitchFamily="50" charset="-127"/>
              </a:rPr>
              <a:t>]</a:t>
            </a:r>
            <a:endParaRPr lang="ko-KR" altLang="en-US" sz="1100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grpSp>
        <p:nvGrpSpPr>
          <p:cNvPr id="1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33900FE2-6409-AC2F-F614-27E57DB4983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954987" y="1142175"/>
            <a:ext cx="3222246" cy="1507358"/>
            <a:chOff x="595686" y="1261242"/>
            <a:chExt cx="3222246" cy="1507358"/>
          </a:xfrm>
        </p:grpSpPr>
        <p:sp>
          <p:nvSpPr>
            <p:cNvPr id="19" name="Window Body">
              <a:extLst>
                <a:ext uri="{FF2B5EF4-FFF2-40B4-BE49-F238E27FC236}">
                  <a16:creationId xmlns:a16="http://schemas.microsoft.com/office/drawing/2014/main" id="{93ABB203-0D17-F1DD-8D03-CC2E77377E80}"/>
                </a:ext>
              </a:extLst>
            </p:cNvPr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ext">
              <a:extLst>
                <a:ext uri="{FF2B5EF4-FFF2-40B4-BE49-F238E27FC236}">
                  <a16:creationId xmlns:a16="http://schemas.microsoft.com/office/drawing/2014/main" id="{E323E706-4E12-64EF-6EE6-7496FD84B532}"/>
                </a:ext>
              </a:extLst>
            </p:cNvPr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모의고사 시험 이전입니다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시험일자를 재확인 후 응시해주세요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itle Bar">
              <a:extLst>
                <a:ext uri="{FF2B5EF4-FFF2-40B4-BE49-F238E27FC236}">
                  <a16:creationId xmlns:a16="http://schemas.microsoft.com/office/drawing/2014/main" id="{BB30A2D2-6A02-9C3F-0B81-A605FA0DCBE3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</a:p>
          </p:txBody>
        </p:sp>
        <p:sp>
          <p:nvSpPr>
            <p:cNvPr id="22" name="Close Button">
              <a:extLst>
                <a:ext uri="{FF2B5EF4-FFF2-40B4-BE49-F238E27FC236}">
                  <a16:creationId xmlns:a16="http://schemas.microsoft.com/office/drawing/2014/main" id="{3308C414-A3F2-B186-0C02-F6BC6E9A30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3" name="Icons">
              <a:extLst>
                <a:ext uri="{FF2B5EF4-FFF2-40B4-BE49-F238E27FC236}">
                  <a16:creationId xmlns:a16="http://schemas.microsoft.com/office/drawing/2014/main" id="{93F20882-C41E-C2B4-6BA6-869C9E14A25D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27" name="Info Icon">
                <a:extLst>
                  <a:ext uri="{FF2B5EF4-FFF2-40B4-BE49-F238E27FC236}">
                    <a16:creationId xmlns:a16="http://schemas.microsoft.com/office/drawing/2014/main" id="{F0B31C88-E221-EEF3-E3B9-EE0D21572C7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Warning Icon" hidden="1">
                <a:extLst>
                  <a:ext uri="{FF2B5EF4-FFF2-40B4-BE49-F238E27FC236}">
                    <a16:creationId xmlns:a16="http://schemas.microsoft.com/office/drawing/2014/main" id="{7EC07865-C492-CA33-A281-A59A72AF626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Error Icon" hidden="1">
                <a:extLst>
                  <a:ext uri="{FF2B5EF4-FFF2-40B4-BE49-F238E27FC236}">
                    <a16:creationId xmlns:a16="http://schemas.microsoft.com/office/drawing/2014/main" id="{8C4951EC-6DA0-7162-A9EC-C5F52B1E2A9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Question Icon" hidden="1">
                <a:extLst>
                  <a:ext uri="{FF2B5EF4-FFF2-40B4-BE49-F238E27FC236}">
                    <a16:creationId xmlns:a16="http://schemas.microsoft.com/office/drawing/2014/main" id="{03729232-736A-3D49-D179-AF5A20C4374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Button 1">
              <a:extLst>
                <a:ext uri="{FF2B5EF4-FFF2-40B4-BE49-F238E27FC236}">
                  <a16:creationId xmlns:a16="http://schemas.microsoft.com/office/drawing/2014/main" id="{27F7D4ED-C2DA-519A-9488-D92E572EA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037" y="2386471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예</a:t>
              </a:r>
              <a:endParaRPr lang="en-US" sz="9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ED39EB6-BDA5-4616-206E-4E4B337880DC}"/>
              </a:ext>
            </a:extLst>
          </p:cNvPr>
          <p:cNvSpPr txBox="1"/>
          <p:nvPr/>
        </p:nvSpPr>
        <p:spPr>
          <a:xfrm>
            <a:off x="3957497" y="874537"/>
            <a:ext cx="26555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Nanumsquare" panose="020B0600000101010101" pitchFamily="50" charset="-127"/>
                <a:ea typeface="Nanumsquare" panose="020B0600000101010101" pitchFamily="50" charset="-127"/>
              </a:rPr>
              <a:t>[</a:t>
            </a:r>
            <a:r>
              <a:rPr lang="ko-KR" altLang="en-US" sz="1100" dirty="0">
                <a:latin typeface="Nanumsquare" panose="020B0600000101010101" pitchFamily="50" charset="-127"/>
                <a:ea typeface="Nanumsquare" panose="020B0600000101010101" pitchFamily="50" charset="-127"/>
              </a:rPr>
              <a:t>응시일시 이전</a:t>
            </a:r>
            <a:r>
              <a:rPr lang="en-US" altLang="ko-KR" sz="1100" dirty="0">
                <a:latin typeface="Nanumsquare" panose="020B0600000101010101" pitchFamily="50" charset="-127"/>
                <a:ea typeface="Nanumsquare" panose="020B0600000101010101" pitchFamily="50" charset="-127"/>
              </a:rPr>
              <a:t>]</a:t>
            </a:r>
            <a:endParaRPr lang="ko-KR" altLang="en-US" sz="1100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40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FF8CC-32FE-4BCF-4582-047A3AF9E77D}"/>
              </a:ext>
            </a:extLst>
          </p:cNvPr>
          <p:cNvSpPr txBox="1">
            <a:spLocks/>
          </p:cNvSpPr>
          <p:nvPr/>
        </p:nvSpPr>
        <p:spPr>
          <a:xfrm>
            <a:off x="326932" y="234007"/>
            <a:ext cx="450931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Document History</a:t>
            </a:r>
            <a:endParaRPr lang="ko-KR" altLang="en-US" sz="1600" dirty="0">
              <a:latin typeface="+mn-lt"/>
            </a:endParaRPr>
          </a:p>
        </p:txBody>
      </p:sp>
      <p:graphicFrame>
        <p:nvGraphicFramePr>
          <p:cNvPr id="3" name="Group 118">
            <a:extLst>
              <a:ext uri="{FF2B5EF4-FFF2-40B4-BE49-F238E27FC236}">
                <a16:creationId xmlns:a16="http://schemas.microsoft.com/office/drawing/2014/main" id="{35DD9724-672A-05C2-08BF-1AD78CA32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475839"/>
              </p:ext>
            </p:extLst>
          </p:nvPr>
        </p:nvGraphicFramePr>
        <p:xfrm>
          <a:off x="414396" y="804359"/>
          <a:ext cx="11450672" cy="3378606"/>
        </p:xfrm>
        <a:graphic>
          <a:graphicData uri="http://schemas.openxmlformats.org/drawingml/2006/table">
            <a:tbl>
              <a:tblPr/>
              <a:tblGrid>
                <a:gridCol w="709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0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03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75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8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Ver</a:t>
                      </a: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날짜</a:t>
                      </a: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내용</a:t>
                      </a: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비고</a:t>
                      </a: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0.1</a:t>
                      </a: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2023.01.13</a:t>
                      </a: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최초 설계</a:t>
                      </a: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이승곤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0.2</a:t>
                      </a: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2023.01.17</a:t>
                      </a: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모의고사 리스트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추가</a:t>
                      </a: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이승곤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393448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126799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999313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344812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049752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903113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90095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039760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980294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346405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20478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150394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90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75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8A8B3-3A6F-B47A-639F-A98087BC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설문조사 참여 프로세스</a:t>
            </a:r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C2F38903-30F2-A114-C6A3-DF6E8FB8D95F}"/>
              </a:ext>
            </a:extLst>
          </p:cNvPr>
          <p:cNvSpPr/>
          <p:nvPr/>
        </p:nvSpPr>
        <p:spPr>
          <a:xfrm>
            <a:off x="961633" y="1669930"/>
            <a:ext cx="1116623" cy="63304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온라인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모의고사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최종 제출 완료</a:t>
            </a:r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5E071F71-357B-1F63-4B57-AAAEAAED7A5E}"/>
              </a:ext>
            </a:extLst>
          </p:cNvPr>
          <p:cNvSpPr/>
          <p:nvPr/>
        </p:nvSpPr>
        <p:spPr>
          <a:xfrm>
            <a:off x="3808856" y="1767552"/>
            <a:ext cx="1807535" cy="44587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성적 결과화면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8744E6-C5D2-8BE4-1223-48005849EDB3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078256" y="1986453"/>
            <a:ext cx="1730600" cy="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DE77F1-FC46-CB13-5309-CE0737789187}"/>
              </a:ext>
            </a:extLst>
          </p:cNvPr>
          <p:cNvSpPr txBox="1"/>
          <p:nvPr/>
        </p:nvSpPr>
        <p:spPr>
          <a:xfrm>
            <a:off x="5475322" y="3635553"/>
            <a:ext cx="1190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설문 중도 </a:t>
            </a:r>
            <a:r>
              <a:rPr lang="ko-KR" altLang="en-US" sz="1000" dirty="0" err="1"/>
              <a:t>취소시</a:t>
            </a:r>
            <a:endParaRPr lang="ko-KR" altLang="en-US" sz="1000" dirty="0"/>
          </a:p>
        </p:txBody>
      </p:sp>
      <p:grpSp>
        <p:nvGrpSpPr>
          <p:cNvPr id="2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090EA423-ECA8-9188-1D84-1B3EE4D1FC3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186209" y="1632766"/>
            <a:ext cx="3222246" cy="1507358"/>
            <a:chOff x="595686" y="1261242"/>
            <a:chExt cx="3222246" cy="1507358"/>
          </a:xfrm>
        </p:grpSpPr>
        <p:sp>
          <p:nvSpPr>
            <p:cNvPr id="25" name="Window Body">
              <a:extLst>
                <a:ext uri="{FF2B5EF4-FFF2-40B4-BE49-F238E27FC236}">
                  <a16:creationId xmlns:a16="http://schemas.microsoft.com/office/drawing/2014/main" id="{A8F51A43-9C5F-3759-3280-870294E644C0}"/>
                </a:ext>
              </a:extLst>
            </p:cNvPr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Text">
              <a:extLst>
                <a:ext uri="{FF2B5EF4-FFF2-40B4-BE49-F238E27FC236}">
                  <a16:creationId xmlns:a16="http://schemas.microsoft.com/office/drawing/2014/main" id="{02F4EA23-DCB7-C27D-A888-4DD4A46116AF}"/>
                </a:ext>
              </a:extLst>
            </p:cNvPr>
            <p:cNvSpPr txBox="1"/>
            <p:nvPr/>
          </p:nvSpPr>
          <p:spPr>
            <a:xfrm>
              <a:off x="1335557" y="1635819"/>
              <a:ext cx="2450673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온라인 모의고사 설문에 참여해주셔서 감사드립니다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27" name="Title Bar">
              <a:extLst>
                <a:ext uri="{FF2B5EF4-FFF2-40B4-BE49-F238E27FC236}">
                  <a16:creationId xmlns:a16="http://schemas.microsoft.com/office/drawing/2014/main" id="{7BF7A598-1FC5-C436-D830-649CB9981AA6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안내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lose Button">
              <a:extLst>
                <a:ext uri="{FF2B5EF4-FFF2-40B4-BE49-F238E27FC236}">
                  <a16:creationId xmlns:a16="http://schemas.microsoft.com/office/drawing/2014/main" id="{D9465428-EEA0-DBB1-763B-41AE6ADC70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9" name="Icons">
              <a:extLst>
                <a:ext uri="{FF2B5EF4-FFF2-40B4-BE49-F238E27FC236}">
                  <a16:creationId xmlns:a16="http://schemas.microsoft.com/office/drawing/2014/main" id="{7060D78F-A384-8178-FE97-24DD555314F2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33" name="Info Icon">
                <a:extLst>
                  <a:ext uri="{FF2B5EF4-FFF2-40B4-BE49-F238E27FC236}">
                    <a16:creationId xmlns:a16="http://schemas.microsoft.com/office/drawing/2014/main" id="{5C43D6C5-7008-0F84-0EE5-359AE975339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Warning Icon" hidden="1">
                <a:extLst>
                  <a:ext uri="{FF2B5EF4-FFF2-40B4-BE49-F238E27FC236}">
                    <a16:creationId xmlns:a16="http://schemas.microsoft.com/office/drawing/2014/main" id="{427B66E2-EDE6-E40A-A478-AF515482B1F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Error Icon" hidden="1">
                <a:extLst>
                  <a:ext uri="{FF2B5EF4-FFF2-40B4-BE49-F238E27FC236}">
                    <a16:creationId xmlns:a16="http://schemas.microsoft.com/office/drawing/2014/main" id="{8B727EA2-1002-7CBD-BB97-8DACE8E74F9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Question Icon" hidden="1">
                <a:extLst>
                  <a:ext uri="{FF2B5EF4-FFF2-40B4-BE49-F238E27FC236}">
                    <a16:creationId xmlns:a16="http://schemas.microsoft.com/office/drawing/2014/main" id="{E78B2B61-D247-E1B9-59D3-7F932C9E2B6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1" name="Button 1">
              <a:extLst>
                <a:ext uri="{FF2B5EF4-FFF2-40B4-BE49-F238E27FC236}">
                  <a16:creationId xmlns:a16="http://schemas.microsoft.com/office/drawing/2014/main" id="{E70A551D-C290-55E9-47D5-85A34F5D0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037" y="2386471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예</a:t>
              </a:r>
              <a:endParaRPr lang="en-US" sz="9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FA32716C-AF76-A1AC-8C57-C628457A8E7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008361" y="3990955"/>
            <a:ext cx="3222246" cy="1507358"/>
            <a:chOff x="595686" y="1261242"/>
            <a:chExt cx="3222246" cy="1507358"/>
          </a:xfrm>
        </p:grpSpPr>
        <p:sp>
          <p:nvSpPr>
            <p:cNvPr id="38" name="Window Body">
              <a:extLst>
                <a:ext uri="{FF2B5EF4-FFF2-40B4-BE49-F238E27FC236}">
                  <a16:creationId xmlns:a16="http://schemas.microsoft.com/office/drawing/2014/main" id="{007853FF-A713-356C-7031-583271A69889}"/>
                </a:ext>
              </a:extLst>
            </p:cNvPr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ext">
              <a:extLst>
                <a:ext uri="{FF2B5EF4-FFF2-40B4-BE49-F238E27FC236}">
                  <a16:creationId xmlns:a16="http://schemas.microsoft.com/office/drawing/2014/main" id="{97ADD486-FA92-2113-068F-B5C71ED12905}"/>
                </a:ext>
              </a:extLst>
            </p:cNvPr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설문 중도 취소시 학습지원금 지급이 되지 않습니다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</a:p>
            <a:p>
              <a:endPara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설문 참여를 취소하시겠습니까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Title Bar">
              <a:extLst>
                <a:ext uri="{FF2B5EF4-FFF2-40B4-BE49-F238E27FC236}">
                  <a16:creationId xmlns:a16="http://schemas.microsoft.com/office/drawing/2014/main" id="{41CA2DD4-1C97-3405-7F86-BC097EFDF71E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안내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Close Button">
              <a:extLst>
                <a:ext uri="{FF2B5EF4-FFF2-40B4-BE49-F238E27FC236}">
                  <a16:creationId xmlns:a16="http://schemas.microsoft.com/office/drawing/2014/main" id="{0DFFB325-733E-7521-E06F-950A59244B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2" name="Icons">
              <a:extLst>
                <a:ext uri="{FF2B5EF4-FFF2-40B4-BE49-F238E27FC236}">
                  <a16:creationId xmlns:a16="http://schemas.microsoft.com/office/drawing/2014/main" id="{837AB328-4638-799F-0C02-D93F242E4DBE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47" name="Info Icon" hidden="1">
                <a:extLst>
                  <a:ext uri="{FF2B5EF4-FFF2-40B4-BE49-F238E27FC236}">
                    <a16:creationId xmlns:a16="http://schemas.microsoft.com/office/drawing/2014/main" id="{D1AFF519-485D-E9D8-68B1-464F0062992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Warning Icon">
                <a:extLst>
                  <a:ext uri="{FF2B5EF4-FFF2-40B4-BE49-F238E27FC236}">
                    <a16:creationId xmlns:a16="http://schemas.microsoft.com/office/drawing/2014/main" id="{6FBC2234-FF1F-E02A-21DB-33A41AF2471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Error Icon" hidden="1">
                <a:extLst>
                  <a:ext uri="{FF2B5EF4-FFF2-40B4-BE49-F238E27FC236}">
                    <a16:creationId xmlns:a16="http://schemas.microsoft.com/office/drawing/2014/main" id="{C09D4FB9-4064-7131-EE09-1354AB79584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Question Icon" hidden="1">
                <a:extLst>
                  <a:ext uri="{FF2B5EF4-FFF2-40B4-BE49-F238E27FC236}">
                    <a16:creationId xmlns:a16="http://schemas.microsoft.com/office/drawing/2014/main" id="{CB09A2CF-F0D3-6CED-D315-40AB0B195A6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3" name="Buttons">
              <a:extLst>
                <a:ext uri="{FF2B5EF4-FFF2-40B4-BE49-F238E27FC236}">
                  <a16:creationId xmlns:a16="http://schemas.microsoft.com/office/drawing/2014/main" id="{7050F273-3A30-6609-77D7-2621A1E00399}"/>
                </a:ext>
              </a:extLst>
            </p:cNvPr>
            <p:cNvGrpSpPr/>
            <p:nvPr/>
          </p:nvGrpSpPr>
          <p:grpSpPr>
            <a:xfrm>
              <a:off x="1538287" y="2386471"/>
              <a:ext cx="2091779" cy="240384"/>
              <a:chOff x="1538287" y="2386471"/>
              <a:chExt cx="2091779" cy="240384"/>
            </a:xfrm>
          </p:grpSpPr>
          <p:sp>
            <p:nvSpPr>
              <p:cNvPr id="44" name="Button 1">
                <a:extLst>
                  <a:ext uri="{FF2B5EF4-FFF2-40B4-BE49-F238E27FC236}">
                    <a16:creationId xmlns:a16="http://schemas.microsoft.com/office/drawing/2014/main" id="{5F0AD47C-AD3C-DF8A-C986-96C302FCD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703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chemeClr val="bg2">
                  <a:lumMod val="75000"/>
                </a:schemeClr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</a:t>
                </a:r>
                <a:endParaRPr lang="en-US" sz="900" b="1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Button 2">
                <a:extLst>
                  <a:ext uri="{FF2B5EF4-FFF2-40B4-BE49-F238E27FC236}">
                    <a16:creationId xmlns:a16="http://schemas.microsoft.com/office/drawing/2014/main" id="{A567821F-CADA-6ED0-C058-01E7766E6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아니오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Button 3" hidden="1">
                <a:extLst>
                  <a:ext uri="{FF2B5EF4-FFF2-40B4-BE49-F238E27FC236}">
                    <a16:creationId xmlns:a16="http://schemas.microsoft.com/office/drawing/2014/main" id="{F2C0B2EC-915F-060C-6F19-B4BD5C5792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28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4D8E13D8-080F-337F-D625-F32A45F40933}"/>
              </a:ext>
            </a:extLst>
          </p:cNvPr>
          <p:cNvCxnSpPr>
            <a:cxnSpLocks/>
            <a:stCxn id="64" idx="2"/>
            <a:endCxn id="40" idx="0"/>
          </p:cNvCxnSpPr>
          <p:nvPr/>
        </p:nvCxnSpPr>
        <p:spPr>
          <a:xfrm rot="16200000" flipH="1">
            <a:off x="6272073" y="1643543"/>
            <a:ext cx="787961" cy="390686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AF24A8-B7D2-AFC3-C410-E8ED9C98E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EBD689-CD72-46D1-AE0B-2BB7D6B163A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040DF6-ABC4-4369-E9F5-95FE30A1DEE7}"/>
              </a:ext>
            </a:extLst>
          </p:cNvPr>
          <p:cNvCxnSpPr>
            <a:cxnSpLocks/>
            <a:stCxn id="64" idx="3"/>
            <a:endCxn id="25" idx="1"/>
          </p:cNvCxnSpPr>
          <p:nvPr/>
        </p:nvCxnSpPr>
        <p:spPr>
          <a:xfrm flipV="1">
            <a:off x="5270934" y="2505317"/>
            <a:ext cx="1915275" cy="3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D7FB1B1-3644-108C-AAE1-609EA2214B55}"/>
              </a:ext>
            </a:extLst>
          </p:cNvPr>
          <p:cNvSpPr txBox="1"/>
          <p:nvPr/>
        </p:nvSpPr>
        <p:spPr>
          <a:xfrm>
            <a:off x="5731969" y="1597185"/>
            <a:ext cx="1190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설문 </a:t>
            </a:r>
            <a:r>
              <a:rPr lang="ko-KR" altLang="en-US" sz="1000" dirty="0" err="1"/>
              <a:t>완료시</a:t>
            </a:r>
            <a:endParaRPr lang="ko-KR" altLang="en-US" sz="1000" dirty="0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9EC29366-3DAF-5E08-1CE0-B6A7340C9C77}"/>
              </a:ext>
            </a:extLst>
          </p:cNvPr>
          <p:cNvSpPr/>
          <p:nvPr/>
        </p:nvSpPr>
        <p:spPr>
          <a:xfrm>
            <a:off x="4154311" y="2569948"/>
            <a:ext cx="1116623" cy="63304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설문 팝업 처리</a:t>
            </a:r>
          </a:p>
        </p:txBody>
      </p:sp>
    </p:spTree>
    <p:extLst>
      <p:ext uri="{BB962C8B-B14F-4D97-AF65-F5344CB8AC3E}">
        <p14:creationId xmlns:p14="http://schemas.microsoft.com/office/powerpoint/2010/main" val="181355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108FB1-0B6E-7516-8D9D-DF9811F9D9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692854-A891-2778-5CA9-1776D9656F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설문 조사 팝업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5FA8B8-E48F-C40D-59DA-C2D792DB6C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A145BCD-74DF-00A5-1817-3813FE81F6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9D56B64-5242-9FA2-6B8D-B774729293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8E9E78D-5E5D-5C02-2E82-1952B75A5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754111"/>
              </p:ext>
            </p:extLst>
          </p:nvPr>
        </p:nvGraphicFramePr>
        <p:xfrm>
          <a:off x="9424359" y="-3899"/>
          <a:ext cx="2761527" cy="4045904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3746316254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461441869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618454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관리자에 통계 확인 메뉴 필요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750631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+mn-ea"/>
                        </a:rPr>
                        <a:t>설문 안내 문구 영역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441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설문 문항 영역</a:t>
                      </a:r>
                      <a:endParaRPr kumimoji="1"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문항당 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답만 체크 가능</a:t>
                      </a:r>
                      <a:endParaRPr kumimoji="1"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- 5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주관식은 텍스트 입력으로 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200byte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입력 제한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공간활용을 위해서 내부 스크롤 처리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631341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dirty="0">
                          <a:latin typeface="+mn-ea"/>
                        </a:rPr>
                        <a:t>[</a:t>
                      </a:r>
                      <a:r>
                        <a:rPr lang="ko-KR" altLang="en-US" sz="800" b="0" dirty="0">
                          <a:latin typeface="+mn-ea"/>
                        </a:rPr>
                        <a:t>설문 제출 </a:t>
                      </a:r>
                      <a:r>
                        <a:rPr lang="en-US" altLang="ko-KR" sz="800" b="0" dirty="0">
                          <a:latin typeface="+mn-ea"/>
                        </a:rPr>
                        <a:t>BTN]</a:t>
                      </a:r>
                    </a:p>
                    <a:p>
                      <a:r>
                        <a:rPr lang="en-US" altLang="ko-KR" sz="800" b="0" dirty="0">
                          <a:latin typeface="+mn-ea"/>
                        </a:rPr>
                        <a:t>- </a:t>
                      </a:r>
                      <a:r>
                        <a:rPr lang="ko-KR" altLang="en-US" sz="800" b="0" dirty="0">
                          <a:latin typeface="+mn-ea"/>
                        </a:rPr>
                        <a:t>객관식 </a:t>
                      </a:r>
                      <a:r>
                        <a:rPr lang="en-US" altLang="ko-KR" sz="800" b="0" dirty="0">
                          <a:latin typeface="+mn-ea"/>
                        </a:rPr>
                        <a:t>4</a:t>
                      </a:r>
                      <a:r>
                        <a:rPr lang="ko-KR" altLang="en-US" sz="800" b="0" dirty="0">
                          <a:latin typeface="+mn-ea"/>
                        </a:rPr>
                        <a:t>개는 필수 항목으로 체크</a:t>
                      </a:r>
                      <a:endParaRPr lang="en-US" altLang="ko-KR" sz="800" b="0" dirty="0">
                        <a:latin typeface="+mn-ea"/>
                      </a:endParaRPr>
                    </a:p>
                    <a:p>
                      <a:r>
                        <a:rPr lang="en-US" altLang="ko-KR" sz="800" b="0" dirty="0">
                          <a:latin typeface="+mn-ea"/>
                        </a:rPr>
                        <a:t>- </a:t>
                      </a:r>
                      <a:r>
                        <a:rPr lang="ko-KR" altLang="en-US" sz="800" b="0" dirty="0">
                          <a:latin typeface="+mn-ea"/>
                        </a:rPr>
                        <a:t>주관식은 선택 사항</a:t>
                      </a:r>
                      <a:endParaRPr lang="en-US" altLang="ko-KR" sz="800" b="0" dirty="0">
                        <a:latin typeface="+mn-ea"/>
                      </a:endParaRPr>
                    </a:p>
                    <a:p>
                      <a:endParaRPr lang="en-US" altLang="ko-KR" sz="800" b="0" dirty="0">
                        <a:latin typeface="+mn-ea"/>
                      </a:endParaRPr>
                    </a:p>
                    <a:p>
                      <a:endParaRPr lang="en-US" altLang="ko-KR" sz="800" b="0" dirty="0">
                        <a:latin typeface="+mn-ea"/>
                      </a:endParaRPr>
                    </a:p>
                    <a:p>
                      <a:r>
                        <a:rPr lang="en-US" altLang="ko-KR" sz="800" b="0" dirty="0">
                          <a:latin typeface="+mn-ea"/>
                        </a:rPr>
                        <a:t>-&gt; </a:t>
                      </a:r>
                      <a:r>
                        <a:rPr lang="ko-KR" altLang="en-US" sz="800" b="0" dirty="0" err="1">
                          <a:latin typeface="+mn-ea"/>
                        </a:rPr>
                        <a:t>알럿</a:t>
                      </a:r>
                      <a:r>
                        <a:rPr lang="ko-KR" altLang="en-US" sz="800" b="0" dirty="0">
                          <a:latin typeface="+mn-ea"/>
                        </a:rPr>
                        <a:t> 메시지 표시 후 성적 결과 화면으로 이동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095111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dirty="0">
                          <a:latin typeface="+mn-ea"/>
                        </a:rPr>
                        <a:t>[</a:t>
                      </a:r>
                      <a:r>
                        <a:rPr lang="ko-KR" altLang="en-US" sz="800" b="0" dirty="0">
                          <a:latin typeface="+mn-ea"/>
                        </a:rPr>
                        <a:t>설문 닫기 </a:t>
                      </a:r>
                      <a:r>
                        <a:rPr lang="en-US" altLang="ko-KR" sz="800" b="0" dirty="0">
                          <a:latin typeface="+mn-ea"/>
                        </a:rPr>
                        <a:t>BTN]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dirty="0">
                          <a:latin typeface="+mn-ea"/>
                        </a:rPr>
                        <a:t>- </a:t>
                      </a:r>
                      <a:r>
                        <a:rPr lang="ko-KR" altLang="en-US" sz="800" b="0" dirty="0" err="1">
                          <a:latin typeface="+mn-ea"/>
                        </a:rPr>
                        <a:t>알럿</a:t>
                      </a:r>
                      <a:r>
                        <a:rPr lang="ko-KR" altLang="en-US" sz="800" b="0" dirty="0">
                          <a:latin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</a:rPr>
                        <a:t>msg </a:t>
                      </a:r>
                      <a:r>
                        <a:rPr lang="ko-KR" altLang="en-US" sz="800" b="0" dirty="0">
                          <a:latin typeface="+mn-ea"/>
                        </a:rPr>
                        <a:t>표시 후 성적 결과 화면으로 이동</a:t>
                      </a:r>
                      <a:r>
                        <a:rPr lang="en-US" altLang="ko-KR" sz="800" b="0" dirty="0">
                          <a:latin typeface="+mn-ea"/>
                        </a:rPr>
                        <a:t>(</a:t>
                      </a:r>
                      <a:r>
                        <a:rPr lang="ko-KR" altLang="en-US" sz="800" b="0" dirty="0">
                          <a:latin typeface="+mn-ea"/>
                        </a:rPr>
                        <a:t>앞페이지 참조</a:t>
                      </a:r>
                      <a:r>
                        <a:rPr lang="en-US" altLang="ko-KR" sz="800" b="0" dirty="0">
                          <a:latin typeface="+mn-ea"/>
                        </a:rPr>
                        <a:t>)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417384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dirty="0">
                          <a:latin typeface="+mn-ea"/>
                        </a:rPr>
                        <a:t>[</a:t>
                      </a:r>
                      <a:r>
                        <a:rPr lang="ko-KR" altLang="en-US" sz="800" b="0" dirty="0">
                          <a:latin typeface="+mn-ea"/>
                        </a:rPr>
                        <a:t>응시후기</a:t>
                      </a:r>
                      <a:r>
                        <a:rPr lang="en-US" altLang="ko-KR" sz="800" b="0" dirty="0">
                          <a:latin typeface="+mn-ea"/>
                        </a:rPr>
                        <a:t> </a:t>
                      </a:r>
                      <a:r>
                        <a:rPr lang="ko-KR" altLang="en-US" sz="800" b="0" dirty="0">
                          <a:latin typeface="+mn-ea"/>
                        </a:rPr>
                        <a:t>텍스트 입력</a:t>
                      </a:r>
                      <a:r>
                        <a:rPr lang="en-US" altLang="ko-KR" sz="800" b="0" dirty="0">
                          <a:latin typeface="+mn-ea"/>
                        </a:rPr>
                        <a:t>]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dirty="0">
                          <a:latin typeface="+mn-ea"/>
                        </a:rPr>
                        <a:t>- </a:t>
                      </a:r>
                      <a:r>
                        <a:rPr lang="ko-KR" altLang="en-US" sz="800" b="0" dirty="0">
                          <a:latin typeface="+mn-ea"/>
                        </a:rPr>
                        <a:t>한글 </a:t>
                      </a:r>
                      <a:r>
                        <a:rPr lang="en-US" altLang="ko-KR" sz="800" b="0" dirty="0">
                          <a:latin typeface="+mn-ea"/>
                        </a:rPr>
                        <a:t>200</a:t>
                      </a:r>
                      <a:r>
                        <a:rPr lang="ko-KR" altLang="en-US" sz="800" b="0" dirty="0">
                          <a:latin typeface="+mn-ea"/>
                        </a:rPr>
                        <a:t>글자 제한</a:t>
                      </a:r>
                      <a:endParaRPr lang="en-US" altLang="ko-KR" sz="800" b="0" dirty="0">
                        <a:latin typeface="+mn-ea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dirty="0">
                          <a:latin typeface="+mn-ea"/>
                        </a:rPr>
                        <a:t>- </a:t>
                      </a:r>
                      <a:r>
                        <a:rPr lang="ko-KR" altLang="en-US" sz="800" b="0" dirty="0">
                          <a:latin typeface="+mn-ea"/>
                        </a:rPr>
                        <a:t>한글 </a:t>
                      </a:r>
                      <a:r>
                        <a:rPr lang="en-US" altLang="ko-KR" sz="800" b="0" dirty="0">
                          <a:latin typeface="+mn-ea"/>
                        </a:rPr>
                        <a:t>100</a:t>
                      </a:r>
                      <a:r>
                        <a:rPr lang="ko-KR" altLang="en-US" sz="800" b="0" dirty="0">
                          <a:latin typeface="+mn-ea"/>
                        </a:rPr>
                        <a:t>글자 </a:t>
                      </a:r>
                      <a:r>
                        <a:rPr lang="ko-KR" altLang="en-US" sz="800" b="0" dirty="0" err="1">
                          <a:latin typeface="+mn-ea"/>
                        </a:rPr>
                        <a:t>입력시</a:t>
                      </a:r>
                      <a:r>
                        <a:rPr lang="ko-KR" altLang="en-US" sz="800" b="0" dirty="0">
                          <a:latin typeface="+mn-ea"/>
                        </a:rPr>
                        <a:t> 자동 </a:t>
                      </a:r>
                      <a:r>
                        <a:rPr lang="en-US" altLang="ko-KR" sz="800" b="0" dirty="0">
                          <a:latin typeface="+mn-ea"/>
                        </a:rPr>
                        <a:t>2,000P </a:t>
                      </a:r>
                      <a:r>
                        <a:rPr lang="ko-KR" altLang="en-US" sz="800" b="0" dirty="0">
                          <a:latin typeface="+mn-ea"/>
                        </a:rPr>
                        <a:t>지급 처리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13522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473053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402401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639550"/>
                  </a:ext>
                </a:extLst>
              </a:tr>
            </a:tbl>
          </a:graphicData>
        </a:graphic>
      </p:graphicFrame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785C18C-848C-FAE2-6E4C-3D21027BA47D}"/>
              </a:ext>
            </a:extLst>
          </p:cNvPr>
          <p:cNvSpPr/>
          <p:nvPr/>
        </p:nvSpPr>
        <p:spPr>
          <a:xfrm>
            <a:off x="740401" y="1107734"/>
            <a:ext cx="7758260" cy="5574419"/>
          </a:xfrm>
          <a:prstGeom prst="roundRect">
            <a:avLst>
              <a:gd name="adj" fmla="val 9548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2C475B-0D69-86D3-771F-69A3F36D0845}"/>
              </a:ext>
            </a:extLst>
          </p:cNvPr>
          <p:cNvSpPr txBox="1"/>
          <p:nvPr/>
        </p:nvSpPr>
        <p:spPr>
          <a:xfrm>
            <a:off x="2126141" y="1192455"/>
            <a:ext cx="498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모의고사 만족도 설문조사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08652BC-70D7-4622-D69D-36FDA67AC37D}"/>
              </a:ext>
            </a:extLst>
          </p:cNvPr>
          <p:cNvSpPr/>
          <p:nvPr/>
        </p:nvSpPr>
        <p:spPr>
          <a:xfrm>
            <a:off x="1144673" y="1626908"/>
            <a:ext cx="6827841" cy="524141"/>
          </a:xfrm>
          <a:prstGeom prst="roundRect">
            <a:avLst>
              <a:gd name="adj" fmla="val 9548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>
              <a:buFont typeface="Arial" panose="020B0604020202020204" pitchFamily="34" charset="0"/>
              <a:buChar char="•"/>
            </a:pPr>
            <a:r>
              <a:rPr lang="ko-KR" altLang="en-US" sz="1000" i="0" dirty="0">
                <a:solidFill>
                  <a:srgbClr val="000B52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미래인재컴퍼니 온라인 모의고사에 </a:t>
            </a:r>
            <a:r>
              <a:rPr lang="ko-KR" altLang="en-US" sz="1000" i="0" dirty="0" err="1">
                <a:solidFill>
                  <a:srgbClr val="000B52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응시해주셔서</a:t>
            </a:r>
            <a:r>
              <a:rPr lang="ko-KR" altLang="en-US" sz="1000" i="0" dirty="0">
                <a:solidFill>
                  <a:srgbClr val="000B52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 감사합니다</a:t>
            </a:r>
            <a:r>
              <a:rPr lang="en-US" altLang="ko-KR" sz="1000" i="0" dirty="0">
                <a:solidFill>
                  <a:srgbClr val="000B52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. (</a:t>
            </a:r>
            <a:r>
              <a:rPr lang="ko-KR" altLang="en-US" sz="1000" i="0" dirty="0">
                <a:solidFill>
                  <a:srgbClr val="000B52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학습지원 포인트 </a:t>
            </a:r>
            <a:r>
              <a:rPr lang="en-US" altLang="ko-KR" sz="1000" i="0" dirty="0">
                <a:solidFill>
                  <a:srgbClr val="000B52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1,000P </a:t>
            </a:r>
            <a:r>
              <a:rPr lang="ko-KR" altLang="en-US" sz="1000" i="0" dirty="0">
                <a:solidFill>
                  <a:srgbClr val="000B52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제공</a:t>
            </a:r>
            <a:r>
              <a:rPr lang="en-US" altLang="ko-KR" sz="1000" i="0" dirty="0">
                <a:solidFill>
                  <a:srgbClr val="000B52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)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ko-KR" altLang="en-US" sz="1000" i="0" dirty="0">
                <a:solidFill>
                  <a:srgbClr val="000B52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간단한 설문을 해주시면 수험생 여러분에게 </a:t>
            </a:r>
            <a:r>
              <a:rPr lang="ko-KR" altLang="en-US" sz="1000" i="0" dirty="0" err="1">
                <a:solidFill>
                  <a:srgbClr val="000B52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고퀄리티</a:t>
            </a:r>
            <a:r>
              <a:rPr lang="ko-KR" altLang="en-US" sz="1000" i="0" dirty="0">
                <a:solidFill>
                  <a:srgbClr val="000B52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 문항 제공을 위한 자료로 활용하겠습니다</a:t>
            </a:r>
            <a:r>
              <a:rPr lang="en-US" altLang="ko-KR" sz="1000" i="0" dirty="0">
                <a:solidFill>
                  <a:srgbClr val="000B52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  <a:r>
              <a:rPr lang="en-US" altLang="ko-KR" sz="1000" i="0" u="sng" dirty="0">
                <a:solidFill>
                  <a:srgbClr val="000B52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 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F7F3680-5335-B6D6-0CF2-5FDFB77C47D0}"/>
              </a:ext>
            </a:extLst>
          </p:cNvPr>
          <p:cNvSpPr/>
          <p:nvPr/>
        </p:nvSpPr>
        <p:spPr>
          <a:xfrm>
            <a:off x="1144672" y="2235769"/>
            <a:ext cx="6827841" cy="3760585"/>
          </a:xfrm>
          <a:prstGeom prst="roundRect">
            <a:avLst>
              <a:gd name="adj" fmla="val 9548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>
              <a:buFont typeface="Arial" panose="020B0604020202020204" pitchFamily="34" charset="0"/>
              <a:buChar char="•"/>
            </a:pPr>
            <a:endParaRPr lang="en-US" altLang="ko-KR" sz="1000" i="0" dirty="0">
              <a:solidFill>
                <a:srgbClr val="000B52"/>
              </a:solidFill>
              <a:effectLst/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1A848C-9332-15E3-8163-D124FF9C356B}"/>
              </a:ext>
            </a:extLst>
          </p:cNvPr>
          <p:cNvSpPr txBox="1"/>
          <p:nvPr/>
        </p:nvSpPr>
        <p:spPr>
          <a:xfrm>
            <a:off x="1267203" y="2381885"/>
            <a:ext cx="61184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1. </a:t>
            </a:r>
            <a:r>
              <a:rPr lang="ko-KR" altLang="en-US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문항의 난이도는 적절하였는가</a:t>
            </a:r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?(</a:t>
            </a:r>
            <a:r>
              <a:rPr lang="ko-KR" altLang="en-US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필수</a:t>
            </a:r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)</a:t>
            </a:r>
            <a:endParaRPr lang="en-US" altLang="ko-KR" sz="1000" i="0" dirty="0">
              <a:effectLst/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1A35C8F-B28D-C152-135D-6EB2655EEE4E}"/>
              </a:ext>
            </a:extLst>
          </p:cNvPr>
          <p:cNvGrpSpPr/>
          <p:nvPr/>
        </p:nvGrpSpPr>
        <p:grpSpPr>
          <a:xfrm>
            <a:off x="2023772" y="2673318"/>
            <a:ext cx="4753816" cy="212366"/>
            <a:chOff x="2062222" y="2673318"/>
            <a:chExt cx="4753816" cy="212366"/>
          </a:xfrm>
        </p:grpSpPr>
        <p:grpSp>
          <p:nvGrpSpPr>
            <p:cNvPr id="1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B7DB9AC1-494C-67E8-31B2-6FCA7657A3CC}"/>
                </a:ext>
              </a:extLst>
            </p:cNvPr>
            <p:cNvGrpSpPr/>
            <p:nvPr>
              <p:custDataLst>
                <p:tags r:id="rId19"/>
              </p:custDataLst>
            </p:nvPr>
          </p:nvGrpSpPr>
          <p:grpSpPr>
            <a:xfrm>
              <a:off x="2062222" y="2673318"/>
              <a:ext cx="774808" cy="212366"/>
              <a:chOff x="593892" y="1585163"/>
              <a:chExt cx="774808" cy="212366"/>
            </a:xfrm>
          </p:grpSpPr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07123CB0-3984-CD0A-D4CE-5EAA1565284E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Check" hidden="1">
                <a:extLst>
                  <a:ext uri="{FF2B5EF4-FFF2-40B4-BE49-F238E27FC236}">
                    <a16:creationId xmlns:a16="http://schemas.microsoft.com/office/drawing/2014/main" id="{E5227842-7113-1701-3AFE-054AFC2822A5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Label">
                <a:extLst>
                  <a:ext uri="{FF2B5EF4-FFF2-40B4-BE49-F238E27FC236}">
                    <a16:creationId xmlns:a16="http://schemas.microsoft.com/office/drawing/2014/main" id="{CDD7E602-8DF4-D55E-8BBD-DC2388DC9750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641458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매우 나쁨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C3F4B76E-EBB0-68F1-A6CE-93919BD135A5}"/>
                </a:ext>
              </a:extLst>
            </p:cNvPr>
            <p:cNvGrpSpPr/>
            <p:nvPr>
              <p:custDataLst>
                <p:tags r:id="rId20"/>
              </p:custDataLst>
            </p:nvPr>
          </p:nvGrpSpPr>
          <p:grpSpPr>
            <a:xfrm>
              <a:off x="3056974" y="2673318"/>
              <a:ext cx="511915" cy="212366"/>
              <a:chOff x="593892" y="1585163"/>
              <a:chExt cx="511915" cy="212366"/>
            </a:xfrm>
          </p:grpSpPr>
          <p:sp>
            <p:nvSpPr>
              <p:cNvPr id="21" name="Circle">
                <a:extLst>
                  <a:ext uri="{FF2B5EF4-FFF2-40B4-BE49-F238E27FC236}">
                    <a16:creationId xmlns:a16="http://schemas.microsoft.com/office/drawing/2014/main" id="{F1210A3F-F112-FD3F-F01D-71F48A868C7C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Check" hidden="1">
                <a:extLst>
                  <a:ext uri="{FF2B5EF4-FFF2-40B4-BE49-F238E27FC236}">
                    <a16:creationId xmlns:a16="http://schemas.microsoft.com/office/drawing/2014/main" id="{80D3E3E8-4D30-3940-9944-C499A7E4141E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Label">
                <a:extLst>
                  <a:ext uri="{FF2B5EF4-FFF2-40B4-BE49-F238E27FC236}">
                    <a16:creationId xmlns:a16="http://schemas.microsoft.com/office/drawing/2014/main" id="{38889A29-0F58-5E04-5DC6-6BC6AE02393E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나쁨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4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ADEED4A5-8EB9-1D87-1CCB-8CCC6D82892F}"/>
                </a:ext>
              </a:extLst>
            </p:cNvPr>
            <p:cNvGrpSpPr/>
            <p:nvPr>
              <p:custDataLst>
                <p:tags r:id="rId21"/>
              </p:custDataLst>
            </p:nvPr>
          </p:nvGrpSpPr>
          <p:grpSpPr>
            <a:xfrm>
              <a:off x="4051726" y="2673318"/>
              <a:ext cx="511915" cy="212366"/>
              <a:chOff x="593892" y="1585163"/>
              <a:chExt cx="511915" cy="212366"/>
            </a:xfrm>
          </p:grpSpPr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A80B4A64-8105-E12B-6B62-CC3F5DEFA68A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Check">
                <a:extLst>
                  <a:ext uri="{FF2B5EF4-FFF2-40B4-BE49-F238E27FC236}">
                    <a16:creationId xmlns:a16="http://schemas.microsoft.com/office/drawing/2014/main" id="{CC571326-67FF-60D8-BA5C-9CCFC5749000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Label">
                <a:extLst>
                  <a:ext uri="{FF2B5EF4-FFF2-40B4-BE49-F238E27FC236}">
                    <a16:creationId xmlns:a16="http://schemas.microsoft.com/office/drawing/2014/main" id="{0281F3DD-B8DE-AA1D-9D1C-F82336937C4C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보통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871D99D5-11EC-B46C-A5DB-D3BAAC240C8F}"/>
                </a:ext>
              </a:extLst>
            </p:cNvPr>
            <p:cNvGrpSpPr/>
            <p:nvPr>
              <p:custDataLst>
                <p:tags r:id="rId22"/>
              </p:custDataLst>
            </p:nvPr>
          </p:nvGrpSpPr>
          <p:grpSpPr>
            <a:xfrm>
              <a:off x="5046478" y="2673318"/>
              <a:ext cx="511915" cy="212366"/>
              <a:chOff x="593892" y="1585163"/>
              <a:chExt cx="511915" cy="212366"/>
            </a:xfrm>
          </p:grpSpPr>
          <p:sp>
            <p:nvSpPr>
              <p:cNvPr id="29" name="Circle">
                <a:extLst>
                  <a:ext uri="{FF2B5EF4-FFF2-40B4-BE49-F238E27FC236}">
                    <a16:creationId xmlns:a16="http://schemas.microsoft.com/office/drawing/2014/main" id="{F4CB7289-D485-C9D3-4CE5-B2BBAF8E591C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Check" hidden="1">
                <a:extLst>
                  <a:ext uri="{FF2B5EF4-FFF2-40B4-BE49-F238E27FC236}">
                    <a16:creationId xmlns:a16="http://schemas.microsoft.com/office/drawing/2014/main" id="{7103F2C5-FF9B-F705-A41E-BA41998A96CC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Label">
                <a:extLst>
                  <a:ext uri="{FF2B5EF4-FFF2-40B4-BE49-F238E27FC236}">
                    <a16:creationId xmlns:a16="http://schemas.microsoft.com/office/drawing/2014/main" id="{A1779FB9-8FAA-4077-51FE-1C40ACD1D324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좋음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2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8163D87E-6AA8-9F74-A247-5674CD48A308}"/>
                </a:ext>
              </a:extLst>
            </p:cNvPr>
            <p:cNvGrpSpPr/>
            <p:nvPr>
              <p:custDataLst>
                <p:tags r:id="rId23"/>
              </p:custDataLst>
            </p:nvPr>
          </p:nvGrpSpPr>
          <p:grpSpPr>
            <a:xfrm>
              <a:off x="6041230" y="2673318"/>
              <a:ext cx="774808" cy="212366"/>
              <a:chOff x="593892" y="1585163"/>
              <a:chExt cx="774808" cy="212366"/>
            </a:xfrm>
          </p:grpSpPr>
          <p:sp>
            <p:nvSpPr>
              <p:cNvPr id="33" name="Circle">
                <a:extLst>
                  <a:ext uri="{FF2B5EF4-FFF2-40B4-BE49-F238E27FC236}">
                    <a16:creationId xmlns:a16="http://schemas.microsoft.com/office/drawing/2014/main" id="{940202D2-B1FA-8616-B851-B0D159C40908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Check" hidden="1">
                <a:extLst>
                  <a:ext uri="{FF2B5EF4-FFF2-40B4-BE49-F238E27FC236}">
                    <a16:creationId xmlns:a16="http://schemas.microsoft.com/office/drawing/2014/main" id="{6217A28F-5D8D-285A-535A-56D01CD2052C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Label">
                <a:extLst>
                  <a:ext uri="{FF2B5EF4-FFF2-40B4-BE49-F238E27FC236}">
                    <a16:creationId xmlns:a16="http://schemas.microsoft.com/office/drawing/2014/main" id="{B8B1C099-2BB6-E3FD-86E3-4DF3FAA37E89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641458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매우 좋음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FC7A5E9-21C8-61B9-3775-C31051A40997}"/>
              </a:ext>
            </a:extLst>
          </p:cNvPr>
          <p:cNvSpPr txBox="1"/>
          <p:nvPr/>
        </p:nvSpPr>
        <p:spPr>
          <a:xfrm>
            <a:off x="1267203" y="3021328"/>
            <a:ext cx="61184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2. </a:t>
            </a:r>
            <a:r>
              <a:rPr lang="ko-KR" altLang="en-US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타사 대비 문항의 품질은 높은가</a:t>
            </a:r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?(</a:t>
            </a:r>
            <a:r>
              <a:rPr lang="ko-KR" altLang="en-US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필수</a:t>
            </a:r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)</a:t>
            </a:r>
            <a:endParaRPr lang="en-US" altLang="ko-KR" sz="1000" i="0" dirty="0">
              <a:effectLst/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462A39-542C-7370-B184-0F9F4D78DBB9}"/>
              </a:ext>
            </a:extLst>
          </p:cNvPr>
          <p:cNvSpPr txBox="1"/>
          <p:nvPr/>
        </p:nvSpPr>
        <p:spPr>
          <a:xfrm>
            <a:off x="1267203" y="3660771"/>
            <a:ext cx="61184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3. </a:t>
            </a:r>
            <a:r>
              <a:rPr lang="ko-KR" altLang="en-US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실제 필기시험시 도움이 되겠는가</a:t>
            </a:r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?(</a:t>
            </a:r>
            <a:r>
              <a:rPr lang="ko-KR" altLang="en-US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필수</a:t>
            </a:r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)</a:t>
            </a:r>
            <a:endParaRPr lang="en-US" altLang="ko-KR" sz="1000" i="0" dirty="0">
              <a:effectLst/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DB47994-4C4F-8C8A-0DD4-3D18056CE9CF}"/>
              </a:ext>
            </a:extLst>
          </p:cNvPr>
          <p:cNvSpPr txBox="1"/>
          <p:nvPr/>
        </p:nvSpPr>
        <p:spPr>
          <a:xfrm>
            <a:off x="1267203" y="4300215"/>
            <a:ext cx="61184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4. </a:t>
            </a:r>
            <a:r>
              <a:rPr lang="ko-KR" altLang="en-US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주변 수험생에게 추천하겠는가</a:t>
            </a:r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?(</a:t>
            </a:r>
            <a:r>
              <a:rPr lang="ko-KR" altLang="en-US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필수</a:t>
            </a:r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)</a:t>
            </a:r>
            <a:endParaRPr lang="en-US" altLang="ko-KR" sz="1000" i="0" dirty="0">
              <a:effectLst/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479C27C-EF55-4C6F-6389-243C5012D2E5}"/>
              </a:ext>
            </a:extLst>
          </p:cNvPr>
          <p:cNvSpPr txBox="1"/>
          <p:nvPr/>
        </p:nvSpPr>
        <p:spPr>
          <a:xfrm>
            <a:off x="1267203" y="4939659"/>
            <a:ext cx="61184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5. </a:t>
            </a:r>
            <a:r>
              <a:rPr lang="ko-KR" altLang="en-US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응시후기를 남겨주세요</a:t>
            </a:r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. (</a:t>
            </a:r>
            <a:r>
              <a:rPr lang="ko-KR" altLang="en-US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선택</a:t>
            </a:r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, 100</a:t>
            </a:r>
            <a:r>
              <a:rPr lang="ko-KR" altLang="en-US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글자 이상 작성시 </a:t>
            </a:r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2,000P </a:t>
            </a:r>
            <a:r>
              <a:rPr lang="ko-KR" altLang="en-US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추가 지급</a:t>
            </a:r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)</a:t>
            </a:r>
            <a:endParaRPr lang="en-US" altLang="ko-KR" sz="1000" i="0" dirty="0">
              <a:effectLst/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A67D3642-3403-7199-E58D-62CF55DD8E6E}"/>
              </a:ext>
            </a:extLst>
          </p:cNvPr>
          <p:cNvGrpSpPr/>
          <p:nvPr/>
        </p:nvGrpSpPr>
        <p:grpSpPr>
          <a:xfrm>
            <a:off x="1372578" y="5234988"/>
            <a:ext cx="6293995" cy="524141"/>
            <a:chOff x="1407746" y="5296533"/>
            <a:chExt cx="6293995" cy="524141"/>
          </a:xfrm>
        </p:grpSpPr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CFD97DA2-14F4-A427-DE23-35198AB880CC}"/>
                </a:ext>
              </a:extLst>
            </p:cNvPr>
            <p:cNvSpPr/>
            <p:nvPr/>
          </p:nvSpPr>
          <p:spPr>
            <a:xfrm>
              <a:off x="1407746" y="5296533"/>
              <a:ext cx="6285523" cy="524141"/>
            </a:xfrm>
            <a:prstGeom prst="roundRect">
              <a:avLst>
                <a:gd name="adj" fmla="val 9548"/>
              </a:avLst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fontAlgn="ctr">
                <a:buFont typeface="Arial" panose="020B0604020202020204" pitchFamily="34" charset="0"/>
                <a:buChar char="•"/>
              </a:pPr>
              <a:endParaRPr lang="en-US" altLang="ko-KR" sz="1000" i="0" u="sng" dirty="0">
                <a:solidFill>
                  <a:srgbClr val="000B52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endParaRPr>
            </a:p>
          </p:txBody>
        </p:sp>
        <p:grpSp>
          <p:nvGrpSpPr>
            <p:cNvPr id="175" name="Slider" descr="&lt;SmartSettings&gt;&lt;SmartResize enabled=&quot;True&quot; minWidth=&quot;10.3&quot; minHeight=&quot;20&quot; /&gt;&lt;/SmartSettings&gt;">
              <a:extLst>
                <a:ext uri="{FF2B5EF4-FFF2-40B4-BE49-F238E27FC236}">
                  <a16:creationId xmlns:a16="http://schemas.microsoft.com/office/drawing/2014/main" id="{0EC3FBDB-777B-D4F1-69E7-340D5F15DEB8}"/>
                </a:ext>
              </a:extLst>
            </p:cNvPr>
            <p:cNvGrpSpPr/>
            <p:nvPr>
              <p:custDataLst>
                <p:tags r:id="rId17"/>
              </p:custDataLst>
            </p:nvPr>
          </p:nvGrpSpPr>
          <p:grpSpPr>
            <a:xfrm>
              <a:off x="7570931" y="5322624"/>
              <a:ext cx="130810" cy="471958"/>
              <a:chOff x="3081004" y="1556367"/>
              <a:chExt cx="130175" cy="1224136"/>
            </a:xfrm>
            <a:solidFill>
              <a:srgbClr val="FFFFFF"/>
            </a:solidFill>
          </p:grpSpPr>
          <p:sp>
            <p:nvSpPr>
              <p:cNvPr id="176" name="Track">
                <a:extLst>
                  <a:ext uri="{FF2B5EF4-FFF2-40B4-BE49-F238E27FC236}">
                    <a16:creationId xmlns:a16="http://schemas.microsoft.com/office/drawing/2014/main" id="{665E5400-D9D1-A4C5-B6DE-72AAA1E50DF8}"/>
                  </a:ext>
                </a:extLst>
              </p:cNvPr>
              <p:cNvSpPr/>
              <p:nvPr/>
            </p:nvSpPr>
            <p:spPr>
              <a:xfrm rot="5400000">
                <a:off x="2534026" y="2143517"/>
                <a:ext cx="1224136" cy="49836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Slider Thumb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9F20A18F-1D0D-8C1D-35FE-6A02AD609650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3081004" y="1742149"/>
                <a:ext cx="130175" cy="33764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D5B72CAA-F0EF-BB09-9D46-2DA69DB2A5BA}"/>
              </a:ext>
            </a:extLst>
          </p:cNvPr>
          <p:cNvSpPr/>
          <p:nvPr/>
        </p:nvSpPr>
        <p:spPr>
          <a:xfrm>
            <a:off x="4004498" y="6210214"/>
            <a:ext cx="1338691" cy="2580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설문 제출하기</a:t>
            </a:r>
          </a:p>
        </p:txBody>
      </p:sp>
      <p:sp>
        <p:nvSpPr>
          <p:cNvPr id="179" name="Close">
            <a:extLst>
              <a:ext uri="{FF2B5EF4-FFF2-40B4-BE49-F238E27FC236}">
                <a16:creationId xmlns:a16="http://schemas.microsoft.com/office/drawing/2014/main" id="{3E3C9B70-446C-5B5C-C13F-D9A148DC8DB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30007" y="1181562"/>
            <a:ext cx="237075" cy="239397"/>
          </a:xfrm>
          <a:custGeom>
            <a:avLst/>
            <a:gdLst>
              <a:gd name="T0" fmla="*/ 333 w 667"/>
              <a:gd name="T1" fmla="*/ 0 h 667"/>
              <a:gd name="T2" fmla="*/ 0 w 667"/>
              <a:gd name="T3" fmla="*/ 334 h 667"/>
              <a:gd name="T4" fmla="*/ 333 w 667"/>
              <a:gd name="T5" fmla="*/ 667 h 667"/>
              <a:gd name="T6" fmla="*/ 667 w 667"/>
              <a:gd name="T7" fmla="*/ 334 h 667"/>
              <a:gd name="T8" fmla="*/ 333 w 667"/>
              <a:gd name="T9" fmla="*/ 0 h 667"/>
              <a:gd name="T10" fmla="*/ 333 w 667"/>
              <a:gd name="T11" fmla="*/ 27 h 667"/>
              <a:gd name="T12" fmla="*/ 640 w 667"/>
              <a:gd name="T13" fmla="*/ 334 h 667"/>
              <a:gd name="T14" fmla="*/ 333 w 667"/>
              <a:gd name="T15" fmla="*/ 640 h 667"/>
              <a:gd name="T16" fmla="*/ 27 w 667"/>
              <a:gd name="T17" fmla="*/ 334 h 667"/>
              <a:gd name="T18" fmla="*/ 333 w 667"/>
              <a:gd name="T19" fmla="*/ 27 h 667"/>
              <a:gd name="T20" fmla="*/ 210 w 667"/>
              <a:gd name="T21" fmla="*/ 200 h 667"/>
              <a:gd name="T22" fmla="*/ 204 w 667"/>
              <a:gd name="T23" fmla="*/ 223 h 667"/>
              <a:gd name="T24" fmla="*/ 314 w 667"/>
              <a:gd name="T25" fmla="*/ 334 h 667"/>
              <a:gd name="T26" fmla="*/ 204 w 667"/>
              <a:gd name="T27" fmla="*/ 444 h 667"/>
              <a:gd name="T28" fmla="*/ 223 w 667"/>
              <a:gd name="T29" fmla="*/ 463 h 667"/>
              <a:gd name="T30" fmla="*/ 333 w 667"/>
              <a:gd name="T31" fmla="*/ 353 h 667"/>
              <a:gd name="T32" fmla="*/ 444 w 667"/>
              <a:gd name="T33" fmla="*/ 463 h 667"/>
              <a:gd name="T34" fmla="*/ 463 w 667"/>
              <a:gd name="T35" fmla="*/ 463 h 667"/>
              <a:gd name="T36" fmla="*/ 463 w 667"/>
              <a:gd name="T37" fmla="*/ 444 h 667"/>
              <a:gd name="T38" fmla="*/ 352 w 667"/>
              <a:gd name="T39" fmla="*/ 334 h 667"/>
              <a:gd name="T40" fmla="*/ 463 w 667"/>
              <a:gd name="T41" fmla="*/ 223 h 667"/>
              <a:gd name="T42" fmla="*/ 452 w 667"/>
              <a:gd name="T43" fmla="*/ 200 h 667"/>
              <a:gd name="T44" fmla="*/ 444 w 667"/>
              <a:gd name="T45" fmla="*/ 204 h 667"/>
              <a:gd name="T46" fmla="*/ 333 w 667"/>
              <a:gd name="T47" fmla="*/ 314 h 667"/>
              <a:gd name="T48" fmla="*/ 223 w 667"/>
              <a:gd name="T49" fmla="*/ 204 h 667"/>
              <a:gd name="T50" fmla="*/ 210 w 667"/>
              <a:gd name="T51" fmla="*/ 20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7" h="667">
                <a:moveTo>
                  <a:pt x="333" y="0"/>
                </a:moveTo>
                <a:cubicBezTo>
                  <a:pt x="149" y="0"/>
                  <a:pt x="0" y="150"/>
                  <a:pt x="0" y="334"/>
                </a:cubicBezTo>
                <a:cubicBezTo>
                  <a:pt x="0" y="518"/>
                  <a:pt x="149" y="667"/>
                  <a:pt x="333" y="667"/>
                </a:cubicBezTo>
                <a:cubicBezTo>
                  <a:pt x="517" y="667"/>
                  <a:pt x="667" y="518"/>
                  <a:pt x="667" y="334"/>
                </a:cubicBezTo>
                <a:cubicBezTo>
                  <a:pt x="667" y="150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3" y="27"/>
                  <a:pt x="640" y="164"/>
                  <a:pt x="640" y="334"/>
                </a:cubicBezTo>
                <a:cubicBezTo>
                  <a:pt x="640" y="503"/>
                  <a:pt x="503" y="640"/>
                  <a:pt x="333" y="640"/>
                </a:cubicBezTo>
                <a:cubicBezTo>
                  <a:pt x="164" y="640"/>
                  <a:pt x="27" y="503"/>
                  <a:pt x="27" y="334"/>
                </a:cubicBezTo>
                <a:cubicBezTo>
                  <a:pt x="27" y="164"/>
                  <a:pt x="164" y="27"/>
                  <a:pt x="333" y="27"/>
                </a:cubicBezTo>
                <a:close/>
                <a:moveTo>
                  <a:pt x="210" y="200"/>
                </a:moveTo>
                <a:cubicBezTo>
                  <a:pt x="201" y="202"/>
                  <a:pt x="196" y="217"/>
                  <a:pt x="204" y="223"/>
                </a:cubicBezTo>
                <a:lnTo>
                  <a:pt x="314" y="334"/>
                </a:lnTo>
                <a:lnTo>
                  <a:pt x="204" y="444"/>
                </a:lnTo>
                <a:cubicBezTo>
                  <a:pt x="191" y="457"/>
                  <a:pt x="210" y="476"/>
                  <a:pt x="223" y="463"/>
                </a:cubicBezTo>
                <a:lnTo>
                  <a:pt x="333" y="353"/>
                </a:lnTo>
                <a:lnTo>
                  <a:pt x="444" y="463"/>
                </a:lnTo>
                <a:cubicBezTo>
                  <a:pt x="449" y="468"/>
                  <a:pt x="458" y="468"/>
                  <a:pt x="463" y="463"/>
                </a:cubicBezTo>
                <a:cubicBezTo>
                  <a:pt x="468" y="458"/>
                  <a:pt x="468" y="449"/>
                  <a:pt x="463" y="444"/>
                </a:cubicBezTo>
                <a:lnTo>
                  <a:pt x="352" y="334"/>
                </a:lnTo>
                <a:lnTo>
                  <a:pt x="463" y="223"/>
                </a:lnTo>
                <a:cubicBezTo>
                  <a:pt x="472" y="214"/>
                  <a:pt x="465" y="198"/>
                  <a:pt x="452" y="200"/>
                </a:cubicBezTo>
                <a:cubicBezTo>
                  <a:pt x="449" y="201"/>
                  <a:pt x="446" y="202"/>
                  <a:pt x="444" y="204"/>
                </a:cubicBezTo>
                <a:lnTo>
                  <a:pt x="333" y="314"/>
                </a:lnTo>
                <a:lnTo>
                  <a:pt x="223" y="204"/>
                </a:lnTo>
                <a:cubicBezTo>
                  <a:pt x="219" y="199"/>
                  <a:pt x="213" y="200"/>
                  <a:pt x="210" y="200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31506FBD-A207-D473-3717-668234B5FD29}"/>
              </a:ext>
            </a:extLst>
          </p:cNvPr>
          <p:cNvSpPr/>
          <p:nvPr/>
        </p:nvSpPr>
        <p:spPr>
          <a:xfrm>
            <a:off x="976166" y="1626908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552226F5-109B-1EE7-CD61-9DD349600477}"/>
              </a:ext>
            </a:extLst>
          </p:cNvPr>
          <p:cNvSpPr/>
          <p:nvPr/>
        </p:nvSpPr>
        <p:spPr>
          <a:xfrm>
            <a:off x="1013871" y="2459732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FC8D2AE7-CDFD-3C83-FAE9-7EA8E1A19F71}"/>
              </a:ext>
            </a:extLst>
          </p:cNvPr>
          <p:cNvGrpSpPr/>
          <p:nvPr/>
        </p:nvGrpSpPr>
        <p:grpSpPr>
          <a:xfrm>
            <a:off x="2023772" y="3329259"/>
            <a:ext cx="4753816" cy="212366"/>
            <a:chOff x="2062222" y="2673318"/>
            <a:chExt cx="4753816" cy="212366"/>
          </a:xfrm>
        </p:grpSpPr>
        <p:grpSp>
          <p:nvGrpSpPr>
            <p:cNvPr id="18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4F8F2055-0D6C-0573-AAB7-55B538F13A60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>
              <a:off x="2062222" y="2673318"/>
              <a:ext cx="774808" cy="212366"/>
              <a:chOff x="593892" y="1585163"/>
              <a:chExt cx="774808" cy="212366"/>
            </a:xfrm>
          </p:grpSpPr>
          <p:sp>
            <p:nvSpPr>
              <p:cNvPr id="202" name="Circle">
                <a:extLst>
                  <a:ext uri="{FF2B5EF4-FFF2-40B4-BE49-F238E27FC236}">
                    <a16:creationId xmlns:a16="http://schemas.microsoft.com/office/drawing/2014/main" id="{BD4D33A3-B273-D523-8328-CAA9461E3EE0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Check" hidden="1">
                <a:extLst>
                  <a:ext uri="{FF2B5EF4-FFF2-40B4-BE49-F238E27FC236}">
                    <a16:creationId xmlns:a16="http://schemas.microsoft.com/office/drawing/2014/main" id="{D80BB258-5820-7AAD-C6E8-1BDC377E4103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4" name="Label">
                <a:extLst>
                  <a:ext uri="{FF2B5EF4-FFF2-40B4-BE49-F238E27FC236}">
                    <a16:creationId xmlns:a16="http://schemas.microsoft.com/office/drawing/2014/main" id="{AC8999ED-9879-67B5-CDF0-3C27819E099B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641458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매우 나쁨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53DACDE4-4846-58DE-FF16-2B1A28379A6D}"/>
                </a:ext>
              </a:extLst>
            </p:cNvPr>
            <p:cNvGrpSpPr/>
            <p:nvPr>
              <p:custDataLst>
                <p:tags r:id="rId13"/>
              </p:custDataLst>
            </p:nvPr>
          </p:nvGrpSpPr>
          <p:grpSpPr>
            <a:xfrm>
              <a:off x="3056974" y="2673318"/>
              <a:ext cx="511915" cy="212366"/>
              <a:chOff x="593892" y="1585163"/>
              <a:chExt cx="511915" cy="212366"/>
            </a:xfrm>
          </p:grpSpPr>
          <p:sp>
            <p:nvSpPr>
              <p:cNvPr id="199" name="Circle">
                <a:extLst>
                  <a:ext uri="{FF2B5EF4-FFF2-40B4-BE49-F238E27FC236}">
                    <a16:creationId xmlns:a16="http://schemas.microsoft.com/office/drawing/2014/main" id="{861E6C6F-4BD7-DB21-6EA3-AE39104B8CAA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0" name="Check" hidden="1">
                <a:extLst>
                  <a:ext uri="{FF2B5EF4-FFF2-40B4-BE49-F238E27FC236}">
                    <a16:creationId xmlns:a16="http://schemas.microsoft.com/office/drawing/2014/main" id="{81A29C9C-1DE6-0D55-90E0-7A71A2CC0D42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1" name="Label">
                <a:extLst>
                  <a:ext uri="{FF2B5EF4-FFF2-40B4-BE49-F238E27FC236}">
                    <a16:creationId xmlns:a16="http://schemas.microsoft.com/office/drawing/2014/main" id="{042CB61D-50CC-1A1F-0C73-404C55FEE742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나쁨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D3D8A480-2BD6-3A8F-AF7D-B8706DE161EF}"/>
                </a:ext>
              </a:extLst>
            </p:cNvPr>
            <p:cNvGrpSpPr/>
            <p:nvPr>
              <p:custDataLst>
                <p:tags r:id="rId14"/>
              </p:custDataLst>
            </p:nvPr>
          </p:nvGrpSpPr>
          <p:grpSpPr>
            <a:xfrm>
              <a:off x="4051726" y="2673318"/>
              <a:ext cx="511915" cy="212366"/>
              <a:chOff x="593892" y="1585163"/>
              <a:chExt cx="511915" cy="212366"/>
            </a:xfrm>
          </p:grpSpPr>
          <p:sp>
            <p:nvSpPr>
              <p:cNvPr id="196" name="Circle">
                <a:extLst>
                  <a:ext uri="{FF2B5EF4-FFF2-40B4-BE49-F238E27FC236}">
                    <a16:creationId xmlns:a16="http://schemas.microsoft.com/office/drawing/2014/main" id="{283B9E77-6D1D-843D-99B0-4A43F1938482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7" name="Check">
                <a:extLst>
                  <a:ext uri="{FF2B5EF4-FFF2-40B4-BE49-F238E27FC236}">
                    <a16:creationId xmlns:a16="http://schemas.microsoft.com/office/drawing/2014/main" id="{E8834E1D-3ABA-9034-20C3-1D5D76884F01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8" name="Label">
                <a:extLst>
                  <a:ext uri="{FF2B5EF4-FFF2-40B4-BE49-F238E27FC236}">
                    <a16:creationId xmlns:a16="http://schemas.microsoft.com/office/drawing/2014/main" id="{92573741-3FFC-5E13-3EFA-5B80CB7B2E07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보통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8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13290305-AD88-D44B-8F9D-79386AD1443D}"/>
                </a:ext>
              </a:extLst>
            </p:cNvPr>
            <p:cNvGrpSpPr/>
            <p:nvPr>
              <p:custDataLst>
                <p:tags r:id="rId15"/>
              </p:custDataLst>
            </p:nvPr>
          </p:nvGrpSpPr>
          <p:grpSpPr>
            <a:xfrm>
              <a:off x="5046478" y="2673318"/>
              <a:ext cx="511915" cy="212366"/>
              <a:chOff x="593892" y="1585163"/>
              <a:chExt cx="511915" cy="212366"/>
            </a:xfrm>
          </p:grpSpPr>
          <p:sp>
            <p:nvSpPr>
              <p:cNvPr id="193" name="Circle">
                <a:extLst>
                  <a:ext uri="{FF2B5EF4-FFF2-40B4-BE49-F238E27FC236}">
                    <a16:creationId xmlns:a16="http://schemas.microsoft.com/office/drawing/2014/main" id="{BF38838B-EB43-C411-8481-EDD2BD46C3CB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4" name="Check" hidden="1">
                <a:extLst>
                  <a:ext uri="{FF2B5EF4-FFF2-40B4-BE49-F238E27FC236}">
                    <a16:creationId xmlns:a16="http://schemas.microsoft.com/office/drawing/2014/main" id="{70A92F99-4DDF-CFD9-D860-400CB8429814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5" name="Label">
                <a:extLst>
                  <a:ext uri="{FF2B5EF4-FFF2-40B4-BE49-F238E27FC236}">
                    <a16:creationId xmlns:a16="http://schemas.microsoft.com/office/drawing/2014/main" id="{E0104817-8F39-CB79-8005-CEF0A3E832FF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좋음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C5B95E0B-D965-043C-42F4-1511E35D7712}"/>
                </a:ext>
              </a:extLst>
            </p:cNvPr>
            <p:cNvGrpSpPr/>
            <p:nvPr>
              <p:custDataLst>
                <p:tags r:id="rId16"/>
              </p:custDataLst>
            </p:nvPr>
          </p:nvGrpSpPr>
          <p:grpSpPr>
            <a:xfrm>
              <a:off x="6041230" y="2673318"/>
              <a:ext cx="774808" cy="212366"/>
              <a:chOff x="593892" y="1585163"/>
              <a:chExt cx="774808" cy="212366"/>
            </a:xfrm>
          </p:grpSpPr>
          <p:sp>
            <p:nvSpPr>
              <p:cNvPr id="190" name="Circle">
                <a:extLst>
                  <a:ext uri="{FF2B5EF4-FFF2-40B4-BE49-F238E27FC236}">
                    <a16:creationId xmlns:a16="http://schemas.microsoft.com/office/drawing/2014/main" id="{AFDE35DD-B512-93A3-BC02-2126BF1045D8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1" name="Check" hidden="1">
                <a:extLst>
                  <a:ext uri="{FF2B5EF4-FFF2-40B4-BE49-F238E27FC236}">
                    <a16:creationId xmlns:a16="http://schemas.microsoft.com/office/drawing/2014/main" id="{4E9ABED7-484B-7E20-AF4B-A53B2813192F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2" name="Label">
                <a:extLst>
                  <a:ext uri="{FF2B5EF4-FFF2-40B4-BE49-F238E27FC236}">
                    <a16:creationId xmlns:a16="http://schemas.microsoft.com/office/drawing/2014/main" id="{FA29E108-197E-E383-8CFA-6E043B36BE89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641458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매우 좋음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B3FE17C3-BA6B-CC61-99A6-861449CBE3B8}"/>
              </a:ext>
            </a:extLst>
          </p:cNvPr>
          <p:cNvGrpSpPr/>
          <p:nvPr/>
        </p:nvGrpSpPr>
        <p:grpSpPr>
          <a:xfrm>
            <a:off x="2023772" y="3985200"/>
            <a:ext cx="4753816" cy="212366"/>
            <a:chOff x="2062222" y="2673318"/>
            <a:chExt cx="4753816" cy="212366"/>
          </a:xfrm>
        </p:grpSpPr>
        <p:grpSp>
          <p:nvGrpSpPr>
            <p:cNvPr id="20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4723D993-D222-6C73-7831-6859D6CC9115}"/>
                </a:ext>
              </a:extLst>
            </p:cNvPr>
            <p:cNvGrpSpPr/>
            <p:nvPr>
              <p:custDataLst>
                <p:tags r:id="rId7"/>
              </p:custDataLst>
            </p:nvPr>
          </p:nvGrpSpPr>
          <p:grpSpPr>
            <a:xfrm>
              <a:off x="2062222" y="2673318"/>
              <a:ext cx="774808" cy="212366"/>
              <a:chOff x="593892" y="1585163"/>
              <a:chExt cx="774808" cy="212366"/>
            </a:xfrm>
          </p:grpSpPr>
          <p:sp>
            <p:nvSpPr>
              <p:cNvPr id="223" name="Circle">
                <a:extLst>
                  <a:ext uri="{FF2B5EF4-FFF2-40B4-BE49-F238E27FC236}">
                    <a16:creationId xmlns:a16="http://schemas.microsoft.com/office/drawing/2014/main" id="{7634A462-6C34-EE9D-9450-DA89D07C44AB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Check" hidden="1">
                <a:extLst>
                  <a:ext uri="{FF2B5EF4-FFF2-40B4-BE49-F238E27FC236}">
                    <a16:creationId xmlns:a16="http://schemas.microsoft.com/office/drawing/2014/main" id="{BD2181B9-F323-6E92-F708-02BEF72F9DA6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5" name="Label">
                <a:extLst>
                  <a:ext uri="{FF2B5EF4-FFF2-40B4-BE49-F238E27FC236}">
                    <a16:creationId xmlns:a16="http://schemas.microsoft.com/office/drawing/2014/main" id="{30E8B7BE-6911-85BA-8191-15D8D209B447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641458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매우 나쁨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FB76E161-3F66-0C90-E0C4-E928B58CBB9F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3056974" y="2673318"/>
              <a:ext cx="511915" cy="212366"/>
              <a:chOff x="593892" y="1585163"/>
              <a:chExt cx="511915" cy="212366"/>
            </a:xfrm>
          </p:grpSpPr>
          <p:sp>
            <p:nvSpPr>
              <p:cNvPr id="220" name="Circle">
                <a:extLst>
                  <a:ext uri="{FF2B5EF4-FFF2-40B4-BE49-F238E27FC236}">
                    <a16:creationId xmlns:a16="http://schemas.microsoft.com/office/drawing/2014/main" id="{BCE6AC18-6B12-ABCE-8704-2E34D5D639F0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1" name="Check" hidden="1">
                <a:extLst>
                  <a:ext uri="{FF2B5EF4-FFF2-40B4-BE49-F238E27FC236}">
                    <a16:creationId xmlns:a16="http://schemas.microsoft.com/office/drawing/2014/main" id="{A7942603-636B-1AB6-0012-07678A2B9C60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Label">
                <a:extLst>
                  <a:ext uri="{FF2B5EF4-FFF2-40B4-BE49-F238E27FC236}">
                    <a16:creationId xmlns:a16="http://schemas.microsoft.com/office/drawing/2014/main" id="{AA5C1409-5C4B-DF13-A086-49C1F5451B4B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나쁨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8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DC3CEBFF-689C-7173-4492-2CCCD6D7CBD3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4051726" y="2673318"/>
              <a:ext cx="511915" cy="212366"/>
              <a:chOff x="593892" y="1585163"/>
              <a:chExt cx="511915" cy="212366"/>
            </a:xfrm>
          </p:grpSpPr>
          <p:sp>
            <p:nvSpPr>
              <p:cNvPr id="217" name="Circle">
                <a:extLst>
                  <a:ext uri="{FF2B5EF4-FFF2-40B4-BE49-F238E27FC236}">
                    <a16:creationId xmlns:a16="http://schemas.microsoft.com/office/drawing/2014/main" id="{456E8931-A8B2-716D-B8DD-7E46E266CF0F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8" name="Check">
                <a:extLst>
                  <a:ext uri="{FF2B5EF4-FFF2-40B4-BE49-F238E27FC236}">
                    <a16:creationId xmlns:a16="http://schemas.microsoft.com/office/drawing/2014/main" id="{3A20B7E6-2BD8-D963-FF43-DEEC4B02ECAE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9" name="Label">
                <a:extLst>
                  <a:ext uri="{FF2B5EF4-FFF2-40B4-BE49-F238E27FC236}">
                    <a16:creationId xmlns:a16="http://schemas.microsoft.com/office/drawing/2014/main" id="{BF0CAD13-0190-A4E1-998B-B55F6594D867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보통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AB96BCB9-F807-6396-3BBA-A2B1E14E3F8E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5046478" y="2673318"/>
              <a:ext cx="511915" cy="212366"/>
              <a:chOff x="593892" y="1585163"/>
              <a:chExt cx="511915" cy="212366"/>
            </a:xfrm>
          </p:grpSpPr>
          <p:sp>
            <p:nvSpPr>
              <p:cNvPr id="214" name="Circle">
                <a:extLst>
                  <a:ext uri="{FF2B5EF4-FFF2-40B4-BE49-F238E27FC236}">
                    <a16:creationId xmlns:a16="http://schemas.microsoft.com/office/drawing/2014/main" id="{5B84435A-7A87-3C22-A7FD-2E851D5E0E96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5" name="Check" hidden="1">
                <a:extLst>
                  <a:ext uri="{FF2B5EF4-FFF2-40B4-BE49-F238E27FC236}">
                    <a16:creationId xmlns:a16="http://schemas.microsoft.com/office/drawing/2014/main" id="{0470E4A4-F51A-37AA-2662-7E41132580FB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6" name="Label">
                <a:extLst>
                  <a:ext uri="{FF2B5EF4-FFF2-40B4-BE49-F238E27FC236}">
                    <a16:creationId xmlns:a16="http://schemas.microsoft.com/office/drawing/2014/main" id="{036313FA-D9E5-2315-1274-7ADAC01606DF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좋음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0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ED25BE39-B961-9F82-382B-72749B3F4C74}"/>
                </a:ext>
              </a:extLst>
            </p:cNvPr>
            <p:cNvGrpSpPr/>
            <p:nvPr>
              <p:custDataLst>
                <p:tags r:id="rId11"/>
              </p:custDataLst>
            </p:nvPr>
          </p:nvGrpSpPr>
          <p:grpSpPr>
            <a:xfrm>
              <a:off x="6041230" y="2673318"/>
              <a:ext cx="774808" cy="212366"/>
              <a:chOff x="593892" y="1585163"/>
              <a:chExt cx="774808" cy="212366"/>
            </a:xfrm>
          </p:grpSpPr>
          <p:sp>
            <p:nvSpPr>
              <p:cNvPr id="211" name="Circle">
                <a:extLst>
                  <a:ext uri="{FF2B5EF4-FFF2-40B4-BE49-F238E27FC236}">
                    <a16:creationId xmlns:a16="http://schemas.microsoft.com/office/drawing/2014/main" id="{D1EC37DC-CE95-0C61-8E44-13A99B5DF7C6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2" name="Check" hidden="1">
                <a:extLst>
                  <a:ext uri="{FF2B5EF4-FFF2-40B4-BE49-F238E27FC236}">
                    <a16:creationId xmlns:a16="http://schemas.microsoft.com/office/drawing/2014/main" id="{496CBD6F-0E05-168C-E936-4125E9FE3108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3" name="Label">
                <a:extLst>
                  <a:ext uri="{FF2B5EF4-FFF2-40B4-BE49-F238E27FC236}">
                    <a16:creationId xmlns:a16="http://schemas.microsoft.com/office/drawing/2014/main" id="{6A3D2852-9090-32FD-9F72-B4CF65E74C37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641458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매우 좋음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233E9FA6-3D20-BA1B-ED07-5ADDAE9A90EC}"/>
              </a:ext>
            </a:extLst>
          </p:cNvPr>
          <p:cNvGrpSpPr/>
          <p:nvPr/>
        </p:nvGrpSpPr>
        <p:grpSpPr>
          <a:xfrm>
            <a:off x="2023772" y="4641140"/>
            <a:ext cx="4753816" cy="212366"/>
            <a:chOff x="2062222" y="2673318"/>
            <a:chExt cx="4753816" cy="212366"/>
          </a:xfrm>
        </p:grpSpPr>
        <p:grpSp>
          <p:nvGrpSpPr>
            <p:cNvPr id="22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03C1E087-2BB6-F02A-3F94-DB3B9819086D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2062222" y="2673318"/>
              <a:ext cx="774808" cy="212366"/>
              <a:chOff x="593892" y="1585163"/>
              <a:chExt cx="774808" cy="212366"/>
            </a:xfrm>
          </p:grpSpPr>
          <p:sp>
            <p:nvSpPr>
              <p:cNvPr id="244" name="Circle">
                <a:extLst>
                  <a:ext uri="{FF2B5EF4-FFF2-40B4-BE49-F238E27FC236}">
                    <a16:creationId xmlns:a16="http://schemas.microsoft.com/office/drawing/2014/main" id="{5AD69D58-C560-3412-D490-26F2D7C46E93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5" name="Check" hidden="1">
                <a:extLst>
                  <a:ext uri="{FF2B5EF4-FFF2-40B4-BE49-F238E27FC236}">
                    <a16:creationId xmlns:a16="http://schemas.microsoft.com/office/drawing/2014/main" id="{69B5BDC5-F877-7A77-990E-46405B9A514B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6" name="Label">
                <a:extLst>
                  <a:ext uri="{FF2B5EF4-FFF2-40B4-BE49-F238E27FC236}">
                    <a16:creationId xmlns:a16="http://schemas.microsoft.com/office/drawing/2014/main" id="{F0F9B562-177E-B425-364C-DC62B0465554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641458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매우 나쁨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28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A3B9EE76-2A25-88C0-1B7E-4CF00E947ABC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3056974" y="2673318"/>
              <a:ext cx="511915" cy="212366"/>
              <a:chOff x="593892" y="1585163"/>
              <a:chExt cx="511915" cy="212366"/>
            </a:xfrm>
          </p:grpSpPr>
          <p:sp>
            <p:nvSpPr>
              <p:cNvPr id="241" name="Circle">
                <a:extLst>
                  <a:ext uri="{FF2B5EF4-FFF2-40B4-BE49-F238E27FC236}">
                    <a16:creationId xmlns:a16="http://schemas.microsoft.com/office/drawing/2014/main" id="{631480BB-9677-DD3C-0C2A-9BAC8502DA26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2" name="Check" hidden="1">
                <a:extLst>
                  <a:ext uri="{FF2B5EF4-FFF2-40B4-BE49-F238E27FC236}">
                    <a16:creationId xmlns:a16="http://schemas.microsoft.com/office/drawing/2014/main" id="{B8203045-4415-2794-FCA8-7D77CD42CF47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3" name="Label">
                <a:extLst>
                  <a:ext uri="{FF2B5EF4-FFF2-40B4-BE49-F238E27FC236}">
                    <a16:creationId xmlns:a16="http://schemas.microsoft.com/office/drawing/2014/main" id="{53ACF408-CCC8-23BD-28D8-76734C11B0AF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나쁨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2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940E4ACC-4C57-46FA-B031-419F332A0E69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4051726" y="2673318"/>
              <a:ext cx="511915" cy="212366"/>
              <a:chOff x="593892" y="1585163"/>
              <a:chExt cx="511915" cy="212366"/>
            </a:xfrm>
          </p:grpSpPr>
          <p:sp>
            <p:nvSpPr>
              <p:cNvPr id="238" name="Circle">
                <a:extLst>
                  <a:ext uri="{FF2B5EF4-FFF2-40B4-BE49-F238E27FC236}">
                    <a16:creationId xmlns:a16="http://schemas.microsoft.com/office/drawing/2014/main" id="{77351B15-098C-5F9B-2120-B34603F67068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9" name="Check">
                <a:extLst>
                  <a:ext uri="{FF2B5EF4-FFF2-40B4-BE49-F238E27FC236}">
                    <a16:creationId xmlns:a16="http://schemas.microsoft.com/office/drawing/2014/main" id="{BF682D7C-79ED-83B3-5080-95E6AEA1C706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0" name="Label">
                <a:extLst>
                  <a:ext uri="{FF2B5EF4-FFF2-40B4-BE49-F238E27FC236}">
                    <a16:creationId xmlns:a16="http://schemas.microsoft.com/office/drawing/2014/main" id="{416F6C8C-1454-EB13-0644-1CF6788A8A4C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보통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0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853D6541-156C-1820-1B4F-D949C9A09422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5046478" y="2673318"/>
              <a:ext cx="511915" cy="212366"/>
              <a:chOff x="593892" y="1585163"/>
              <a:chExt cx="511915" cy="212366"/>
            </a:xfrm>
          </p:grpSpPr>
          <p:sp>
            <p:nvSpPr>
              <p:cNvPr id="235" name="Circle">
                <a:extLst>
                  <a:ext uri="{FF2B5EF4-FFF2-40B4-BE49-F238E27FC236}">
                    <a16:creationId xmlns:a16="http://schemas.microsoft.com/office/drawing/2014/main" id="{17F9BE6F-4CFB-3B2B-9576-256181225735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6" name="Check" hidden="1">
                <a:extLst>
                  <a:ext uri="{FF2B5EF4-FFF2-40B4-BE49-F238E27FC236}">
                    <a16:creationId xmlns:a16="http://schemas.microsoft.com/office/drawing/2014/main" id="{BD967C53-98F1-4BA1-E5B4-244E8459F681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7" name="Label">
                <a:extLst>
                  <a:ext uri="{FF2B5EF4-FFF2-40B4-BE49-F238E27FC236}">
                    <a16:creationId xmlns:a16="http://schemas.microsoft.com/office/drawing/2014/main" id="{E5073945-751C-3102-082A-504B5C3C091B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좋음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1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B4249E00-E56A-AF51-85AA-F722BD6350C1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6041230" y="2673318"/>
              <a:ext cx="774808" cy="212366"/>
              <a:chOff x="593892" y="1585163"/>
              <a:chExt cx="774808" cy="212366"/>
            </a:xfrm>
          </p:grpSpPr>
          <p:sp>
            <p:nvSpPr>
              <p:cNvPr id="232" name="Circle">
                <a:extLst>
                  <a:ext uri="{FF2B5EF4-FFF2-40B4-BE49-F238E27FC236}">
                    <a16:creationId xmlns:a16="http://schemas.microsoft.com/office/drawing/2014/main" id="{7BC692D8-2411-D0DB-CE45-ABB0566AA733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3" name="Check" hidden="1">
                <a:extLst>
                  <a:ext uri="{FF2B5EF4-FFF2-40B4-BE49-F238E27FC236}">
                    <a16:creationId xmlns:a16="http://schemas.microsoft.com/office/drawing/2014/main" id="{A677FC4A-13B2-E503-06CD-812DF6F5D59D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4" name="Label">
                <a:extLst>
                  <a:ext uri="{FF2B5EF4-FFF2-40B4-BE49-F238E27FC236}">
                    <a16:creationId xmlns:a16="http://schemas.microsoft.com/office/drawing/2014/main" id="{6B00F8A1-6F0F-F243-A6AD-A834DF0A3261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641458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매우 좋음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47" name="타원 246">
            <a:extLst>
              <a:ext uri="{FF2B5EF4-FFF2-40B4-BE49-F238E27FC236}">
                <a16:creationId xmlns:a16="http://schemas.microsoft.com/office/drawing/2014/main" id="{CA978206-8882-A9B6-4CC8-419137B8F8D4}"/>
              </a:ext>
            </a:extLst>
          </p:cNvPr>
          <p:cNvSpPr/>
          <p:nvPr/>
        </p:nvSpPr>
        <p:spPr>
          <a:xfrm>
            <a:off x="3934060" y="6155008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7817B636-C315-3B31-4336-4009359FD2BE}"/>
              </a:ext>
            </a:extLst>
          </p:cNvPr>
          <p:cNvSpPr/>
          <p:nvPr/>
        </p:nvSpPr>
        <p:spPr>
          <a:xfrm>
            <a:off x="7821990" y="1138516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24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8B420AA6-363B-C8FC-CDE0-247EC7EF975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56060" y="5067104"/>
            <a:ext cx="3222246" cy="1507358"/>
            <a:chOff x="595686" y="1261242"/>
            <a:chExt cx="3222246" cy="1507358"/>
          </a:xfrm>
        </p:grpSpPr>
        <p:sp>
          <p:nvSpPr>
            <p:cNvPr id="250" name="Window Body">
              <a:extLst>
                <a:ext uri="{FF2B5EF4-FFF2-40B4-BE49-F238E27FC236}">
                  <a16:creationId xmlns:a16="http://schemas.microsoft.com/office/drawing/2014/main" id="{5EEECA76-2EC0-1B61-7334-EF0018EFB2D5}"/>
                </a:ext>
              </a:extLst>
            </p:cNvPr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Text">
              <a:extLst>
                <a:ext uri="{FF2B5EF4-FFF2-40B4-BE49-F238E27FC236}">
                  <a16:creationId xmlns:a16="http://schemas.microsoft.com/office/drawing/2014/main" id="{6DA5A541-E8A9-4D81-053F-BEFCC7C87551}"/>
                </a:ext>
              </a:extLst>
            </p:cNvPr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학습지원금 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1,000P</a:t>
              </a:r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지급되었습니다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내강의실에서 확인 가능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endPara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설문에 참여해주셔서 감사합니다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252" name="Title Bar">
              <a:extLst>
                <a:ext uri="{FF2B5EF4-FFF2-40B4-BE49-F238E27FC236}">
                  <a16:creationId xmlns:a16="http://schemas.microsoft.com/office/drawing/2014/main" id="{2C80012A-EB70-D4A9-8FF6-5C3DD3176BB2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</a:p>
          </p:txBody>
        </p:sp>
        <p:sp>
          <p:nvSpPr>
            <p:cNvPr id="253" name="Close Button">
              <a:extLst>
                <a:ext uri="{FF2B5EF4-FFF2-40B4-BE49-F238E27FC236}">
                  <a16:creationId xmlns:a16="http://schemas.microsoft.com/office/drawing/2014/main" id="{4C88F0B5-8344-B334-1F11-8F02DFA5AA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54" name="Icons">
              <a:extLst>
                <a:ext uri="{FF2B5EF4-FFF2-40B4-BE49-F238E27FC236}">
                  <a16:creationId xmlns:a16="http://schemas.microsoft.com/office/drawing/2014/main" id="{259B127A-85CB-1658-0788-490677BC7423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258" name="Info Icon">
                <a:extLst>
                  <a:ext uri="{FF2B5EF4-FFF2-40B4-BE49-F238E27FC236}">
                    <a16:creationId xmlns:a16="http://schemas.microsoft.com/office/drawing/2014/main" id="{E5176878-4AF9-A214-68E5-2B85572D233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9" name="Warning Icon" hidden="1">
                <a:extLst>
                  <a:ext uri="{FF2B5EF4-FFF2-40B4-BE49-F238E27FC236}">
                    <a16:creationId xmlns:a16="http://schemas.microsoft.com/office/drawing/2014/main" id="{1C1CA33F-3CC2-889B-44DD-1F51DA5EC99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0" name="Error Icon" hidden="1">
                <a:extLst>
                  <a:ext uri="{FF2B5EF4-FFF2-40B4-BE49-F238E27FC236}">
                    <a16:creationId xmlns:a16="http://schemas.microsoft.com/office/drawing/2014/main" id="{C2BECB3D-EC99-F2F1-BB20-674D45FD985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1" name="Question Icon" hidden="1">
                <a:extLst>
                  <a:ext uri="{FF2B5EF4-FFF2-40B4-BE49-F238E27FC236}">
                    <a16:creationId xmlns:a16="http://schemas.microsoft.com/office/drawing/2014/main" id="{9B0669F3-CFED-9A46-FE6E-CDC83419790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6" name="Button 1">
              <a:extLst>
                <a:ext uri="{FF2B5EF4-FFF2-40B4-BE49-F238E27FC236}">
                  <a16:creationId xmlns:a16="http://schemas.microsoft.com/office/drawing/2014/main" id="{3D50F07C-FCEC-3D76-695B-7BB8297DE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037" y="2386471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예</a:t>
              </a:r>
              <a:endParaRPr lang="en-US" sz="9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9B80EB15-12EE-AEF2-A346-FB6C1A0F8F96}"/>
              </a:ext>
            </a:extLst>
          </p:cNvPr>
          <p:cNvCxnSpPr>
            <a:stCxn id="178" idx="3"/>
            <a:endCxn id="250" idx="1"/>
          </p:cNvCxnSpPr>
          <p:nvPr/>
        </p:nvCxnSpPr>
        <p:spPr>
          <a:xfrm flipV="1">
            <a:off x="5343189" y="5939655"/>
            <a:ext cx="3212871" cy="39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E1303A-F9D8-B2BD-F4A2-2F678390B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EBD689-CD72-46D1-AE0B-2BB7D6B163A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923865-9698-67D0-E15F-E8F76D012261}"/>
              </a:ext>
            </a:extLst>
          </p:cNvPr>
          <p:cNvSpPr/>
          <p:nvPr/>
        </p:nvSpPr>
        <p:spPr>
          <a:xfrm>
            <a:off x="1267203" y="5283910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7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58437-3DAF-85B5-C26F-26E0E2F140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D6E2D3-62E9-F870-1CE7-E60A30445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27527DF-9BC2-9881-B822-0D2CF9C87C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8156E71-A3AB-3945-0385-29F3F881A7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26B7156-9505-6BC9-7289-746D5B1F21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A5A8A0-62D6-E342-106E-4C9D47C61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EBD689-CD72-46D1-AE0B-2BB7D6B163A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572039C-EE68-9099-8118-1B616B9C1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749709"/>
              </p:ext>
            </p:extLst>
          </p:nvPr>
        </p:nvGraphicFramePr>
        <p:xfrm>
          <a:off x="9424359" y="-3899"/>
          <a:ext cx="2761527" cy="2887694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3746316254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461441869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618454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성적 결과 페이지 하단에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BTN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추가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750631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latin typeface="+mn-ea"/>
                        </a:rPr>
                        <a:t>[</a:t>
                      </a:r>
                      <a:r>
                        <a:rPr lang="ko-KR" altLang="en-US" sz="800" dirty="0">
                          <a:latin typeface="+mn-ea"/>
                        </a:rPr>
                        <a:t>설문 참여 </a:t>
                      </a:r>
                      <a:r>
                        <a:rPr lang="en-US" altLang="ko-KR" sz="800" dirty="0">
                          <a:latin typeface="+mn-ea"/>
                        </a:rPr>
                        <a:t>BTN]</a:t>
                      </a: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- </a:t>
                      </a:r>
                      <a:r>
                        <a:rPr lang="ko-KR" altLang="en-US" sz="800" dirty="0">
                          <a:latin typeface="+mn-ea"/>
                        </a:rPr>
                        <a:t>설문 미참여자 </a:t>
                      </a:r>
                      <a:r>
                        <a:rPr lang="en-US" altLang="ko-KR" sz="800" dirty="0">
                          <a:latin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</a:rPr>
                        <a:t>설문 팝업 호출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- </a:t>
                      </a:r>
                      <a:r>
                        <a:rPr lang="ko-KR" altLang="en-US" sz="800" dirty="0">
                          <a:latin typeface="+mn-ea"/>
                        </a:rPr>
                        <a:t>설문 참여 </a:t>
                      </a:r>
                      <a:r>
                        <a:rPr lang="ko-KR" altLang="en-US" sz="800" dirty="0" err="1">
                          <a:latin typeface="+mn-ea"/>
                        </a:rPr>
                        <a:t>완료자</a:t>
                      </a:r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</a:rPr>
                        <a:t>: </a:t>
                      </a:r>
                      <a:r>
                        <a:rPr lang="ko-KR" altLang="en-US" sz="800" dirty="0" err="1">
                          <a:latin typeface="+mn-ea"/>
                        </a:rPr>
                        <a:t>알럿</a:t>
                      </a:r>
                      <a:r>
                        <a:rPr lang="en-US" altLang="ko-KR" sz="800" dirty="0">
                          <a:latin typeface="+mn-ea"/>
                        </a:rPr>
                        <a:t>msg ‘</a:t>
                      </a:r>
                      <a:r>
                        <a:rPr lang="ko-KR" altLang="en-US" sz="800" dirty="0">
                          <a:latin typeface="+mn-ea"/>
                        </a:rPr>
                        <a:t>이미 설문 조사에 </a:t>
                      </a:r>
                      <a:r>
                        <a:rPr lang="ko-KR" altLang="en-US" sz="800" dirty="0" err="1">
                          <a:latin typeface="+mn-ea"/>
                        </a:rPr>
                        <a:t>참여해주셨습니다</a:t>
                      </a:r>
                      <a:r>
                        <a:rPr lang="en-US" altLang="ko-KR" sz="800" dirty="0">
                          <a:latin typeface="+mn-ea"/>
                        </a:rPr>
                        <a:t>.”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441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631341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095111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417384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13522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473053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402401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6395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A27910E-8C3A-2E03-D75A-985C0CC2E882}"/>
              </a:ext>
            </a:extLst>
          </p:cNvPr>
          <p:cNvSpPr txBox="1"/>
          <p:nvPr/>
        </p:nvSpPr>
        <p:spPr>
          <a:xfrm>
            <a:off x="252361" y="730301"/>
            <a:ext cx="61150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https://www.miraeij.com/police/mypage/exam/result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619734-5216-0F8B-EE05-7F861721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32" y="1664879"/>
            <a:ext cx="7477630" cy="2192648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4395B-FD44-BF91-3667-E69CCA27530E}"/>
              </a:ext>
            </a:extLst>
          </p:cNvPr>
          <p:cNvSpPr/>
          <p:nvPr/>
        </p:nvSpPr>
        <p:spPr>
          <a:xfrm>
            <a:off x="3481388" y="3349869"/>
            <a:ext cx="1429168" cy="254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설문 참여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FA52412-EA64-422D-9F10-2AAB718C1292}"/>
              </a:ext>
            </a:extLst>
          </p:cNvPr>
          <p:cNvSpPr/>
          <p:nvPr/>
        </p:nvSpPr>
        <p:spPr>
          <a:xfrm>
            <a:off x="3309886" y="3302097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83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87">
            <a:extLst>
              <a:ext uri="{FF2B5EF4-FFF2-40B4-BE49-F238E27FC236}">
                <a16:creationId xmlns:a16="http://schemas.microsoft.com/office/drawing/2014/main" id="{DA2D904A-737F-1C34-AC6F-A5F08E283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53989"/>
              </p:ext>
            </p:extLst>
          </p:nvPr>
        </p:nvGraphicFramePr>
        <p:xfrm>
          <a:off x="9430473" y="1"/>
          <a:ext cx="2761527" cy="1257299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기존 회원가입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&gt;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정보입력 화면에 신규 영역 추가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+mn-ea"/>
                        </a:rPr>
                        <a:t>준비 시험 준비 영역 추가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879C205C-68FA-001A-0BCB-5D12F825DA17}"/>
              </a:ext>
            </a:extLst>
          </p:cNvPr>
          <p:cNvSpPr/>
          <p:nvPr/>
        </p:nvSpPr>
        <p:spPr>
          <a:xfrm>
            <a:off x="3482035" y="252598"/>
            <a:ext cx="982133" cy="2483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ko-KR" altLang="en-US" sz="9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화면 경로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A6DF18-214D-7402-F7B6-3331FC7A1FE8}"/>
              </a:ext>
            </a:extLst>
          </p:cNvPr>
          <p:cNvSpPr/>
          <p:nvPr/>
        </p:nvSpPr>
        <p:spPr>
          <a:xfrm>
            <a:off x="3482034" y="3516"/>
            <a:ext cx="982133" cy="2483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ko-KR" altLang="en-US" sz="9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시스템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7220EC5D-C032-283F-EA3F-5B3A6EE9D9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84863" y="12699"/>
            <a:ext cx="1810430" cy="229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>
              <a:defRPr sz="7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2pPr>
            <a:lvl3pPr>
              <a:defRPr sz="6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3pPr>
            <a:lvl4pPr>
              <a:defRPr sz="5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4pPr>
            <a:lvl5pPr>
              <a:defRPr sz="5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5pPr>
          </a:lstStyle>
          <a:p>
            <a:pPr lvl="0"/>
            <a:r>
              <a:rPr kumimoji="1" lang="en-US" altLang="ko-KR" dirty="0"/>
              <a:t>PC Web</a:t>
            </a:r>
            <a:endParaRPr kumimoji="1" lang="ko-KR" altLang="en-US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F3C768A4-8692-36E0-1A17-B40CBB2582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5724" y="262758"/>
            <a:ext cx="1714219" cy="23611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kumimoji="1" lang="ko-KR" altLang="en-US" sz="8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>
              <a:defRPr sz="7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2pPr>
            <a:lvl3pPr>
              <a:defRPr sz="6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3pPr>
            <a:lvl4pPr>
              <a:defRPr sz="5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4pPr>
            <a:lvl5pPr>
              <a:defRPr sz="5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5pPr>
          </a:lstStyle>
          <a:p>
            <a:pPr lvl="0"/>
            <a:r>
              <a:rPr kumimoji="1" lang="ko-KR" altLang="en-US" dirty="0"/>
              <a:t>회원가입 </a:t>
            </a:r>
            <a:r>
              <a:rPr kumimoji="1" lang="en-US" altLang="ko-KR" dirty="0"/>
              <a:t>&gt; </a:t>
            </a:r>
            <a:r>
              <a:rPr lang="ko-KR" altLang="en-US" dirty="0"/>
              <a:t>정보입력 </a:t>
            </a:r>
            <a:r>
              <a:rPr lang="en-US" altLang="ko-KR" dirty="0"/>
              <a:t>TAB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14EC5-6276-CBD7-06A6-8219791E086C}"/>
              </a:ext>
            </a:extLst>
          </p:cNvPr>
          <p:cNvSpPr/>
          <p:nvPr/>
        </p:nvSpPr>
        <p:spPr>
          <a:xfrm>
            <a:off x="6366095" y="5349"/>
            <a:ext cx="982133" cy="2483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ko-KR" altLang="en-US" sz="9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화면</a:t>
            </a:r>
            <a:r>
              <a:rPr kumimoji="1" lang="en-US" altLang="ko-KR" sz="9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ID</a:t>
            </a:r>
            <a:endParaRPr kumimoji="1" lang="ko-KR" altLang="en-US" sz="900" b="0" i="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48A75350-DE5F-3982-D01B-B8785500B4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6163" y="19105"/>
            <a:ext cx="2435225" cy="263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 marL="457200" indent="0">
              <a:buNone/>
              <a:defRPr sz="700">
                <a:latin typeface="+mn-ea"/>
                <a:ea typeface="+mn-ea"/>
              </a:defRPr>
            </a:lvl2pPr>
            <a:lvl3pPr marL="914400" indent="0">
              <a:buNone/>
              <a:defRPr sz="600">
                <a:latin typeface="+mn-ea"/>
                <a:ea typeface="+mn-ea"/>
              </a:defRPr>
            </a:lvl3pPr>
            <a:lvl4pPr marL="1371600" indent="0">
              <a:buNone/>
              <a:defRPr sz="500">
                <a:latin typeface="+mn-ea"/>
                <a:ea typeface="+mn-ea"/>
              </a:defRPr>
            </a:lvl4pPr>
            <a:lvl5pPr marL="1828800" indent="0">
              <a:buNone/>
              <a:defRPr sz="5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en-US" dirty="0"/>
              <a:t>/member/write/step2.php</a:t>
            </a:r>
            <a:endParaRPr kumimoji="1" lang="ko-Kore-KR" altLang="en-US" dirty="0"/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725FA71D-3612-45FE-2A78-A37C5AD863B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4863" y="282630"/>
            <a:ext cx="1810430" cy="229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>
              <a:defRPr sz="7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2pPr>
            <a:lvl3pPr>
              <a:defRPr sz="6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3pPr>
            <a:lvl4pPr>
              <a:defRPr sz="5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4pPr>
            <a:lvl5pPr>
              <a:defRPr sz="5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5pPr>
          </a:lstStyle>
          <a:p>
            <a:pPr lvl="0"/>
            <a:r>
              <a:rPr kumimoji="1" lang="en-US" altLang="ko-KR" dirty="0"/>
              <a:t>1depth &gt; 2depth &gt; ..</a:t>
            </a:r>
            <a:endParaRPr kumimoji="1"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D4869226-7ECF-EA05-306D-6D01C024CD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23150" y="25400"/>
            <a:ext cx="1928319" cy="217487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8B8001-34AC-69D6-290F-A88A66789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72"/>
          <a:stretch/>
        </p:blipFill>
        <p:spPr>
          <a:xfrm>
            <a:off x="291025" y="789317"/>
            <a:ext cx="5209817" cy="46050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17F11F6-3C6F-AA06-F1BA-433550D1C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956"/>
          <a:stretch/>
        </p:blipFill>
        <p:spPr>
          <a:xfrm>
            <a:off x="291024" y="6068683"/>
            <a:ext cx="5209817" cy="6886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115C74-BFC9-67E3-3962-9FABCD8A282C}"/>
              </a:ext>
            </a:extLst>
          </p:cNvPr>
          <p:cNvSpPr/>
          <p:nvPr/>
        </p:nvSpPr>
        <p:spPr>
          <a:xfrm>
            <a:off x="332417" y="5417388"/>
            <a:ext cx="5127030" cy="628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준비 시험 준비 추가 영역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다음 페이지 참조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70CCEED-774E-2DF8-1BE3-CFC6FC74A2B3}"/>
              </a:ext>
            </a:extLst>
          </p:cNvPr>
          <p:cNvSpPr/>
          <p:nvPr/>
        </p:nvSpPr>
        <p:spPr>
          <a:xfrm>
            <a:off x="291024" y="5329758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35206876-1CFB-C851-03AC-4F23078CE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EBD689-CD72-46D1-AE0B-2BB7D6B163A0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88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4CEB39-0BB8-DCF6-9CD3-5A62B64FF7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52F99-6D40-CE9D-4582-A4383569C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회원가입 </a:t>
            </a:r>
            <a:r>
              <a:rPr kumimoji="1" lang="en-US" altLang="ko-KR" dirty="0"/>
              <a:t>&gt; </a:t>
            </a:r>
            <a:r>
              <a:rPr lang="ko-KR" altLang="en-US" dirty="0"/>
              <a:t>정보입력 </a:t>
            </a:r>
            <a:r>
              <a:rPr lang="en-US" altLang="ko-KR" dirty="0"/>
              <a:t>TAB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2743E2-F260-2A9A-DFE7-A3BC8F7932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en-US" dirty="0"/>
              <a:t>/member/write/step2.php</a:t>
            </a:r>
            <a:endParaRPr kumimoji="1" lang="ko-Kore-KR" altLang="en-US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92357BC-7758-FA10-4915-765B218688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11BB761-510E-31A9-7637-8A209B950CE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Group 87">
            <a:extLst>
              <a:ext uri="{FF2B5EF4-FFF2-40B4-BE49-F238E27FC236}">
                <a16:creationId xmlns:a16="http://schemas.microsoft.com/office/drawing/2014/main" id="{3BD1E8B5-9253-4742-5457-38C0D2087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391301"/>
              </p:ext>
            </p:extLst>
          </p:nvPr>
        </p:nvGraphicFramePr>
        <p:xfrm>
          <a:off x="9430473" y="1"/>
          <a:ext cx="2761527" cy="1379219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latin typeface="+mn-ea"/>
                        </a:rPr>
                        <a:t>Select 1/</a:t>
                      </a:r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</a:rPr>
                        <a:t>2</a:t>
                      </a:r>
                      <a:r>
                        <a:rPr lang="ko-KR" altLang="en-US" sz="800" dirty="0">
                          <a:latin typeface="+mn-ea"/>
                        </a:rPr>
                        <a:t>로 구분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- Select 1</a:t>
                      </a:r>
                      <a:r>
                        <a:rPr lang="ko-KR" altLang="en-US" sz="800" dirty="0">
                          <a:latin typeface="+mn-ea"/>
                        </a:rPr>
                        <a:t>의 선택에 따라서 </a:t>
                      </a:r>
                      <a:r>
                        <a:rPr lang="en-US" altLang="ko-KR" sz="800" dirty="0">
                          <a:latin typeface="+mn-ea"/>
                        </a:rPr>
                        <a:t>select 2 </a:t>
                      </a:r>
                      <a:r>
                        <a:rPr lang="ko-KR" altLang="en-US" sz="800" dirty="0">
                          <a:latin typeface="+mn-ea"/>
                        </a:rPr>
                        <a:t>값이 다름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1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 선택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65C3F0BA-DC94-B0B2-82EC-85602036A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789441"/>
              </p:ext>
            </p:extLst>
          </p:nvPr>
        </p:nvGraphicFramePr>
        <p:xfrm>
          <a:off x="346974" y="782926"/>
          <a:ext cx="7388356" cy="7039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0550">
                  <a:extLst>
                    <a:ext uri="{9D8B030D-6E8A-4147-A177-3AD203B41FA5}">
                      <a16:colId xmlns:a16="http://schemas.microsoft.com/office/drawing/2014/main" val="3826572323"/>
                    </a:ext>
                  </a:extLst>
                </a:gridCol>
                <a:gridCol w="6227806">
                  <a:extLst>
                    <a:ext uri="{9D8B030D-6E8A-4147-A177-3AD203B41FA5}">
                      <a16:colId xmlns:a16="http://schemas.microsoft.com/office/drawing/2014/main" val="1651098847"/>
                    </a:ext>
                  </a:extLst>
                </a:gridCol>
              </a:tblGrid>
              <a:tr h="351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준비 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708197"/>
                  </a:ext>
                </a:extLst>
              </a:tr>
              <a:tr h="351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준비 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339692"/>
                  </a:ext>
                </a:extLst>
              </a:tr>
            </a:tbl>
          </a:graphicData>
        </a:graphic>
      </p:graphicFrame>
      <p:grpSp>
        <p:nvGrpSpPr>
          <p:cNvPr id="1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5BA6764-A19F-23FE-E0B8-C484B035812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553325" y="835326"/>
            <a:ext cx="1368148" cy="199253"/>
            <a:chOff x="595684" y="1551576"/>
            <a:chExt cx="1368148" cy="241095"/>
          </a:xfrm>
          <a:solidFill>
            <a:srgbClr val="FFFFFF"/>
          </a:solidFill>
        </p:grpSpPr>
        <p:sp>
          <p:nvSpPr>
            <p:cNvPr id="1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4A15219-9005-E933-4EF5-82A0CC87E1C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95684" y="1551580"/>
              <a:ext cx="1202158" cy="24109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시험 선택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Arrow Box">
              <a:extLst>
                <a:ext uri="{FF2B5EF4-FFF2-40B4-BE49-F238E27FC236}">
                  <a16:creationId xmlns:a16="http://schemas.microsoft.com/office/drawing/2014/main" id="{F8F20D47-5A2C-237C-0AE6-70A62A91F2BA}"/>
                </a:ext>
              </a:extLst>
            </p:cNvPr>
            <p:cNvSpPr/>
            <p:nvPr/>
          </p:nvSpPr>
          <p:spPr>
            <a:xfrm>
              <a:off x="1797843" y="1551576"/>
              <a:ext cx="16598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Arrow Down">
              <a:extLst>
                <a:ext uri="{FF2B5EF4-FFF2-40B4-BE49-F238E27FC236}">
                  <a16:creationId xmlns:a16="http://schemas.microsoft.com/office/drawing/2014/main" id="{5DAC3C56-CFB8-8929-0939-4219B5A74E58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848833" y="165403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560BDE71-ACB8-8F2C-21D8-321CE4D6933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028708" y="835326"/>
            <a:ext cx="1368148" cy="199253"/>
            <a:chOff x="595684" y="1551576"/>
            <a:chExt cx="1368148" cy="241095"/>
          </a:xfrm>
          <a:solidFill>
            <a:srgbClr val="FFFFFF"/>
          </a:solidFill>
        </p:grpSpPr>
        <p:sp>
          <p:nvSpPr>
            <p:cNvPr id="24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A730975-A047-0A92-8EEE-E694135EE86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4" y="1551580"/>
              <a:ext cx="1202158" cy="24109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분야 선택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Arrow Box">
              <a:extLst>
                <a:ext uri="{FF2B5EF4-FFF2-40B4-BE49-F238E27FC236}">
                  <a16:creationId xmlns:a16="http://schemas.microsoft.com/office/drawing/2014/main" id="{20322E53-6826-572C-1E35-1B5DFF84E95A}"/>
                </a:ext>
              </a:extLst>
            </p:cNvPr>
            <p:cNvSpPr/>
            <p:nvPr/>
          </p:nvSpPr>
          <p:spPr>
            <a:xfrm>
              <a:off x="1797843" y="1551576"/>
              <a:ext cx="16598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Arrow Down">
              <a:extLst>
                <a:ext uri="{FF2B5EF4-FFF2-40B4-BE49-F238E27FC236}">
                  <a16:creationId xmlns:a16="http://schemas.microsoft.com/office/drawing/2014/main" id="{5D6DA213-8CEE-978F-3E41-4FBA60D8092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848833" y="165403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F979F3C7-BD90-8C6B-0471-9CE9D161127B}"/>
              </a:ext>
            </a:extLst>
          </p:cNvPr>
          <p:cNvSpPr/>
          <p:nvPr/>
        </p:nvSpPr>
        <p:spPr>
          <a:xfrm>
            <a:off x="1306864" y="663699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2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F56191E1-778E-DF96-0B4A-F0566E94149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557886" y="1204440"/>
            <a:ext cx="1368148" cy="199253"/>
            <a:chOff x="595684" y="1551576"/>
            <a:chExt cx="1368148" cy="241095"/>
          </a:xfrm>
          <a:solidFill>
            <a:srgbClr val="FFFFFF"/>
          </a:solidFill>
        </p:grpSpPr>
        <p:sp>
          <p:nvSpPr>
            <p:cNvPr id="2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49844C8-BD2C-1B09-C261-8D8646380B8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4" y="1551580"/>
              <a:ext cx="1202158" cy="24109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시험 선택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Arrow Box">
              <a:extLst>
                <a:ext uri="{FF2B5EF4-FFF2-40B4-BE49-F238E27FC236}">
                  <a16:creationId xmlns:a16="http://schemas.microsoft.com/office/drawing/2014/main" id="{56CFF89C-500E-ABF5-B319-75552A3388D8}"/>
                </a:ext>
              </a:extLst>
            </p:cNvPr>
            <p:cNvSpPr/>
            <p:nvPr/>
          </p:nvSpPr>
          <p:spPr>
            <a:xfrm>
              <a:off x="1797843" y="1551576"/>
              <a:ext cx="16598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Arrow Down">
              <a:extLst>
                <a:ext uri="{FF2B5EF4-FFF2-40B4-BE49-F238E27FC236}">
                  <a16:creationId xmlns:a16="http://schemas.microsoft.com/office/drawing/2014/main" id="{63A0E897-08A7-08D4-7B43-9E7686E9A29E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848833" y="165403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4B13AC8F-BBAD-5EDA-AC4E-D1491F744167}"/>
              </a:ext>
            </a:extLst>
          </p:cNvPr>
          <p:cNvSpPr/>
          <p:nvPr/>
        </p:nvSpPr>
        <p:spPr>
          <a:xfrm>
            <a:off x="1297933" y="1069488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8D1EF938-6482-30DB-20E3-4179AC914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66686"/>
              </p:ext>
            </p:extLst>
          </p:nvPr>
        </p:nvGraphicFramePr>
        <p:xfrm>
          <a:off x="718267" y="2201238"/>
          <a:ext cx="1212362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362">
                  <a:extLst>
                    <a:ext uri="{9D8B030D-6E8A-4147-A177-3AD203B41FA5}">
                      <a16:colId xmlns:a16="http://schemas.microsoft.com/office/drawing/2014/main" val="27894255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시험 선택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567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경찰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70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소방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419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9</a:t>
                      </a:r>
                      <a:r>
                        <a:rPr lang="ko-KR" altLang="en-US" sz="800" dirty="0"/>
                        <a:t>급 법원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검찰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324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7</a:t>
                      </a:r>
                      <a:r>
                        <a:rPr lang="ko-KR" altLang="en-US" sz="800" dirty="0"/>
                        <a:t>급 일반행정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871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7</a:t>
                      </a:r>
                      <a:r>
                        <a:rPr lang="ko-KR" altLang="en-US" sz="800" dirty="0"/>
                        <a:t>급 </a:t>
                      </a:r>
                      <a:r>
                        <a:rPr lang="en-US" altLang="ko-KR" sz="800" dirty="0"/>
                        <a:t>PSAT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473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기타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311400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5F2DCBD5-BA49-709F-984A-5E23F5308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0832"/>
              </p:ext>
            </p:extLst>
          </p:nvPr>
        </p:nvGraphicFramePr>
        <p:xfrm>
          <a:off x="3132584" y="2201238"/>
          <a:ext cx="2196564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8282">
                  <a:extLst>
                    <a:ext uri="{9D8B030D-6E8A-4147-A177-3AD203B41FA5}">
                      <a16:colId xmlns:a16="http://schemas.microsoft.com/office/drawing/2014/main" val="2789425547"/>
                    </a:ext>
                  </a:extLst>
                </a:gridCol>
                <a:gridCol w="1098282">
                  <a:extLst>
                    <a:ext uri="{9D8B030D-6E8A-4147-A177-3AD203B41FA5}">
                      <a16:colId xmlns:a16="http://schemas.microsoft.com/office/drawing/2014/main" val="63767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시험 선택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분야 선택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567014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경찰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708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승진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7073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간부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72308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소방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7590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승진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4880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간부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982797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9</a:t>
                      </a:r>
                      <a:r>
                        <a:rPr lang="ko-KR" altLang="en-US" sz="800" dirty="0"/>
                        <a:t>급 공무원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일반행정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2542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교육행정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9547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사회복지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8585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법원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등기사무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873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공안직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056873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7</a:t>
                      </a:r>
                      <a:r>
                        <a:rPr lang="ko-KR" altLang="en-US" sz="800" dirty="0"/>
                        <a:t>급 공무원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일반행정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4192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교육행정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3244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사회복지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8712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법원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등기사무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4734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공안직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311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7</a:t>
                      </a:r>
                      <a:r>
                        <a:rPr lang="ko-KR" altLang="en-US" sz="800" dirty="0"/>
                        <a:t>급 </a:t>
                      </a:r>
                      <a:r>
                        <a:rPr lang="en-US" altLang="ko-KR" sz="800" dirty="0"/>
                        <a:t>PSAT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7</a:t>
                      </a:r>
                      <a:r>
                        <a:rPr lang="ko-KR" altLang="en-US" sz="800" dirty="0"/>
                        <a:t>급 </a:t>
                      </a:r>
                      <a:r>
                        <a:rPr lang="en-US" altLang="ko-KR" sz="800" dirty="0"/>
                        <a:t>PSAT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165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기타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기타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275185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C5BC0BA3-3882-29A7-68B4-3493BD9822E1}"/>
              </a:ext>
            </a:extLst>
          </p:cNvPr>
          <p:cNvSpPr/>
          <p:nvPr/>
        </p:nvSpPr>
        <p:spPr>
          <a:xfrm>
            <a:off x="1455842" y="742527"/>
            <a:ext cx="3007755" cy="33355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71101B1-5DE8-D656-7598-6D60135D41EF}"/>
              </a:ext>
            </a:extLst>
          </p:cNvPr>
          <p:cNvSpPr/>
          <p:nvPr/>
        </p:nvSpPr>
        <p:spPr>
          <a:xfrm>
            <a:off x="1417595" y="1170424"/>
            <a:ext cx="1611113" cy="276996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4C1ABFB-AB69-5408-4158-768215B139E7}"/>
              </a:ext>
            </a:extLst>
          </p:cNvPr>
          <p:cNvCxnSpPr>
            <a:stCxn id="38" idx="2"/>
            <a:endCxn id="33" idx="0"/>
          </p:cNvCxnSpPr>
          <p:nvPr/>
        </p:nvCxnSpPr>
        <p:spPr>
          <a:xfrm rot="5400000">
            <a:off x="1396891" y="1374977"/>
            <a:ext cx="753818" cy="8987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C0802633-12B6-DFAE-56F5-C926A015C686}"/>
              </a:ext>
            </a:extLst>
          </p:cNvPr>
          <p:cNvCxnSpPr>
            <a:cxnSpLocks/>
            <a:stCxn id="37" idx="3"/>
            <a:endCxn id="35" idx="0"/>
          </p:cNvCxnSpPr>
          <p:nvPr/>
        </p:nvCxnSpPr>
        <p:spPr>
          <a:xfrm flipH="1">
            <a:off x="4230866" y="909303"/>
            <a:ext cx="232731" cy="1291935"/>
          </a:xfrm>
          <a:prstGeom prst="bentConnector4">
            <a:avLst>
              <a:gd name="adj1" fmla="val -98225"/>
              <a:gd name="adj2" fmla="val 685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슬라이드 번호 개체 틀 48">
            <a:extLst>
              <a:ext uri="{FF2B5EF4-FFF2-40B4-BE49-F238E27FC236}">
                <a16:creationId xmlns:a16="http://schemas.microsoft.com/office/drawing/2014/main" id="{0CAF15AF-6852-FE70-86C6-EE8C1B71D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EBD689-CD72-46D1-AE0B-2BB7D6B163A0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0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그림 86">
            <a:extLst>
              <a:ext uri="{FF2B5EF4-FFF2-40B4-BE49-F238E27FC236}">
                <a16:creationId xmlns:a16="http://schemas.microsoft.com/office/drawing/2014/main" id="{AEE07A2C-4DD9-3D31-A7A6-40493FAFD4E7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r="31938"/>
          <a:stretch/>
        </p:blipFill>
        <p:spPr>
          <a:xfrm>
            <a:off x="109450" y="768244"/>
            <a:ext cx="6084804" cy="4266244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D4F341-57F1-2A38-A497-0FD5BF698B63}"/>
              </a:ext>
            </a:extLst>
          </p:cNvPr>
          <p:cNvSpPr/>
          <p:nvPr/>
        </p:nvSpPr>
        <p:spPr>
          <a:xfrm>
            <a:off x="6236041" y="958725"/>
            <a:ext cx="3002787" cy="40900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E490B4-6B7F-E9B6-E2D7-ACA9002C79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E82D76-CACD-4F7C-1D34-063F0AEA99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9A248F-5098-D6BE-E15F-01AF2A16C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3A66E94-1740-8A85-4944-5D6A987C2A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0F646FB-D4A6-55E3-38DE-E2D3310346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635551B-4396-5E5E-0BE4-870DF4DBA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358157"/>
              </p:ext>
            </p:extLst>
          </p:nvPr>
        </p:nvGraphicFramePr>
        <p:xfrm>
          <a:off x="6236041" y="940765"/>
          <a:ext cx="297386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3860">
                  <a:extLst>
                    <a:ext uri="{9D8B030D-6E8A-4147-A177-3AD203B41FA5}">
                      <a16:colId xmlns:a16="http://schemas.microsoft.com/office/drawing/2014/main" val="2789425547"/>
                    </a:ext>
                  </a:extLst>
                </a:gridCol>
              </a:tblGrid>
              <a:tr h="24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</a:rPr>
                        <a:t>강좌명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72936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F420811-DFCB-14A3-857F-F8202EBD0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994785"/>
              </p:ext>
            </p:extLst>
          </p:nvPr>
        </p:nvGraphicFramePr>
        <p:xfrm>
          <a:off x="6295293" y="1794206"/>
          <a:ext cx="2795953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902">
                  <a:extLst>
                    <a:ext uri="{9D8B030D-6E8A-4147-A177-3AD203B41FA5}">
                      <a16:colId xmlns:a16="http://schemas.microsoft.com/office/drawing/2014/main" val="3104548178"/>
                    </a:ext>
                  </a:extLst>
                </a:gridCol>
                <a:gridCol w="419902">
                  <a:extLst>
                    <a:ext uri="{9D8B030D-6E8A-4147-A177-3AD203B41FA5}">
                      <a16:colId xmlns:a16="http://schemas.microsoft.com/office/drawing/2014/main" val="4187662197"/>
                    </a:ext>
                  </a:extLst>
                </a:gridCol>
                <a:gridCol w="1243235">
                  <a:extLst>
                    <a:ext uri="{9D8B030D-6E8A-4147-A177-3AD203B41FA5}">
                      <a16:colId xmlns:a16="http://schemas.microsoft.com/office/drawing/2014/main" val="832078712"/>
                    </a:ext>
                  </a:extLst>
                </a:gridCol>
                <a:gridCol w="712914">
                  <a:extLst>
                    <a:ext uri="{9D8B030D-6E8A-4147-A177-3AD203B41FA5}">
                      <a16:colId xmlns:a16="http://schemas.microsoft.com/office/drawing/2014/main" val="1306143168"/>
                    </a:ext>
                  </a:extLst>
                </a:gridCol>
              </a:tblGrid>
              <a:tr h="2117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번호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제목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시간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765725"/>
                  </a:ext>
                </a:extLst>
              </a:tr>
              <a:tr h="2117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수사증거 </a:t>
                      </a:r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00:12:24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719985"/>
                  </a:ext>
                </a:extLst>
              </a:tr>
              <a:tr h="2117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수사증거 </a:t>
                      </a:r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00:12:43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174539"/>
                  </a:ext>
                </a:extLst>
              </a:tr>
              <a:tr h="2117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수사증거 </a:t>
                      </a:r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00:13:53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226112"/>
                  </a:ext>
                </a:extLst>
              </a:tr>
              <a:tr h="2117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~~~~~~~~~~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00:00:00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14042"/>
                  </a:ext>
                </a:extLst>
              </a:tr>
              <a:tr h="2117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~~~~~~~~~~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00:00:00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56284"/>
                  </a:ext>
                </a:extLst>
              </a:tr>
              <a:tr h="2117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~~~~~~~~~~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00:00:00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236833"/>
                  </a:ext>
                </a:extLst>
              </a:tr>
              <a:tr h="2117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~~~~~~~~~~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00:00:00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61764"/>
                  </a:ext>
                </a:extLst>
              </a:tr>
              <a:tr h="2117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~~~~~~~~~~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00:00:00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74656"/>
                  </a:ext>
                </a:extLst>
              </a:tr>
              <a:tr h="2117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~~~~~~~~~~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00:00:00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721800"/>
                  </a:ext>
                </a:extLst>
              </a:tr>
              <a:tr h="2117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~~~~~~~~~~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00:00:00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178383"/>
                  </a:ext>
                </a:extLst>
              </a:tr>
              <a:tr h="2117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~~~~~~~~~~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00:00:00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645443"/>
                  </a:ext>
                </a:extLst>
              </a:tr>
              <a:tr h="2117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12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~~~~~~~~~~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00:00:00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237380"/>
                  </a:ext>
                </a:extLst>
              </a:tr>
              <a:tr h="2117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13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~~~~~~~~~~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00:00:00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888342"/>
                  </a:ext>
                </a:extLst>
              </a:tr>
              <a:tr h="2117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~~~~~~~~~~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00:00:00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20540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E206E5A-5B72-E05B-147D-D63A1C5C1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13132"/>
              </p:ext>
            </p:extLst>
          </p:nvPr>
        </p:nvGraphicFramePr>
        <p:xfrm>
          <a:off x="6236041" y="1212158"/>
          <a:ext cx="297386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6930">
                  <a:extLst>
                    <a:ext uri="{9D8B030D-6E8A-4147-A177-3AD203B41FA5}">
                      <a16:colId xmlns:a16="http://schemas.microsoft.com/office/drawing/2014/main" val="1578591556"/>
                    </a:ext>
                  </a:extLst>
                </a:gridCol>
                <a:gridCol w="1486930">
                  <a:extLst>
                    <a:ext uri="{9D8B030D-6E8A-4147-A177-3AD203B41FA5}">
                      <a16:colId xmlns:a16="http://schemas.microsoft.com/office/drawing/2014/main" val="339372936"/>
                    </a:ext>
                  </a:extLst>
                </a:gridCol>
              </a:tblGrid>
              <a:tr h="2117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강의보기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문제풀이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95622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2C95283-E0F3-4EE2-0AE7-0655E4C44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78982"/>
              </p:ext>
            </p:extLst>
          </p:nvPr>
        </p:nvGraphicFramePr>
        <p:xfrm>
          <a:off x="6295293" y="1510867"/>
          <a:ext cx="599303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03">
                  <a:extLst>
                    <a:ext uri="{9D8B030D-6E8A-4147-A177-3AD203B41FA5}">
                      <a16:colId xmlns:a16="http://schemas.microsoft.com/office/drawing/2014/main" val="1578591556"/>
                    </a:ext>
                  </a:extLst>
                </a:gridCol>
              </a:tblGrid>
              <a:tr h="2117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선택보기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956223"/>
                  </a:ext>
                </a:extLst>
              </a:tr>
            </a:tbl>
          </a:graphicData>
        </a:graphic>
      </p:graphicFrame>
      <p:grpSp>
        <p:nvGrpSpPr>
          <p:cNvPr id="2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ACFA2E6E-2D27-9805-F5DA-AD7885FDA16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442874" y="1835952"/>
            <a:ext cx="131556" cy="131556"/>
            <a:chOff x="554563" y="2632644"/>
            <a:chExt cx="131556" cy="131556"/>
          </a:xfrm>
        </p:grpSpPr>
        <p:sp>
          <p:nvSpPr>
            <p:cNvPr id="23" name="Box">
              <a:extLst>
                <a:ext uri="{FF2B5EF4-FFF2-40B4-BE49-F238E27FC236}">
                  <a16:creationId xmlns:a16="http://schemas.microsoft.com/office/drawing/2014/main" id="{BD3F1D77-F19D-2B2C-AEB7-DCA81F4F7ADB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heck" hidden="1">
              <a:extLst>
                <a:ext uri="{FF2B5EF4-FFF2-40B4-BE49-F238E27FC236}">
                  <a16:creationId xmlns:a16="http://schemas.microsoft.com/office/drawing/2014/main" id="{B835E486-A56C-BBE1-5E13-FC67EBDC36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FF3F9C3F-53F2-441F-9822-85324A16CF1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442874" y="2044623"/>
            <a:ext cx="131556" cy="131556"/>
            <a:chOff x="554563" y="2632644"/>
            <a:chExt cx="131556" cy="131556"/>
          </a:xfrm>
        </p:grpSpPr>
        <p:sp>
          <p:nvSpPr>
            <p:cNvPr id="27" name="Box">
              <a:extLst>
                <a:ext uri="{FF2B5EF4-FFF2-40B4-BE49-F238E27FC236}">
                  <a16:creationId xmlns:a16="http://schemas.microsoft.com/office/drawing/2014/main" id="{519411ED-4225-349D-10E4-378EA5FF292B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>
              <a:extLst>
                <a:ext uri="{FF2B5EF4-FFF2-40B4-BE49-F238E27FC236}">
                  <a16:creationId xmlns:a16="http://schemas.microsoft.com/office/drawing/2014/main" id="{12E7C251-AC83-DECC-FE50-CA4CC98ED7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BE92671E-1ACC-350D-9BA4-483DF0AC4B2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442874" y="2253294"/>
            <a:ext cx="131556" cy="131556"/>
            <a:chOff x="554563" y="2632644"/>
            <a:chExt cx="131556" cy="131556"/>
          </a:xfrm>
        </p:grpSpPr>
        <p:sp>
          <p:nvSpPr>
            <p:cNvPr id="30" name="Box">
              <a:extLst>
                <a:ext uri="{FF2B5EF4-FFF2-40B4-BE49-F238E27FC236}">
                  <a16:creationId xmlns:a16="http://schemas.microsoft.com/office/drawing/2014/main" id="{68C61C54-3604-5758-0B50-51C6099984B7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Check" hidden="1">
              <a:extLst>
                <a:ext uri="{FF2B5EF4-FFF2-40B4-BE49-F238E27FC236}">
                  <a16:creationId xmlns:a16="http://schemas.microsoft.com/office/drawing/2014/main" id="{E1325AC0-4E70-016E-99C8-828791DF72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9D665D88-610B-801A-F4DD-4E1F625A473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442874" y="2470757"/>
            <a:ext cx="131556" cy="131556"/>
            <a:chOff x="554563" y="2632644"/>
            <a:chExt cx="131556" cy="131556"/>
          </a:xfrm>
        </p:grpSpPr>
        <p:sp>
          <p:nvSpPr>
            <p:cNvPr id="33" name="Box">
              <a:extLst>
                <a:ext uri="{FF2B5EF4-FFF2-40B4-BE49-F238E27FC236}">
                  <a16:creationId xmlns:a16="http://schemas.microsoft.com/office/drawing/2014/main" id="{DBED75CA-2CC7-F936-99CF-43D2F31B4BB5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heck" hidden="1">
              <a:extLst>
                <a:ext uri="{FF2B5EF4-FFF2-40B4-BE49-F238E27FC236}">
                  <a16:creationId xmlns:a16="http://schemas.microsoft.com/office/drawing/2014/main" id="{59CBDB6D-6394-14F5-BF3A-EA406FB9C4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42FB94C-1A45-24AE-58B0-EC2A831F3A2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442874" y="2688220"/>
            <a:ext cx="131556" cy="131556"/>
            <a:chOff x="554563" y="2632644"/>
            <a:chExt cx="131556" cy="131556"/>
          </a:xfrm>
        </p:grpSpPr>
        <p:sp>
          <p:nvSpPr>
            <p:cNvPr id="36" name="Box">
              <a:extLst>
                <a:ext uri="{FF2B5EF4-FFF2-40B4-BE49-F238E27FC236}">
                  <a16:creationId xmlns:a16="http://schemas.microsoft.com/office/drawing/2014/main" id="{C4C33988-E335-A33D-58BA-8F34CE48A624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heck" hidden="1">
              <a:extLst>
                <a:ext uri="{FF2B5EF4-FFF2-40B4-BE49-F238E27FC236}">
                  <a16:creationId xmlns:a16="http://schemas.microsoft.com/office/drawing/2014/main" id="{3BED0CF5-5AC3-80CB-1065-1AACF1A01D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ADB9254D-9085-BC19-252F-E83BEC9BE9B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442874" y="2905681"/>
            <a:ext cx="131556" cy="131556"/>
            <a:chOff x="554563" y="2632644"/>
            <a:chExt cx="131556" cy="131556"/>
          </a:xfrm>
        </p:grpSpPr>
        <p:sp>
          <p:nvSpPr>
            <p:cNvPr id="39" name="Box">
              <a:extLst>
                <a:ext uri="{FF2B5EF4-FFF2-40B4-BE49-F238E27FC236}">
                  <a16:creationId xmlns:a16="http://schemas.microsoft.com/office/drawing/2014/main" id="{889BC6F8-B133-D873-804D-C1350CB3CD21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Check" hidden="1">
              <a:extLst>
                <a:ext uri="{FF2B5EF4-FFF2-40B4-BE49-F238E27FC236}">
                  <a16:creationId xmlns:a16="http://schemas.microsoft.com/office/drawing/2014/main" id="{9FE6B2B9-ADCF-E598-BDD8-DEDB010FA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757E6694-33F4-B1B1-74A7-6682547B32F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6442874" y="3124799"/>
            <a:ext cx="131556" cy="131556"/>
            <a:chOff x="554563" y="2632644"/>
            <a:chExt cx="131556" cy="131556"/>
          </a:xfrm>
        </p:grpSpPr>
        <p:sp>
          <p:nvSpPr>
            <p:cNvPr id="42" name="Box">
              <a:extLst>
                <a:ext uri="{FF2B5EF4-FFF2-40B4-BE49-F238E27FC236}">
                  <a16:creationId xmlns:a16="http://schemas.microsoft.com/office/drawing/2014/main" id="{0A002894-E18F-0D96-5ADB-A60D59227A1C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Check" hidden="1">
              <a:extLst>
                <a:ext uri="{FF2B5EF4-FFF2-40B4-BE49-F238E27FC236}">
                  <a16:creationId xmlns:a16="http://schemas.microsoft.com/office/drawing/2014/main" id="{03646F57-50E8-4492-E326-09B14C31C4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C76175D0-CC51-1C6F-FA31-5E64F2C1351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6442874" y="3324678"/>
            <a:ext cx="131556" cy="131556"/>
            <a:chOff x="554563" y="2632644"/>
            <a:chExt cx="131556" cy="131556"/>
          </a:xfrm>
        </p:grpSpPr>
        <p:sp>
          <p:nvSpPr>
            <p:cNvPr id="45" name="Box">
              <a:extLst>
                <a:ext uri="{FF2B5EF4-FFF2-40B4-BE49-F238E27FC236}">
                  <a16:creationId xmlns:a16="http://schemas.microsoft.com/office/drawing/2014/main" id="{97D8EA27-3CD4-B8EE-A505-C675A7F16A21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Check" hidden="1">
              <a:extLst>
                <a:ext uri="{FF2B5EF4-FFF2-40B4-BE49-F238E27FC236}">
                  <a16:creationId xmlns:a16="http://schemas.microsoft.com/office/drawing/2014/main" id="{6B73AA66-5228-3AAE-C3DD-19DEAA582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EFF50719-DF0B-E306-B80B-7B6A1F98651E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6442874" y="3542141"/>
            <a:ext cx="131556" cy="131556"/>
            <a:chOff x="554563" y="2632644"/>
            <a:chExt cx="131556" cy="131556"/>
          </a:xfrm>
        </p:grpSpPr>
        <p:sp>
          <p:nvSpPr>
            <p:cNvPr id="48" name="Box">
              <a:extLst>
                <a:ext uri="{FF2B5EF4-FFF2-40B4-BE49-F238E27FC236}">
                  <a16:creationId xmlns:a16="http://schemas.microsoft.com/office/drawing/2014/main" id="{B7E18A1F-B940-DCE2-6CA6-766AE12062D6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Check" hidden="1">
              <a:extLst>
                <a:ext uri="{FF2B5EF4-FFF2-40B4-BE49-F238E27FC236}">
                  <a16:creationId xmlns:a16="http://schemas.microsoft.com/office/drawing/2014/main" id="{467B6DD9-9708-350F-681D-5F44CC4ADE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4915EEF5-F767-0852-73EE-E0D794E05B79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6442874" y="3750812"/>
            <a:ext cx="131556" cy="131556"/>
            <a:chOff x="554563" y="2632644"/>
            <a:chExt cx="131556" cy="131556"/>
          </a:xfrm>
        </p:grpSpPr>
        <p:sp>
          <p:nvSpPr>
            <p:cNvPr id="51" name="Box">
              <a:extLst>
                <a:ext uri="{FF2B5EF4-FFF2-40B4-BE49-F238E27FC236}">
                  <a16:creationId xmlns:a16="http://schemas.microsoft.com/office/drawing/2014/main" id="{DEDB36BF-66F2-E46E-C73C-8C99F650100B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Check" hidden="1">
              <a:extLst>
                <a:ext uri="{FF2B5EF4-FFF2-40B4-BE49-F238E27FC236}">
                  <a16:creationId xmlns:a16="http://schemas.microsoft.com/office/drawing/2014/main" id="{6A573298-E82E-2C2F-6EC8-D8063247D4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F7029A2-BF7D-6E7D-D4F1-AD9615CD40BE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6442874" y="3968275"/>
            <a:ext cx="131556" cy="131556"/>
            <a:chOff x="554563" y="2632644"/>
            <a:chExt cx="131556" cy="131556"/>
          </a:xfrm>
        </p:grpSpPr>
        <p:sp>
          <p:nvSpPr>
            <p:cNvPr id="54" name="Box">
              <a:extLst>
                <a:ext uri="{FF2B5EF4-FFF2-40B4-BE49-F238E27FC236}">
                  <a16:creationId xmlns:a16="http://schemas.microsoft.com/office/drawing/2014/main" id="{61FDBA95-FC89-137F-B012-A82E738B80E2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heck" hidden="1">
              <a:extLst>
                <a:ext uri="{FF2B5EF4-FFF2-40B4-BE49-F238E27FC236}">
                  <a16:creationId xmlns:a16="http://schemas.microsoft.com/office/drawing/2014/main" id="{CAF79EE4-B611-7841-1F5C-F18058BAA6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981CC1AE-9A27-7F46-95F6-349E7C56764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6442874" y="4194528"/>
            <a:ext cx="131556" cy="131556"/>
            <a:chOff x="554563" y="2632644"/>
            <a:chExt cx="131556" cy="131556"/>
          </a:xfrm>
        </p:grpSpPr>
        <p:sp>
          <p:nvSpPr>
            <p:cNvPr id="57" name="Box">
              <a:extLst>
                <a:ext uri="{FF2B5EF4-FFF2-40B4-BE49-F238E27FC236}">
                  <a16:creationId xmlns:a16="http://schemas.microsoft.com/office/drawing/2014/main" id="{E9EC1535-D2BC-6009-2CBB-6E923727B87B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Check" hidden="1">
              <a:extLst>
                <a:ext uri="{FF2B5EF4-FFF2-40B4-BE49-F238E27FC236}">
                  <a16:creationId xmlns:a16="http://schemas.microsoft.com/office/drawing/2014/main" id="{03599E69-0D87-0E86-45C6-E42407535D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F4C8688C-114F-21C4-B5BC-2DC0F8CE437E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6442874" y="4394404"/>
            <a:ext cx="131556" cy="131556"/>
            <a:chOff x="554563" y="2632644"/>
            <a:chExt cx="131556" cy="131556"/>
          </a:xfrm>
        </p:grpSpPr>
        <p:sp>
          <p:nvSpPr>
            <p:cNvPr id="60" name="Box">
              <a:extLst>
                <a:ext uri="{FF2B5EF4-FFF2-40B4-BE49-F238E27FC236}">
                  <a16:creationId xmlns:a16="http://schemas.microsoft.com/office/drawing/2014/main" id="{09A85965-5047-D610-296F-92C98D3BDF49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Check" hidden="1">
              <a:extLst>
                <a:ext uri="{FF2B5EF4-FFF2-40B4-BE49-F238E27FC236}">
                  <a16:creationId xmlns:a16="http://schemas.microsoft.com/office/drawing/2014/main" id="{0B0D4A65-9059-7B11-B8B6-41FD9F0A44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2A266A72-64D5-8C4E-CE3F-E83E1A1AA746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6442874" y="4603075"/>
            <a:ext cx="131556" cy="131556"/>
            <a:chOff x="554563" y="2632644"/>
            <a:chExt cx="131556" cy="131556"/>
          </a:xfrm>
        </p:grpSpPr>
        <p:sp>
          <p:nvSpPr>
            <p:cNvPr id="63" name="Box">
              <a:extLst>
                <a:ext uri="{FF2B5EF4-FFF2-40B4-BE49-F238E27FC236}">
                  <a16:creationId xmlns:a16="http://schemas.microsoft.com/office/drawing/2014/main" id="{5D6BF347-731B-6A58-DDB4-1BB77C142875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Check" hidden="1">
              <a:extLst>
                <a:ext uri="{FF2B5EF4-FFF2-40B4-BE49-F238E27FC236}">
                  <a16:creationId xmlns:a16="http://schemas.microsoft.com/office/drawing/2014/main" id="{AE6EBFB1-541D-20D0-F9F1-51ABDB53B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5AC736E7-539A-5334-443E-A1173E9693D5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6442874" y="4820538"/>
            <a:ext cx="131556" cy="131556"/>
            <a:chOff x="554563" y="2632644"/>
            <a:chExt cx="131556" cy="131556"/>
          </a:xfrm>
        </p:grpSpPr>
        <p:sp>
          <p:nvSpPr>
            <p:cNvPr id="66" name="Box">
              <a:extLst>
                <a:ext uri="{FF2B5EF4-FFF2-40B4-BE49-F238E27FC236}">
                  <a16:creationId xmlns:a16="http://schemas.microsoft.com/office/drawing/2014/main" id="{273DC15D-E118-3BD0-65C6-CE5279454DFB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Check" hidden="1">
              <a:extLst>
                <a:ext uri="{FF2B5EF4-FFF2-40B4-BE49-F238E27FC236}">
                  <a16:creationId xmlns:a16="http://schemas.microsoft.com/office/drawing/2014/main" id="{E551F939-028D-247A-F667-5A3B2D2E7D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1" name="Scrollbar" descr="&lt;SmartSettings&gt;&lt;SmartResize enabled=&quot;True&quot; minWidth=&quot;7&quot; minHeight=&quot;60&quot; /&gt;&lt;/SmartSettings&gt;">
            <a:extLst>
              <a:ext uri="{FF2B5EF4-FFF2-40B4-BE49-F238E27FC236}">
                <a16:creationId xmlns:a16="http://schemas.microsoft.com/office/drawing/2014/main" id="{A258D664-9188-9F4B-6DD0-99857E4B4EB2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9091246" y="1637219"/>
            <a:ext cx="147581" cy="3412490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72" name="Track">
              <a:extLst>
                <a:ext uri="{FF2B5EF4-FFF2-40B4-BE49-F238E27FC236}">
                  <a16:creationId xmlns:a16="http://schemas.microsoft.com/office/drawing/2014/main" id="{74E579F8-112A-0D5C-2445-AA9867175766}"/>
                </a:ext>
              </a:extLst>
            </p:cNvPr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Scroll Thumb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50BE728-7BEA-00E7-58AD-675641D6B809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5400000">
              <a:off x="4229744" y="2629528"/>
              <a:ext cx="1818039" cy="8415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Chevron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044933B-A853-72CE-4434-39F583A10F7B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rot="10800000" flipH="1">
              <a:off x="5107532" y="1692487"/>
              <a:ext cx="62462" cy="2442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Chevro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9446544D-4A64-F064-DAD5-E656CEBDB6E0}"/>
                </a:ext>
              </a:extLst>
            </p:cNvPr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5107533" y="3894530"/>
              <a:ext cx="62462" cy="2442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77" name="Group 87">
            <a:extLst>
              <a:ext uri="{FF2B5EF4-FFF2-40B4-BE49-F238E27FC236}">
                <a16:creationId xmlns:a16="http://schemas.microsoft.com/office/drawing/2014/main" id="{777B2853-6E9D-4F11-A60E-504BD14CF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281307"/>
              </p:ext>
            </p:extLst>
          </p:nvPr>
        </p:nvGraphicFramePr>
        <p:xfrm>
          <a:off x="9430473" y="1"/>
          <a:ext cx="2761527" cy="4472594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+mn-ea"/>
                        </a:rPr>
                        <a:t>해당 </a:t>
                      </a:r>
                      <a:r>
                        <a:rPr lang="ko-KR" altLang="en-US" sz="800" dirty="0" err="1">
                          <a:latin typeface="+mn-ea"/>
                        </a:rPr>
                        <a:t>강좌명</a:t>
                      </a:r>
                      <a:r>
                        <a:rPr lang="ko-KR" altLang="en-US" sz="800" dirty="0">
                          <a:latin typeface="+mn-ea"/>
                        </a:rPr>
                        <a:t> 표시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- </a:t>
                      </a:r>
                      <a:r>
                        <a:rPr lang="ko-KR" altLang="en-US" sz="800" dirty="0">
                          <a:latin typeface="+mn-ea"/>
                        </a:rPr>
                        <a:t>기존과 동일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강의보기 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기존과 동일한 강의 보기 화면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dirty="0">
                          <a:latin typeface="+mn-ea"/>
                        </a:rPr>
                        <a:t>[</a:t>
                      </a:r>
                      <a:r>
                        <a:rPr lang="ko-KR" altLang="en-US" sz="800" b="0" dirty="0">
                          <a:latin typeface="+mn-ea"/>
                        </a:rPr>
                        <a:t>문제풀이 </a:t>
                      </a:r>
                      <a:r>
                        <a:rPr lang="en-US" altLang="ko-KR" sz="800" b="0" dirty="0">
                          <a:latin typeface="+mn-ea"/>
                        </a:rPr>
                        <a:t>TAB]</a:t>
                      </a:r>
                    </a:p>
                    <a:p>
                      <a:r>
                        <a:rPr lang="en-US" altLang="ko-KR" sz="800" b="0" dirty="0">
                          <a:latin typeface="+mn-ea"/>
                        </a:rPr>
                        <a:t>- </a:t>
                      </a:r>
                      <a:r>
                        <a:rPr lang="ko-KR" altLang="en-US" sz="800" b="0" dirty="0">
                          <a:latin typeface="+mn-ea"/>
                        </a:rPr>
                        <a:t>신규 </a:t>
                      </a:r>
                      <a:r>
                        <a:rPr lang="en-US" altLang="ko-KR" sz="800" b="0" dirty="0">
                          <a:latin typeface="+mn-ea"/>
                        </a:rPr>
                        <a:t>TAB</a:t>
                      </a:r>
                      <a:r>
                        <a:rPr lang="ko-KR" altLang="en-US" sz="800" b="0" dirty="0">
                          <a:latin typeface="+mn-ea"/>
                        </a:rPr>
                        <a:t>으로 구성</a:t>
                      </a:r>
                      <a:endParaRPr lang="en-US" altLang="ko-KR" sz="800" b="0" dirty="0">
                        <a:latin typeface="+mn-ea"/>
                      </a:endParaRPr>
                    </a:p>
                    <a:p>
                      <a:r>
                        <a:rPr lang="en-US" altLang="ko-KR" sz="800" b="0" dirty="0">
                          <a:latin typeface="+mn-ea"/>
                        </a:rPr>
                        <a:t>- </a:t>
                      </a:r>
                      <a:r>
                        <a:rPr lang="ko-KR" altLang="en-US" sz="800" b="0" dirty="0">
                          <a:latin typeface="+mn-ea"/>
                        </a:rPr>
                        <a:t>해설강의용 </a:t>
                      </a:r>
                      <a:r>
                        <a:rPr lang="ko-KR" altLang="en-US" sz="800" b="0" dirty="0" err="1">
                          <a:latin typeface="+mn-ea"/>
                        </a:rPr>
                        <a:t>차시보기</a:t>
                      </a:r>
                      <a:r>
                        <a:rPr lang="ko-KR" altLang="en-US" sz="800" b="0" dirty="0">
                          <a:latin typeface="+mn-ea"/>
                        </a:rPr>
                        <a:t> 화면 표시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dirty="0">
                          <a:latin typeface="+mn-ea"/>
                        </a:rPr>
                        <a:t>[</a:t>
                      </a:r>
                      <a:r>
                        <a:rPr lang="ko-KR" altLang="en-US" sz="800" b="0" dirty="0">
                          <a:latin typeface="+mn-ea"/>
                        </a:rPr>
                        <a:t>선택보기 </a:t>
                      </a:r>
                      <a:r>
                        <a:rPr lang="en-US" altLang="ko-KR" sz="800" b="0" dirty="0">
                          <a:latin typeface="+mn-ea"/>
                        </a:rPr>
                        <a:t>BTN]</a:t>
                      </a:r>
                    </a:p>
                    <a:p>
                      <a:r>
                        <a:rPr lang="en-US" altLang="ko-KR" sz="800" b="0" dirty="0">
                          <a:latin typeface="+mn-ea"/>
                        </a:rPr>
                        <a:t>- </a:t>
                      </a:r>
                      <a:r>
                        <a:rPr lang="ko-KR" altLang="en-US" sz="800" b="0" dirty="0">
                          <a:latin typeface="+mn-ea"/>
                        </a:rPr>
                        <a:t>하단 체크된 차시만 이어보기 처리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111883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dirty="0">
                          <a:latin typeface="+mn-ea"/>
                        </a:rPr>
                        <a:t>[</a:t>
                      </a:r>
                      <a:r>
                        <a:rPr lang="ko-KR" altLang="en-US" sz="800" b="0" dirty="0">
                          <a:latin typeface="+mn-ea"/>
                        </a:rPr>
                        <a:t>선택 박스</a:t>
                      </a:r>
                      <a:r>
                        <a:rPr lang="en-US" altLang="ko-KR" sz="800" b="0" dirty="0">
                          <a:latin typeface="+mn-ea"/>
                        </a:rPr>
                        <a:t>]</a:t>
                      </a:r>
                    </a:p>
                    <a:p>
                      <a:r>
                        <a:rPr lang="en-US" altLang="ko-KR" sz="800" b="0" dirty="0">
                          <a:latin typeface="+mn-ea"/>
                        </a:rPr>
                        <a:t>- </a:t>
                      </a:r>
                      <a:r>
                        <a:rPr lang="ko-KR" altLang="en-US" sz="800" b="0" dirty="0">
                          <a:latin typeface="+mn-ea"/>
                        </a:rPr>
                        <a:t>체크박스 처리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37091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dirty="0">
                          <a:latin typeface="+mn-ea"/>
                        </a:rPr>
                        <a:t>[</a:t>
                      </a:r>
                      <a:r>
                        <a:rPr lang="ko-KR" altLang="en-US" sz="800" b="0" dirty="0">
                          <a:latin typeface="+mn-ea"/>
                        </a:rPr>
                        <a:t>번호</a:t>
                      </a:r>
                      <a:r>
                        <a:rPr lang="en-US" altLang="ko-KR" sz="800" b="0" dirty="0">
                          <a:latin typeface="+mn-ea"/>
                        </a:rPr>
                        <a:t>]</a:t>
                      </a:r>
                    </a:p>
                    <a:p>
                      <a:r>
                        <a:rPr lang="en-US" altLang="ko-KR" sz="800" b="0" dirty="0">
                          <a:latin typeface="+mn-ea"/>
                        </a:rPr>
                        <a:t>- </a:t>
                      </a:r>
                      <a:r>
                        <a:rPr lang="ko-KR" altLang="en-US" sz="800" b="0" dirty="0">
                          <a:latin typeface="+mn-ea"/>
                        </a:rPr>
                        <a:t>시험 문항번호 </a:t>
                      </a:r>
                      <a:endParaRPr lang="en-US" altLang="ko-KR" sz="800" b="0" dirty="0">
                        <a:latin typeface="+mn-ea"/>
                      </a:endParaRPr>
                    </a:p>
                    <a:p>
                      <a:r>
                        <a:rPr lang="en-US" altLang="ko-KR" sz="800" b="0" dirty="0">
                          <a:latin typeface="+mn-ea"/>
                        </a:rPr>
                        <a:t>-&gt; </a:t>
                      </a:r>
                      <a:r>
                        <a:rPr lang="ko-KR" altLang="en-US" sz="800" b="0" dirty="0">
                          <a:latin typeface="+mn-ea"/>
                        </a:rPr>
                        <a:t>번호는 관리자에서 추가</a:t>
                      </a:r>
                      <a:r>
                        <a:rPr lang="en-US" altLang="ko-KR" sz="800" b="0" dirty="0">
                          <a:latin typeface="+mn-ea"/>
                        </a:rPr>
                        <a:t>/</a:t>
                      </a:r>
                      <a:r>
                        <a:rPr lang="ko-KR" altLang="en-US" sz="800" b="0" dirty="0">
                          <a:latin typeface="+mn-ea"/>
                        </a:rPr>
                        <a:t>삭제 등 조정 가능 처리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13151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dirty="0">
                          <a:latin typeface="+mn-ea"/>
                        </a:rPr>
                        <a:t>[</a:t>
                      </a:r>
                      <a:r>
                        <a:rPr lang="ko-KR" altLang="en-US" sz="800" b="0" dirty="0">
                          <a:latin typeface="+mn-ea"/>
                        </a:rPr>
                        <a:t>제목</a:t>
                      </a:r>
                      <a:r>
                        <a:rPr lang="en-US" altLang="ko-KR" sz="800" b="0" dirty="0">
                          <a:latin typeface="+mn-ea"/>
                        </a:rPr>
                        <a:t>]</a:t>
                      </a:r>
                    </a:p>
                    <a:p>
                      <a:r>
                        <a:rPr lang="en-US" altLang="ko-KR" sz="800" b="0" dirty="0">
                          <a:latin typeface="+mn-ea"/>
                        </a:rPr>
                        <a:t>- </a:t>
                      </a:r>
                      <a:r>
                        <a:rPr lang="ko-KR" altLang="en-US" sz="800" b="0" dirty="0">
                          <a:latin typeface="+mn-ea"/>
                        </a:rPr>
                        <a:t>해당 </a:t>
                      </a:r>
                      <a:r>
                        <a:rPr lang="ko-KR" altLang="en-US" sz="800" b="0" dirty="0" err="1">
                          <a:latin typeface="+mn-ea"/>
                        </a:rPr>
                        <a:t>차시별</a:t>
                      </a:r>
                      <a:r>
                        <a:rPr lang="ko-KR" altLang="en-US" sz="800" b="0" dirty="0">
                          <a:latin typeface="+mn-ea"/>
                        </a:rPr>
                        <a:t> 제목 표시</a:t>
                      </a:r>
                      <a:endParaRPr lang="en-US" altLang="ko-KR" sz="800" b="0" dirty="0">
                        <a:latin typeface="+mn-ea"/>
                      </a:endParaRPr>
                    </a:p>
                    <a:p>
                      <a:r>
                        <a:rPr lang="en-US" altLang="ko-KR" sz="800" b="0" dirty="0">
                          <a:latin typeface="+mn-ea"/>
                        </a:rPr>
                        <a:t>- </a:t>
                      </a:r>
                      <a:r>
                        <a:rPr lang="ko-KR" altLang="en-US" sz="800" b="0" dirty="0">
                          <a:latin typeface="+mn-ea"/>
                        </a:rPr>
                        <a:t>관리자에서 등록</a:t>
                      </a:r>
                      <a:endParaRPr lang="en-US" altLang="ko-KR" sz="800" b="0" dirty="0">
                        <a:latin typeface="+mn-ea"/>
                      </a:endParaRPr>
                    </a:p>
                    <a:p>
                      <a:endParaRPr lang="en-US" altLang="ko-KR" sz="800" b="0" dirty="0">
                        <a:latin typeface="+mn-ea"/>
                      </a:endParaRPr>
                    </a:p>
                    <a:p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**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제목 </a:t>
                      </a: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+mn-ea"/>
                        </a:rPr>
                        <a:t>클릭시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 해당 차시 동영상 플레이 처리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890903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dirty="0">
                          <a:latin typeface="+mn-ea"/>
                        </a:rPr>
                        <a:t>[</a:t>
                      </a:r>
                      <a:r>
                        <a:rPr lang="ko-KR" altLang="en-US" sz="800" b="0" dirty="0">
                          <a:latin typeface="+mn-ea"/>
                        </a:rPr>
                        <a:t>시간</a:t>
                      </a:r>
                      <a:r>
                        <a:rPr lang="en-US" altLang="ko-KR" sz="800" b="0" dirty="0">
                          <a:latin typeface="+mn-ea"/>
                        </a:rPr>
                        <a:t>]</a:t>
                      </a:r>
                    </a:p>
                    <a:p>
                      <a:r>
                        <a:rPr lang="en-US" altLang="ko-KR" sz="800" b="0" dirty="0">
                          <a:latin typeface="+mn-ea"/>
                        </a:rPr>
                        <a:t>- </a:t>
                      </a:r>
                      <a:r>
                        <a:rPr lang="ko-KR" altLang="en-US" sz="800" b="0" dirty="0">
                          <a:latin typeface="+mn-ea"/>
                        </a:rPr>
                        <a:t>해당 차시 플레이시간</a:t>
                      </a:r>
                      <a:endParaRPr lang="en-US" altLang="ko-KR" sz="800" b="0" dirty="0">
                        <a:latin typeface="+mn-ea"/>
                      </a:endParaRPr>
                    </a:p>
                    <a:p>
                      <a:r>
                        <a:rPr lang="en-US" altLang="ko-KR" sz="800" b="0" dirty="0">
                          <a:latin typeface="+mn-ea"/>
                        </a:rPr>
                        <a:t>- </a:t>
                      </a:r>
                      <a:r>
                        <a:rPr lang="ko-KR" altLang="en-US" sz="800" b="0" dirty="0">
                          <a:latin typeface="+mn-ea"/>
                        </a:rPr>
                        <a:t>시 </a:t>
                      </a:r>
                      <a:r>
                        <a:rPr lang="en-US" altLang="ko-KR" sz="800" b="0" dirty="0">
                          <a:latin typeface="+mn-ea"/>
                        </a:rPr>
                        <a:t>: </a:t>
                      </a:r>
                      <a:r>
                        <a:rPr lang="ko-KR" altLang="en-US" sz="800" b="0" dirty="0">
                          <a:latin typeface="+mn-ea"/>
                        </a:rPr>
                        <a:t>분 </a:t>
                      </a:r>
                      <a:r>
                        <a:rPr lang="en-US" altLang="ko-KR" sz="800" b="0" dirty="0">
                          <a:latin typeface="+mn-ea"/>
                        </a:rPr>
                        <a:t>: </a:t>
                      </a:r>
                      <a:r>
                        <a:rPr lang="ko-KR" altLang="en-US" sz="800" b="0" dirty="0">
                          <a:latin typeface="+mn-ea"/>
                        </a:rPr>
                        <a:t>초 </a:t>
                      </a:r>
                      <a:r>
                        <a:rPr lang="en-US" altLang="ko-KR" sz="800" b="0" dirty="0">
                          <a:latin typeface="+mn-ea"/>
                        </a:rPr>
                        <a:t>-&gt; 00:00:00 </a:t>
                      </a:r>
                      <a:r>
                        <a:rPr lang="ko-KR" altLang="en-US" sz="800" b="0" dirty="0">
                          <a:latin typeface="+mn-ea"/>
                        </a:rPr>
                        <a:t>형식으로 표시</a:t>
                      </a:r>
                      <a:endParaRPr lang="en-US" altLang="ko-KR" sz="800" b="0" dirty="0">
                        <a:latin typeface="+mn-ea"/>
                      </a:endParaRPr>
                    </a:p>
                    <a:p>
                      <a:endParaRPr lang="en-US" altLang="ko-KR" sz="800" b="0" dirty="0">
                        <a:latin typeface="+mn-ea"/>
                      </a:endParaRPr>
                    </a:p>
                    <a:p>
                      <a:r>
                        <a:rPr lang="en-US" altLang="ko-KR" sz="800" b="0" dirty="0">
                          <a:latin typeface="+mn-ea"/>
                        </a:rPr>
                        <a:t>- </a:t>
                      </a:r>
                      <a:r>
                        <a:rPr lang="ko-KR" altLang="en-US" sz="800" b="0" dirty="0">
                          <a:latin typeface="+mn-ea"/>
                        </a:rPr>
                        <a:t>관리자 직접 등록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751401"/>
                  </a:ext>
                </a:extLst>
              </a:tr>
            </a:tbl>
          </a:graphicData>
        </a:graphic>
      </p:graphicFrame>
      <p:sp>
        <p:nvSpPr>
          <p:cNvPr id="78" name="타원 77">
            <a:extLst>
              <a:ext uri="{FF2B5EF4-FFF2-40B4-BE49-F238E27FC236}">
                <a16:creationId xmlns:a16="http://schemas.microsoft.com/office/drawing/2014/main" id="{4DB7FCCF-4DBA-0453-F486-212900C16CFA}"/>
              </a:ext>
            </a:extLst>
          </p:cNvPr>
          <p:cNvSpPr/>
          <p:nvPr/>
        </p:nvSpPr>
        <p:spPr>
          <a:xfrm>
            <a:off x="6171069" y="936830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0E70AF7-91A0-229F-A39D-990535487E35}"/>
              </a:ext>
            </a:extLst>
          </p:cNvPr>
          <p:cNvSpPr/>
          <p:nvPr/>
        </p:nvSpPr>
        <p:spPr>
          <a:xfrm>
            <a:off x="6163224" y="1204020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A0CAB21C-EC13-5A99-4776-9099E33717D6}"/>
              </a:ext>
            </a:extLst>
          </p:cNvPr>
          <p:cNvSpPr/>
          <p:nvPr/>
        </p:nvSpPr>
        <p:spPr>
          <a:xfrm>
            <a:off x="7769522" y="1211202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9C8F5522-35D8-FC6E-8885-387C7BB5D632}"/>
              </a:ext>
            </a:extLst>
          </p:cNvPr>
          <p:cNvSpPr/>
          <p:nvPr/>
        </p:nvSpPr>
        <p:spPr>
          <a:xfrm>
            <a:off x="6163224" y="1548967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643C616-ED2B-9BBD-F6A6-371CCE11B5B0}"/>
              </a:ext>
            </a:extLst>
          </p:cNvPr>
          <p:cNvSpPr/>
          <p:nvPr/>
        </p:nvSpPr>
        <p:spPr>
          <a:xfrm>
            <a:off x="6163224" y="1816157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F31E994-4767-AA52-0BD2-222C3CC7121C}"/>
              </a:ext>
            </a:extLst>
          </p:cNvPr>
          <p:cNvSpPr/>
          <p:nvPr/>
        </p:nvSpPr>
        <p:spPr>
          <a:xfrm>
            <a:off x="6827522" y="1636597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261C5251-F9F1-4DEF-EE42-E450A32206AD}"/>
              </a:ext>
            </a:extLst>
          </p:cNvPr>
          <p:cNvSpPr/>
          <p:nvPr/>
        </p:nvSpPr>
        <p:spPr>
          <a:xfrm>
            <a:off x="7675938" y="1636597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EF0A2633-D153-75B7-1636-9D863ADF060A}"/>
              </a:ext>
            </a:extLst>
          </p:cNvPr>
          <p:cNvSpPr/>
          <p:nvPr/>
        </p:nvSpPr>
        <p:spPr>
          <a:xfrm>
            <a:off x="8649080" y="1636597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09A8C6AC-4800-02CF-3FB1-3EFDAA8AEBDC}"/>
              </a:ext>
            </a:extLst>
          </p:cNvPr>
          <p:cNvSpPr/>
          <p:nvPr/>
        </p:nvSpPr>
        <p:spPr>
          <a:xfrm>
            <a:off x="9091246" y="5021567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9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8" name="슬라이드 번호 개체 틀 87">
            <a:extLst>
              <a:ext uri="{FF2B5EF4-FFF2-40B4-BE49-F238E27FC236}">
                <a16:creationId xmlns:a16="http://schemas.microsoft.com/office/drawing/2014/main" id="{9D269982-EAD6-E77D-0150-60E39FCC0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EBD689-CD72-46D1-AE0B-2BB7D6B163A0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66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41CB3D-9F8F-8D0F-BC09-3458B68049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PC Web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7975EA-5861-1BEC-E436-2E2EFC2CB6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모의고사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C88B5A5-DB35-1555-7CC2-C755CEE79E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공통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5E0908F-1E4D-A251-7E32-5346660A0F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A10D92E-F9F4-6ABA-E6B7-BCDB100172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321065-7E5D-D47F-D667-A13911D08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EBD689-CD72-46D1-AE0B-2BB7D6B163A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9" name="Group 87">
            <a:extLst>
              <a:ext uri="{FF2B5EF4-FFF2-40B4-BE49-F238E27FC236}">
                <a16:creationId xmlns:a16="http://schemas.microsoft.com/office/drawing/2014/main" id="{E5397E68-BC7D-C357-1C89-25E1AE480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92314"/>
              </p:ext>
            </p:extLst>
          </p:nvPr>
        </p:nvGraphicFramePr>
        <p:xfrm>
          <a:off x="9430473" y="1"/>
          <a:ext cx="2761527" cy="5253563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*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모의고사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list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는 구매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신청한 경우에만 해당 모의고사명이 표시됨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.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latin typeface="+mn-ea"/>
                        </a:rPr>
                        <a:t>[</a:t>
                      </a:r>
                      <a:r>
                        <a:rPr lang="ko-KR" altLang="en-US" sz="800" dirty="0">
                          <a:latin typeface="+mn-ea"/>
                        </a:rPr>
                        <a:t>모의고사</a:t>
                      </a:r>
                      <a:r>
                        <a:rPr lang="en-US" altLang="ko-KR" sz="800" dirty="0">
                          <a:latin typeface="+mn-ea"/>
                        </a:rPr>
                        <a:t>]</a:t>
                      </a: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- ‘</a:t>
                      </a:r>
                      <a:r>
                        <a:rPr lang="ko-KR" altLang="en-US" sz="800" dirty="0">
                          <a:latin typeface="+mn-ea"/>
                        </a:rPr>
                        <a:t>모의고사 관리</a:t>
                      </a:r>
                      <a:r>
                        <a:rPr lang="en-US" altLang="ko-KR" sz="800" dirty="0">
                          <a:latin typeface="+mn-ea"/>
                        </a:rPr>
                        <a:t>’</a:t>
                      </a:r>
                      <a:r>
                        <a:rPr lang="ko-KR" altLang="en-US" sz="800" dirty="0">
                          <a:latin typeface="+mn-ea"/>
                        </a:rPr>
                        <a:t>에서 </a:t>
                      </a:r>
                      <a:r>
                        <a:rPr lang="en-US" altLang="ko-KR" sz="800" dirty="0">
                          <a:latin typeface="+mn-ea"/>
                        </a:rPr>
                        <a:t>“</a:t>
                      </a:r>
                      <a:r>
                        <a:rPr lang="ko-KR" altLang="en-US" sz="800" dirty="0">
                          <a:latin typeface="+mn-ea"/>
                        </a:rPr>
                        <a:t>모의고사</a:t>
                      </a:r>
                      <a:r>
                        <a:rPr lang="en-US" altLang="ko-KR" sz="800" dirty="0">
                          <a:latin typeface="+mn-ea"/>
                        </a:rPr>
                        <a:t>”</a:t>
                      </a:r>
                      <a:r>
                        <a:rPr lang="ko-KR" altLang="en-US" sz="800" dirty="0">
                          <a:latin typeface="+mn-ea"/>
                        </a:rPr>
                        <a:t>로 </a:t>
                      </a:r>
                      <a:r>
                        <a:rPr lang="ko-KR" altLang="en-US" sz="800" dirty="0" err="1">
                          <a:latin typeface="+mn-ea"/>
                        </a:rPr>
                        <a:t>메뉴명</a:t>
                      </a:r>
                      <a:r>
                        <a:rPr lang="ko-KR" altLang="en-US" sz="800" dirty="0">
                          <a:latin typeface="+mn-ea"/>
                        </a:rPr>
                        <a:t> 변경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타이틀</a:t>
                      </a:r>
                      <a:endParaRPr kumimoji="1"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- 3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사이트 공통 처리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latin typeface="+mn-ea"/>
                        </a:rPr>
                        <a:t>사이트 구분 표시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dirty="0">
                          <a:latin typeface="+mn-ea"/>
                        </a:rPr>
                        <a:t>[</a:t>
                      </a:r>
                      <a:r>
                        <a:rPr lang="ko-KR" altLang="en-US" sz="800" b="0" dirty="0">
                          <a:latin typeface="+mn-ea"/>
                        </a:rPr>
                        <a:t>응시일자</a:t>
                      </a:r>
                      <a:r>
                        <a:rPr lang="en-US" altLang="ko-KR" sz="800" b="0" dirty="0">
                          <a:latin typeface="+mn-ea"/>
                        </a:rPr>
                        <a:t>]</a:t>
                      </a:r>
                      <a:r>
                        <a:rPr lang="ko-KR" altLang="en-US" sz="800" b="0" dirty="0">
                          <a:latin typeface="+mn-ea"/>
                        </a:rPr>
                        <a:t> </a:t>
                      </a:r>
                      <a:endParaRPr lang="en-US" altLang="ko-KR" sz="800" b="0" dirty="0">
                        <a:latin typeface="+mn-ea"/>
                      </a:endParaRPr>
                    </a:p>
                    <a:p>
                      <a:r>
                        <a:rPr lang="en-US" altLang="ko-KR" sz="800" b="0" dirty="0">
                          <a:latin typeface="+mn-ea"/>
                        </a:rPr>
                        <a:t>- </a:t>
                      </a:r>
                      <a:r>
                        <a:rPr lang="ko-KR" altLang="en-US" sz="800" b="0" dirty="0">
                          <a:latin typeface="+mn-ea"/>
                        </a:rPr>
                        <a:t>시험에 응시한 날짜 표시</a:t>
                      </a:r>
                      <a:r>
                        <a:rPr lang="en-US" altLang="ko-KR" sz="800" b="0" dirty="0">
                          <a:latin typeface="+mn-ea"/>
                        </a:rPr>
                        <a:t>(yyyy.mm.dd </a:t>
                      </a:r>
                      <a:r>
                        <a:rPr lang="ko-KR" altLang="en-US" sz="800" b="0" dirty="0">
                          <a:latin typeface="+mn-ea"/>
                        </a:rPr>
                        <a:t>형식</a:t>
                      </a:r>
                      <a:r>
                        <a:rPr lang="en-US" altLang="ko-KR" sz="800" b="0" dirty="0">
                          <a:latin typeface="+mn-ea"/>
                        </a:rPr>
                        <a:t>)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111883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latin typeface="+mn-ea"/>
                        </a:rPr>
                        <a:t>모의고사명 표시</a:t>
                      </a:r>
                      <a:endParaRPr lang="en-US" altLang="ko-KR" sz="800" b="0" dirty="0">
                        <a:latin typeface="+mn-ea"/>
                      </a:endParaRPr>
                    </a:p>
                    <a:p>
                      <a:r>
                        <a:rPr lang="en-US" altLang="ko-KR" sz="800" b="0" dirty="0">
                          <a:latin typeface="+mn-ea"/>
                        </a:rPr>
                        <a:t>- </a:t>
                      </a:r>
                      <a:r>
                        <a:rPr lang="ko-KR" altLang="en-US" sz="800" b="0" dirty="0">
                          <a:latin typeface="+mn-ea"/>
                        </a:rPr>
                        <a:t>관리자 등록 제목으로 표시함</a:t>
                      </a:r>
                      <a:r>
                        <a:rPr lang="en-US" altLang="ko-KR" sz="800" b="0" dirty="0">
                          <a:latin typeface="+mn-ea"/>
                        </a:rPr>
                        <a:t>.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37091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dirty="0">
                          <a:latin typeface="+mn-ea"/>
                        </a:rPr>
                        <a:t>[</a:t>
                      </a:r>
                      <a:r>
                        <a:rPr lang="ko-KR" altLang="en-US" sz="800" b="0" dirty="0">
                          <a:latin typeface="+mn-ea"/>
                        </a:rPr>
                        <a:t>구분</a:t>
                      </a:r>
                      <a:r>
                        <a:rPr lang="en-US" altLang="ko-KR" sz="800" b="0" dirty="0">
                          <a:latin typeface="+mn-ea"/>
                        </a:rPr>
                        <a:t>]</a:t>
                      </a:r>
                    </a:p>
                    <a:p>
                      <a:r>
                        <a:rPr lang="en-US" altLang="ko-KR" sz="800" b="0" dirty="0">
                          <a:latin typeface="+mn-ea"/>
                        </a:rPr>
                        <a:t>- </a:t>
                      </a:r>
                      <a:r>
                        <a:rPr lang="ko-KR" altLang="en-US" sz="800" b="0" dirty="0">
                          <a:latin typeface="+mn-ea"/>
                        </a:rPr>
                        <a:t>경찰 </a:t>
                      </a:r>
                      <a:r>
                        <a:rPr lang="en-US" altLang="ko-KR" sz="800" b="0" dirty="0">
                          <a:latin typeface="+mn-ea"/>
                        </a:rPr>
                        <a:t>: </a:t>
                      </a:r>
                      <a:r>
                        <a:rPr lang="ko-KR" altLang="en-US" sz="800" b="0" dirty="0">
                          <a:latin typeface="+mn-ea"/>
                        </a:rPr>
                        <a:t>공채</a:t>
                      </a:r>
                      <a:r>
                        <a:rPr lang="en-US" altLang="ko-KR" sz="800" b="0" dirty="0">
                          <a:latin typeface="+mn-ea"/>
                        </a:rPr>
                        <a:t>(</a:t>
                      </a:r>
                      <a:r>
                        <a:rPr lang="ko-KR" altLang="en-US" sz="800" b="0" dirty="0">
                          <a:latin typeface="+mn-ea"/>
                        </a:rPr>
                        <a:t>지역청</a:t>
                      </a:r>
                      <a:r>
                        <a:rPr lang="en-US" altLang="ko-KR" sz="800" b="0" dirty="0">
                          <a:latin typeface="+mn-ea"/>
                        </a:rPr>
                        <a:t>/</a:t>
                      </a:r>
                      <a:r>
                        <a:rPr lang="ko-KR" altLang="en-US" sz="800" b="0" dirty="0">
                          <a:latin typeface="+mn-ea"/>
                        </a:rPr>
                        <a:t>직렬표시</a:t>
                      </a:r>
                      <a:r>
                        <a:rPr lang="en-US" altLang="ko-KR" sz="800" b="0" dirty="0">
                          <a:latin typeface="+mn-ea"/>
                        </a:rPr>
                        <a:t>)</a:t>
                      </a:r>
                    </a:p>
                    <a:p>
                      <a:r>
                        <a:rPr lang="en-US" altLang="ko-KR" sz="800" b="0" dirty="0">
                          <a:latin typeface="+mn-ea"/>
                        </a:rPr>
                        <a:t>          </a:t>
                      </a:r>
                      <a:r>
                        <a:rPr lang="ko-KR" altLang="en-US" sz="800" b="0" dirty="0">
                          <a:latin typeface="+mn-ea"/>
                        </a:rPr>
                        <a:t>승진 </a:t>
                      </a:r>
                      <a:r>
                        <a:rPr lang="en-US" altLang="ko-KR" sz="800" b="0" dirty="0">
                          <a:latin typeface="+mn-ea"/>
                        </a:rPr>
                        <a:t>(</a:t>
                      </a:r>
                      <a:r>
                        <a:rPr lang="ko-KR" altLang="en-US" sz="800" b="0" dirty="0">
                          <a:latin typeface="+mn-ea"/>
                        </a:rPr>
                        <a:t>직급 표시</a:t>
                      </a:r>
                      <a:r>
                        <a:rPr lang="en-US" altLang="ko-KR" sz="800" b="0" dirty="0">
                          <a:latin typeface="+mn-ea"/>
                        </a:rPr>
                        <a:t>)</a:t>
                      </a:r>
                    </a:p>
                    <a:p>
                      <a:r>
                        <a:rPr lang="en-US" altLang="ko-KR" sz="800" b="0" dirty="0">
                          <a:latin typeface="+mn-ea"/>
                        </a:rPr>
                        <a:t>- </a:t>
                      </a:r>
                      <a:r>
                        <a:rPr lang="ko-KR" altLang="en-US" sz="800" b="0" dirty="0">
                          <a:latin typeface="+mn-ea"/>
                        </a:rPr>
                        <a:t>소방 </a:t>
                      </a:r>
                      <a:r>
                        <a:rPr lang="en-US" altLang="ko-KR" sz="800" b="0" dirty="0">
                          <a:latin typeface="+mn-ea"/>
                        </a:rPr>
                        <a:t>: </a:t>
                      </a:r>
                      <a:r>
                        <a:rPr lang="ko-KR" altLang="en-US" sz="800" b="0" dirty="0">
                          <a:latin typeface="+mn-ea"/>
                        </a:rPr>
                        <a:t>공채 </a:t>
                      </a:r>
                      <a:r>
                        <a:rPr lang="en-US" altLang="ko-KR" sz="800" b="0" dirty="0">
                          <a:latin typeface="+mn-ea"/>
                        </a:rPr>
                        <a:t>/ </a:t>
                      </a:r>
                      <a:r>
                        <a:rPr lang="ko-KR" altLang="en-US" sz="800" b="0" dirty="0">
                          <a:latin typeface="+mn-ea"/>
                        </a:rPr>
                        <a:t>경채표시</a:t>
                      </a:r>
                      <a:endParaRPr lang="en-US" altLang="ko-KR" sz="800" b="0" dirty="0">
                        <a:latin typeface="+mn-ea"/>
                      </a:endParaRPr>
                    </a:p>
                    <a:p>
                      <a:r>
                        <a:rPr lang="en-US" altLang="ko-KR" sz="800" b="0" dirty="0">
                          <a:latin typeface="+mn-ea"/>
                        </a:rPr>
                        <a:t>- </a:t>
                      </a:r>
                      <a:r>
                        <a:rPr lang="ko-KR" altLang="en-US" sz="800" b="0" dirty="0">
                          <a:latin typeface="+mn-ea"/>
                        </a:rPr>
                        <a:t>고시 </a:t>
                      </a:r>
                      <a:r>
                        <a:rPr lang="en-US" altLang="ko-KR" sz="800" b="0" dirty="0">
                          <a:latin typeface="+mn-ea"/>
                        </a:rPr>
                        <a:t>: </a:t>
                      </a:r>
                      <a:r>
                        <a:rPr lang="ko-KR" altLang="en-US" sz="800" b="0" dirty="0">
                          <a:latin typeface="+mn-ea"/>
                        </a:rPr>
                        <a:t>추후 협의 후 확정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13151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dirty="0">
                          <a:latin typeface="+mn-ea"/>
                        </a:rPr>
                        <a:t>[</a:t>
                      </a:r>
                      <a:r>
                        <a:rPr lang="ko-KR" altLang="en-US" sz="800" b="0" dirty="0">
                          <a:latin typeface="+mn-ea"/>
                        </a:rPr>
                        <a:t>응시과목</a:t>
                      </a:r>
                      <a:r>
                        <a:rPr lang="en-US" altLang="ko-KR" sz="800" b="0" dirty="0">
                          <a:latin typeface="+mn-ea"/>
                        </a:rPr>
                        <a:t>]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dirty="0">
                          <a:latin typeface="+mn-ea"/>
                        </a:rPr>
                        <a:t>- </a:t>
                      </a:r>
                      <a:r>
                        <a:rPr lang="ko-KR" altLang="en-US" sz="800" b="0" dirty="0" err="1">
                          <a:latin typeface="+mn-ea"/>
                        </a:rPr>
                        <a:t>시험별</a:t>
                      </a:r>
                      <a:r>
                        <a:rPr lang="ko-KR" altLang="en-US" sz="800" b="0" dirty="0">
                          <a:latin typeface="+mn-ea"/>
                        </a:rPr>
                        <a:t> 응시과목 표시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890903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응시하기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BTN]</a:t>
                      </a:r>
                    </a:p>
                    <a:p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-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해당 모의고사 신청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구매자는 시험 응시 화면으로 이동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-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 케이스별 </a:t>
                      </a: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+mn-ea"/>
                        </a:rPr>
                        <a:t>알럿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msg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 표시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다음페이지 참조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)</a:t>
                      </a:r>
                    </a:p>
                    <a:p>
                      <a:endParaRPr lang="en-US" altLang="ko-KR" sz="800" b="1" dirty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**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최종 </a:t>
                      </a: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+mn-ea"/>
                        </a:rPr>
                        <a:t>체줄한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 경우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“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시험지보기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”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로 </a:t>
                      </a: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+mn-ea"/>
                        </a:rPr>
                        <a:t>버튼명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 변경됨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751401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dirty="0">
                          <a:latin typeface="+mn-ea"/>
                        </a:rPr>
                        <a:t>[</a:t>
                      </a:r>
                      <a:r>
                        <a:rPr lang="ko-KR" altLang="en-US" sz="800" b="0" dirty="0">
                          <a:latin typeface="+mn-ea"/>
                        </a:rPr>
                        <a:t>결과조회</a:t>
                      </a:r>
                      <a:r>
                        <a:rPr lang="en-US" altLang="ko-KR" sz="800" b="0" dirty="0">
                          <a:latin typeface="+mn-ea"/>
                        </a:rPr>
                        <a:t>]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dirty="0">
                          <a:latin typeface="+mn-ea"/>
                        </a:rPr>
                        <a:t>-</a:t>
                      </a:r>
                      <a:r>
                        <a:rPr lang="ko-KR" altLang="en-US" sz="800" b="0" dirty="0">
                          <a:latin typeface="+mn-ea"/>
                        </a:rPr>
                        <a:t> 해당 </a:t>
                      </a:r>
                      <a:r>
                        <a:rPr lang="ko-KR" altLang="en-US" sz="800" b="0" dirty="0" err="1">
                          <a:latin typeface="+mn-ea"/>
                        </a:rPr>
                        <a:t>시험별</a:t>
                      </a:r>
                      <a:r>
                        <a:rPr lang="ko-KR" altLang="en-US" sz="800" b="0" dirty="0">
                          <a:latin typeface="+mn-ea"/>
                        </a:rPr>
                        <a:t> 성적결과 화면으로 이동</a:t>
                      </a:r>
                      <a:endParaRPr lang="en-US" altLang="ko-KR" sz="800" b="0" dirty="0">
                        <a:latin typeface="+mn-ea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dirty="0">
                          <a:latin typeface="+mn-ea"/>
                        </a:rPr>
                        <a:t>- </a:t>
                      </a:r>
                      <a:r>
                        <a:rPr lang="ko-KR" altLang="en-US" sz="800" b="0" dirty="0">
                          <a:latin typeface="+mn-ea"/>
                        </a:rPr>
                        <a:t>최종제출 안 한 경우 </a:t>
                      </a:r>
                      <a:r>
                        <a:rPr lang="ko-KR" altLang="en-US" sz="800" b="0" dirty="0" err="1">
                          <a:latin typeface="+mn-ea"/>
                        </a:rPr>
                        <a:t>알럿</a:t>
                      </a:r>
                      <a:r>
                        <a:rPr lang="ko-KR" altLang="en-US" sz="800" b="0" dirty="0">
                          <a:latin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</a:rPr>
                        <a:t>msg(“</a:t>
                      </a:r>
                      <a:r>
                        <a:rPr lang="ko-KR" altLang="en-US" sz="800" b="0" dirty="0">
                          <a:latin typeface="+mn-ea"/>
                        </a:rPr>
                        <a:t>모의고사 풀이가 </a:t>
                      </a:r>
                      <a:r>
                        <a:rPr lang="ko-KR" altLang="en-US" sz="800" b="0" dirty="0" err="1">
                          <a:latin typeface="+mn-ea"/>
                        </a:rPr>
                        <a:t>완료되이</a:t>
                      </a:r>
                      <a:r>
                        <a:rPr lang="ko-KR" altLang="en-US" sz="800" b="0" dirty="0">
                          <a:latin typeface="+mn-ea"/>
                        </a:rPr>
                        <a:t> 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645312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dirty="0">
                          <a:latin typeface="+mn-ea"/>
                        </a:rPr>
                        <a:t>[</a:t>
                      </a:r>
                      <a:r>
                        <a:rPr lang="ko-KR" altLang="en-US" sz="800" b="0" dirty="0" err="1">
                          <a:latin typeface="+mn-ea"/>
                        </a:rPr>
                        <a:t>페이징</a:t>
                      </a:r>
                      <a:r>
                        <a:rPr lang="en-US" altLang="ko-KR" sz="800" b="0" dirty="0">
                          <a:latin typeface="+mn-ea"/>
                        </a:rPr>
                        <a:t>]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dirty="0">
                          <a:latin typeface="+mn-ea"/>
                        </a:rPr>
                        <a:t>- 10</a:t>
                      </a:r>
                      <a:r>
                        <a:rPr lang="ko-KR" altLang="en-US" sz="800" b="0" dirty="0">
                          <a:latin typeface="+mn-ea"/>
                        </a:rPr>
                        <a:t>개 페이지 단위 </a:t>
                      </a:r>
                      <a:r>
                        <a:rPr lang="ko-KR" altLang="en-US" sz="800" b="0" dirty="0" err="1">
                          <a:latin typeface="+mn-ea"/>
                        </a:rPr>
                        <a:t>페이징</a:t>
                      </a:r>
                      <a:r>
                        <a:rPr lang="ko-KR" altLang="en-US" sz="800" b="0" dirty="0">
                          <a:latin typeface="+mn-ea"/>
                        </a:rPr>
                        <a:t> 처리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85067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B36F1A32-F45B-F471-4A39-CAC282F46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21" y="834543"/>
            <a:ext cx="8248032" cy="451706"/>
          </a:xfrm>
          <a:prstGeom prst="rect">
            <a:avLst/>
          </a:prstGeom>
        </p:spPr>
      </p:pic>
      <p:graphicFrame>
        <p:nvGraphicFramePr>
          <p:cNvPr id="14" name="표 11">
            <a:extLst>
              <a:ext uri="{FF2B5EF4-FFF2-40B4-BE49-F238E27FC236}">
                <a16:creationId xmlns:a16="http://schemas.microsoft.com/office/drawing/2014/main" id="{3F1CD2C2-F016-0588-1EF0-50B8D77C8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54019"/>
              </p:ext>
            </p:extLst>
          </p:nvPr>
        </p:nvGraphicFramePr>
        <p:xfrm>
          <a:off x="606669" y="2163098"/>
          <a:ext cx="8450461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239">
                  <a:extLst>
                    <a:ext uri="{9D8B030D-6E8A-4147-A177-3AD203B41FA5}">
                      <a16:colId xmlns:a16="http://schemas.microsoft.com/office/drawing/2014/main" val="200230950"/>
                    </a:ext>
                  </a:extLst>
                </a:gridCol>
                <a:gridCol w="624254">
                  <a:extLst>
                    <a:ext uri="{9D8B030D-6E8A-4147-A177-3AD203B41FA5}">
                      <a16:colId xmlns:a16="http://schemas.microsoft.com/office/drawing/2014/main" val="373100849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371736970"/>
                    </a:ext>
                  </a:extLst>
                </a:gridCol>
                <a:gridCol w="2086328">
                  <a:extLst>
                    <a:ext uri="{9D8B030D-6E8A-4147-A177-3AD203B41FA5}">
                      <a16:colId xmlns:a16="http://schemas.microsoft.com/office/drawing/2014/main" val="577591578"/>
                    </a:ext>
                  </a:extLst>
                </a:gridCol>
                <a:gridCol w="1198077">
                  <a:extLst>
                    <a:ext uri="{9D8B030D-6E8A-4147-A177-3AD203B41FA5}">
                      <a16:colId xmlns:a16="http://schemas.microsoft.com/office/drawing/2014/main" val="4236665336"/>
                    </a:ext>
                  </a:extLst>
                </a:gridCol>
                <a:gridCol w="1630465">
                  <a:extLst>
                    <a:ext uri="{9D8B030D-6E8A-4147-A177-3AD203B41FA5}">
                      <a16:colId xmlns:a16="http://schemas.microsoft.com/office/drawing/2014/main" val="1234264121"/>
                    </a:ext>
                  </a:extLst>
                </a:gridCol>
                <a:gridCol w="756680">
                  <a:extLst>
                    <a:ext uri="{9D8B030D-6E8A-4147-A177-3AD203B41FA5}">
                      <a16:colId xmlns:a16="http://schemas.microsoft.com/office/drawing/2014/main" val="1626388077"/>
                    </a:ext>
                  </a:extLst>
                </a:gridCol>
                <a:gridCol w="712718">
                  <a:extLst>
                    <a:ext uri="{9D8B030D-6E8A-4147-A177-3AD203B41FA5}">
                      <a16:colId xmlns:a16="http://schemas.microsoft.com/office/drawing/2014/main" val="3280467543"/>
                    </a:ext>
                  </a:extLst>
                </a:gridCol>
              </a:tblGrid>
              <a:tr h="22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No.</a:t>
                      </a:r>
                      <a:endParaRPr lang="ko-KR" altLang="en-US" sz="100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사이트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응시일자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모의고사명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응시과목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응시하기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결과조회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81461"/>
                  </a:ext>
                </a:extLst>
              </a:tr>
              <a:tr h="19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1</a:t>
                      </a:r>
                      <a:endParaRPr lang="ko-KR" altLang="en-US" sz="1000" b="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경찰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2023.01.29</a:t>
                      </a:r>
                      <a:endParaRPr lang="ko-KR" altLang="en-US" sz="1000" b="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2023</a:t>
                      </a:r>
                      <a:r>
                        <a:rPr lang="ko-KR" altLang="en-US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 </a:t>
                      </a:r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1</a:t>
                      </a:r>
                      <a:r>
                        <a:rPr lang="ko-KR" altLang="en-US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차 파이널 </a:t>
                      </a:r>
                      <a:r>
                        <a:rPr lang="ko-KR" altLang="en-US" sz="1000" b="0" dirty="0" err="1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빅매치</a:t>
                      </a:r>
                      <a:r>
                        <a:rPr lang="ko-KR" altLang="en-US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 </a:t>
                      </a:r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1</a:t>
                      </a:r>
                      <a:r>
                        <a:rPr lang="ko-KR" altLang="en-US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서울</a:t>
                      </a:r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/</a:t>
                      </a:r>
                      <a:r>
                        <a:rPr lang="ko-KR" altLang="en-US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일반공채</a:t>
                      </a:r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(</a:t>
                      </a:r>
                      <a:r>
                        <a:rPr lang="ko-KR" altLang="en-US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남</a:t>
                      </a:r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)</a:t>
                      </a:r>
                      <a:endParaRPr lang="ko-KR" altLang="en-US" sz="1000" b="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헌법</a:t>
                      </a:r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형사법</a:t>
                      </a:r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경찰학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510259"/>
                  </a:ext>
                </a:extLst>
              </a:tr>
              <a:tr h="19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2</a:t>
                      </a:r>
                      <a:endParaRPr lang="ko-KR" altLang="en-US" sz="1000" b="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경찰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2022.12.08</a:t>
                      </a:r>
                      <a:endParaRPr lang="ko-KR" altLang="en-US" sz="1000" b="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미래인재 승진 모의고사 </a:t>
                      </a:r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1</a:t>
                      </a:r>
                      <a:r>
                        <a:rPr lang="ko-KR" altLang="en-US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경사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형법</a:t>
                      </a:r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형사소송법</a:t>
                      </a:r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실무종합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331972"/>
                  </a:ext>
                </a:extLst>
              </a:tr>
              <a:tr h="19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3</a:t>
                      </a:r>
                      <a:endParaRPr lang="ko-KR" altLang="en-US" sz="1000" b="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경찰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2022.11.20</a:t>
                      </a:r>
                      <a:endParaRPr lang="ko-KR" altLang="en-US" sz="1000" b="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2023 </a:t>
                      </a:r>
                      <a:r>
                        <a:rPr lang="ko-KR" altLang="en-US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미래인재 온라인 모의고사 </a:t>
                      </a:r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1</a:t>
                      </a:r>
                      <a:r>
                        <a:rPr lang="ko-KR" altLang="en-US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서울</a:t>
                      </a:r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/</a:t>
                      </a:r>
                      <a:r>
                        <a:rPr lang="ko-KR" altLang="en-US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일반공채</a:t>
                      </a:r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(</a:t>
                      </a:r>
                      <a:r>
                        <a:rPr lang="ko-KR" altLang="en-US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남</a:t>
                      </a:r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)</a:t>
                      </a:r>
                      <a:endParaRPr lang="ko-KR" altLang="en-US" sz="1000" b="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헌법</a:t>
                      </a:r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형사법</a:t>
                      </a:r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경찰학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773406"/>
                  </a:ext>
                </a:extLst>
              </a:tr>
              <a:tr h="19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4</a:t>
                      </a:r>
                      <a:endParaRPr lang="ko-KR" altLang="en-US" sz="1000" b="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소방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yyyy.mm.dd</a:t>
                      </a:r>
                      <a:endParaRPr lang="ko-KR" altLang="en-US" sz="1000" b="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~~~~~~~~~~~~~~~~~~~~~~~</a:t>
                      </a:r>
                      <a:endParaRPr lang="ko-KR" altLang="en-US" sz="1000" b="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~~~~~~~~</a:t>
                      </a:r>
                      <a:endParaRPr lang="ko-KR" altLang="en-US" sz="1000" b="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~~~~~~~~</a:t>
                      </a:r>
                      <a:endParaRPr lang="ko-KR" altLang="en-US" sz="1000" b="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69433"/>
                  </a:ext>
                </a:extLst>
              </a:tr>
              <a:tr h="19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5</a:t>
                      </a:r>
                      <a:endParaRPr lang="ko-KR" altLang="en-US" sz="1000" b="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고시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yyyy.mm.dd</a:t>
                      </a:r>
                      <a:endParaRPr lang="ko-KR" altLang="en-US" sz="1000" b="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~~~~~~~~~~~~~~~~~~~~~~~</a:t>
                      </a:r>
                      <a:endParaRPr lang="ko-KR" altLang="en-US" sz="1000" b="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~~~~~~~~</a:t>
                      </a:r>
                      <a:endParaRPr lang="ko-KR" altLang="en-US" sz="1000" b="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~~~~~~~~</a:t>
                      </a:r>
                      <a:endParaRPr lang="ko-KR" altLang="en-US" sz="1000" b="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31506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FA7E920-64CC-BE71-8D47-B0DBED6EEE20}"/>
              </a:ext>
            </a:extLst>
          </p:cNvPr>
          <p:cNvSpPr txBox="1"/>
          <p:nvPr/>
        </p:nvSpPr>
        <p:spPr>
          <a:xfrm>
            <a:off x="1307022" y="1504119"/>
            <a:ext cx="6116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미래인재수험연구소</a:t>
            </a:r>
            <a:r>
              <a:rPr lang="ko-KR" altLang="en-US" b="1" dirty="0">
                <a:latin typeface="Nanumsquare" panose="020B0600000101010101" pitchFamily="50" charset="-127"/>
                <a:ea typeface="Nanumsquare" panose="020B0600000101010101" pitchFamily="50" charset="-127"/>
              </a:rPr>
              <a:t> </a:t>
            </a: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온라인 모의고사</a:t>
            </a: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FB021EE9-61B4-13EF-E871-5111B1AB54D8}"/>
              </a:ext>
            </a:extLst>
          </p:cNvPr>
          <p:cNvSpPr/>
          <p:nvPr/>
        </p:nvSpPr>
        <p:spPr>
          <a:xfrm>
            <a:off x="7640665" y="2427215"/>
            <a:ext cx="682362" cy="207026"/>
          </a:xfrm>
          <a:prstGeom prst="roundRect">
            <a:avLst>
              <a:gd name="adj" fmla="val 1118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시험지보기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Button">
            <a:extLst>
              <a:ext uri="{FF2B5EF4-FFF2-40B4-BE49-F238E27FC236}">
                <a16:creationId xmlns:a16="http://schemas.microsoft.com/office/drawing/2014/main" id="{6F30E19F-A488-0FB0-1655-998820520595}"/>
              </a:ext>
            </a:extLst>
          </p:cNvPr>
          <p:cNvSpPr/>
          <p:nvPr/>
        </p:nvSpPr>
        <p:spPr>
          <a:xfrm>
            <a:off x="8412494" y="2436625"/>
            <a:ext cx="564713" cy="188205"/>
          </a:xfrm>
          <a:prstGeom prst="roundRect">
            <a:avLst>
              <a:gd name="adj" fmla="val 11182"/>
            </a:avLst>
          </a:prstGeom>
          <a:solidFill>
            <a:srgbClr val="FF000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결과조회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Pagination">
            <a:extLst>
              <a:ext uri="{FF2B5EF4-FFF2-40B4-BE49-F238E27FC236}">
                <a16:creationId xmlns:a16="http://schemas.microsoft.com/office/drawing/2014/main" id="{749AA86A-A16E-DF73-DCB7-D246962D8809}"/>
              </a:ext>
            </a:extLst>
          </p:cNvPr>
          <p:cNvSpPr txBox="1"/>
          <p:nvPr/>
        </p:nvSpPr>
        <p:spPr>
          <a:xfrm>
            <a:off x="3850621" y="3870226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6010394B-D7A0-6088-4675-986CE4FCEA82}"/>
              </a:ext>
            </a:extLst>
          </p:cNvPr>
          <p:cNvSpPr/>
          <p:nvPr/>
        </p:nvSpPr>
        <p:spPr>
          <a:xfrm>
            <a:off x="7693417" y="2691949"/>
            <a:ext cx="564713" cy="188205"/>
          </a:xfrm>
          <a:prstGeom prst="roundRect">
            <a:avLst>
              <a:gd name="adj" fmla="val 11182"/>
            </a:avLst>
          </a:prstGeom>
          <a:solidFill>
            <a:schemeClr val="accent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응시하기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64AF9BA9-CCD2-27F4-5F6E-31B314EFE062}"/>
              </a:ext>
            </a:extLst>
          </p:cNvPr>
          <p:cNvSpPr/>
          <p:nvPr/>
        </p:nvSpPr>
        <p:spPr>
          <a:xfrm>
            <a:off x="8412494" y="2691949"/>
            <a:ext cx="564713" cy="188205"/>
          </a:xfrm>
          <a:prstGeom prst="roundRect">
            <a:avLst>
              <a:gd name="adj" fmla="val 11182"/>
            </a:avLst>
          </a:prstGeom>
          <a:solidFill>
            <a:srgbClr val="FF000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결과조회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658930BE-0527-630F-F4A5-966B2DE18AB7}"/>
              </a:ext>
            </a:extLst>
          </p:cNvPr>
          <p:cNvSpPr/>
          <p:nvPr/>
        </p:nvSpPr>
        <p:spPr>
          <a:xfrm>
            <a:off x="7693417" y="2933298"/>
            <a:ext cx="564713" cy="188205"/>
          </a:xfrm>
          <a:prstGeom prst="roundRect">
            <a:avLst>
              <a:gd name="adj" fmla="val 11182"/>
            </a:avLst>
          </a:prstGeom>
          <a:solidFill>
            <a:schemeClr val="accent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응시하기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577E30BF-E036-246B-CA10-8DE226C25511}"/>
              </a:ext>
            </a:extLst>
          </p:cNvPr>
          <p:cNvSpPr/>
          <p:nvPr/>
        </p:nvSpPr>
        <p:spPr>
          <a:xfrm>
            <a:off x="8412494" y="2933298"/>
            <a:ext cx="564713" cy="188205"/>
          </a:xfrm>
          <a:prstGeom prst="roundRect">
            <a:avLst>
              <a:gd name="adj" fmla="val 11182"/>
            </a:avLst>
          </a:prstGeom>
          <a:solidFill>
            <a:srgbClr val="FF000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결과조회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16F559F-9BEF-C909-8063-D7AB1C991A16}"/>
              </a:ext>
            </a:extLst>
          </p:cNvPr>
          <p:cNvSpPr/>
          <p:nvPr/>
        </p:nvSpPr>
        <p:spPr>
          <a:xfrm>
            <a:off x="5045298" y="978065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C307D57-C812-C6D8-A6F2-C6D5524BC2B1}"/>
              </a:ext>
            </a:extLst>
          </p:cNvPr>
          <p:cNvSpPr/>
          <p:nvPr/>
        </p:nvSpPr>
        <p:spPr>
          <a:xfrm>
            <a:off x="2442800" y="1461783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6" name="Button">
            <a:extLst>
              <a:ext uri="{FF2B5EF4-FFF2-40B4-BE49-F238E27FC236}">
                <a16:creationId xmlns:a16="http://schemas.microsoft.com/office/drawing/2014/main" id="{F98DACF2-BF50-4EAB-5829-6ADAA4D41F63}"/>
              </a:ext>
            </a:extLst>
          </p:cNvPr>
          <p:cNvSpPr/>
          <p:nvPr/>
        </p:nvSpPr>
        <p:spPr>
          <a:xfrm>
            <a:off x="7693417" y="3174757"/>
            <a:ext cx="564713" cy="188205"/>
          </a:xfrm>
          <a:prstGeom prst="roundRect">
            <a:avLst>
              <a:gd name="adj" fmla="val 11182"/>
            </a:avLst>
          </a:prstGeom>
          <a:solidFill>
            <a:schemeClr val="accent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응시하기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Button">
            <a:extLst>
              <a:ext uri="{FF2B5EF4-FFF2-40B4-BE49-F238E27FC236}">
                <a16:creationId xmlns:a16="http://schemas.microsoft.com/office/drawing/2014/main" id="{702DAAFB-E1A8-EBD3-6EC3-1A10DCB38E09}"/>
              </a:ext>
            </a:extLst>
          </p:cNvPr>
          <p:cNvSpPr/>
          <p:nvPr/>
        </p:nvSpPr>
        <p:spPr>
          <a:xfrm>
            <a:off x="8412494" y="3174757"/>
            <a:ext cx="564713" cy="188205"/>
          </a:xfrm>
          <a:prstGeom prst="roundRect">
            <a:avLst>
              <a:gd name="adj" fmla="val 11182"/>
            </a:avLst>
          </a:prstGeom>
          <a:solidFill>
            <a:srgbClr val="FF000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결과조회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Button">
            <a:extLst>
              <a:ext uri="{FF2B5EF4-FFF2-40B4-BE49-F238E27FC236}">
                <a16:creationId xmlns:a16="http://schemas.microsoft.com/office/drawing/2014/main" id="{21230042-FF32-965A-C216-CE1066615182}"/>
              </a:ext>
            </a:extLst>
          </p:cNvPr>
          <p:cNvSpPr/>
          <p:nvPr/>
        </p:nvSpPr>
        <p:spPr>
          <a:xfrm>
            <a:off x="7693417" y="3416106"/>
            <a:ext cx="564713" cy="188205"/>
          </a:xfrm>
          <a:prstGeom prst="roundRect">
            <a:avLst>
              <a:gd name="adj" fmla="val 11182"/>
            </a:avLst>
          </a:prstGeom>
          <a:solidFill>
            <a:schemeClr val="accent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응시하기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Button">
            <a:extLst>
              <a:ext uri="{FF2B5EF4-FFF2-40B4-BE49-F238E27FC236}">
                <a16:creationId xmlns:a16="http://schemas.microsoft.com/office/drawing/2014/main" id="{95BA6FB4-A22A-5387-A593-37F1E51CA58A}"/>
              </a:ext>
            </a:extLst>
          </p:cNvPr>
          <p:cNvSpPr/>
          <p:nvPr/>
        </p:nvSpPr>
        <p:spPr>
          <a:xfrm>
            <a:off x="8412494" y="3416106"/>
            <a:ext cx="564713" cy="188205"/>
          </a:xfrm>
          <a:prstGeom prst="roundRect">
            <a:avLst>
              <a:gd name="adj" fmla="val 11182"/>
            </a:avLst>
          </a:prstGeom>
          <a:solidFill>
            <a:srgbClr val="FF000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결과조회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D6D1472-039C-4381-7DFA-8E04AD7497E5}"/>
              </a:ext>
            </a:extLst>
          </p:cNvPr>
          <p:cNvSpPr/>
          <p:nvPr/>
        </p:nvSpPr>
        <p:spPr>
          <a:xfrm>
            <a:off x="1269805" y="1993650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0101AD5-D28E-F927-4E13-A3017B3302F1}"/>
              </a:ext>
            </a:extLst>
          </p:cNvPr>
          <p:cNvSpPr/>
          <p:nvPr/>
        </p:nvSpPr>
        <p:spPr>
          <a:xfrm>
            <a:off x="2108201" y="1993650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B760C44-4293-4742-D8CB-474461F3BAF1}"/>
              </a:ext>
            </a:extLst>
          </p:cNvPr>
          <p:cNvSpPr/>
          <p:nvPr/>
        </p:nvSpPr>
        <p:spPr>
          <a:xfrm>
            <a:off x="5258441" y="1993650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452644-EEDF-6743-E773-268FB17B1012}"/>
              </a:ext>
            </a:extLst>
          </p:cNvPr>
          <p:cNvSpPr/>
          <p:nvPr/>
        </p:nvSpPr>
        <p:spPr>
          <a:xfrm>
            <a:off x="6614833" y="1993650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50E353F-1764-232A-1451-0EFAB6BE0C27}"/>
              </a:ext>
            </a:extLst>
          </p:cNvPr>
          <p:cNvSpPr/>
          <p:nvPr/>
        </p:nvSpPr>
        <p:spPr>
          <a:xfrm>
            <a:off x="3675361" y="1993650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B804C0B-3A63-8167-CEB2-BCADCE4EB52E}"/>
              </a:ext>
            </a:extLst>
          </p:cNvPr>
          <p:cNvSpPr/>
          <p:nvPr/>
        </p:nvSpPr>
        <p:spPr>
          <a:xfrm>
            <a:off x="7883595" y="1993650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636252A-D1C8-B517-E554-E312A392454C}"/>
              </a:ext>
            </a:extLst>
          </p:cNvPr>
          <p:cNvSpPr/>
          <p:nvPr/>
        </p:nvSpPr>
        <p:spPr>
          <a:xfrm>
            <a:off x="8592077" y="1993650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9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6D60D75-85E8-BEAC-B11A-3E7AF8F78129}"/>
              </a:ext>
            </a:extLst>
          </p:cNvPr>
          <p:cNvSpPr/>
          <p:nvPr/>
        </p:nvSpPr>
        <p:spPr>
          <a:xfrm>
            <a:off x="3389670" y="3853901"/>
            <a:ext cx="454582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10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875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lTt58qJbeIylUAFcE6RR1fr6Sc/lS14A1+dqqUn9E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7782</TotalTime>
  <Words>1075</Words>
  <Application>Microsoft Office PowerPoint</Application>
  <PresentationFormat>와이드스크린</PresentationFormat>
  <Paragraphs>407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Apple SD Gothic Neo Light</vt:lpstr>
      <vt:lpstr>Apple SD Gothic Neo SemiBold</vt:lpstr>
      <vt:lpstr>Modern H Medium</vt:lpstr>
      <vt:lpstr>Nanumsquare</vt:lpstr>
      <vt:lpstr>나눔고딕</vt:lpstr>
      <vt:lpstr>맑은 고딕</vt:lpstr>
      <vt:lpstr>Arial</vt:lpstr>
      <vt:lpstr>Segoe UI</vt:lpstr>
      <vt:lpstr>Wingdings</vt:lpstr>
      <vt:lpstr>디자인 사용자 지정</vt:lpstr>
      <vt:lpstr>PowerPoint 프레젠테이션</vt:lpstr>
      <vt:lpstr>PowerPoint 프레젠테이션</vt:lpstr>
      <vt:lpstr>설문조사 참여 프로세스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[응시하기] 정책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3973</dc:creator>
  <cp:lastModifiedBy>3973</cp:lastModifiedBy>
  <cp:revision>127</cp:revision>
  <cp:lastPrinted>2022-09-28T15:22:17Z</cp:lastPrinted>
  <dcterms:created xsi:type="dcterms:W3CDTF">2022-07-21T01:51:30Z</dcterms:created>
  <dcterms:modified xsi:type="dcterms:W3CDTF">2023-01-25T04:44:53Z</dcterms:modified>
</cp:coreProperties>
</file>