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10BBE-BEB2-4C07-8020-DBD3E6CCFE0A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B818F3-F310-4BB0-A6D5-6DA70B497071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Gene up-regulated in ADN</a:t>
          </a:r>
          <a:endParaRPr lang="en-US" b="1" dirty="0">
            <a:solidFill>
              <a:schemeClr val="tx1"/>
            </a:solidFill>
          </a:endParaRPr>
        </a:p>
      </dgm:t>
    </dgm:pt>
    <dgm:pt modelId="{2EFBF868-F87F-4274-A1CC-309224AC5DB1}" type="parTrans" cxnId="{4BEC6080-F543-46C8-AEB4-11D009225D7F}">
      <dgm:prSet/>
      <dgm:spPr/>
      <dgm:t>
        <a:bodyPr/>
        <a:lstStyle/>
        <a:p>
          <a:endParaRPr lang="en-US"/>
        </a:p>
      </dgm:t>
    </dgm:pt>
    <dgm:pt modelId="{66A6EF20-4DAF-4D69-AFBF-08DAE36C5E0E}" type="sibTrans" cxnId="{4BEC6080-F543-46C8-AEB4-11D009225D7F}">
      <dgm:prSet/>
      <dgm:spPr/>
      <dgm:t>
        <a:bodyPr/>
        <a:lstStyle/>
        <a:p>
          <a:endParaRPr lang="en-US"/>
        </a:p>
      </dgm:t>
    </dgm:pt>
    <dgm:pt modelId="{6C697CFE-BBF7-4193-8E65-E14CBAB0FC5E}">
      <dgm:prSet phldrT="[Text]"/>
      <dgm:spPr>
        <a:scene3d>
          <a:camera prst="orthographicFront"/>
          <a:lightRig rig="threePt" dir="t"/>
        </a:scene3d>
        <a:sp3d extrusionH="76200">
          <a:extrusionClr>
            <a:schemeClr val="tx2"/>
          </a:extrusionClr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Copy gene in ARN in reverse</a:t>
          </a:r>
          <a:endParaRPr lang="en-US" b="1" dirty="0">
            <a:solidFill>
              <a:schemeClr val="tx1"/>
            </a:solidFill>
          </a:endParaRPr>
        </a:p>
      </dgm:t>
    </dgm:pt>
    <dgm:pt modelId="{6E0CACC6-C37D-47DD-A5DD-0EE59648DE64}" type="parTrans" cxnId="{3EF714ED-1194-4BF1-8E8D-98E24DF7B03E}">
      <dgm:prSet/>
      <dgm:spPr/>
      <dgm:t>
        <a:bodyPr/>
        <a:lstStyle/>
        <a:p>
          <a:endParaRPr lang="en-US"/>
        </a:p>
      </dgm:t>
    </dgm:pt>
    <dgm:pt modelId="{9F6990B7-96CC-4326-882B-7D139BEF7F21}" type="sibTrans" cxnId="{3EF714ED-1194-4BF1-8E8D-98E24DF7B03E}">
      <dgm:prSet/>
      <dgm:spPr/>
      <dgm:t>
        <a:bodyPr/>
        <a:lstStyle/>
        <a:p>
          <a:endParaRPr lang="en-US"/>
        </a:p>
      </dgm:t>
    </dgm:pt>
    <dgm:pt modelId="{DBBB5F0D-A4C3-47FE-B749-2A9F156B61B2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err="1" smtClean="0"/>
            <a:t>siRNA</a:t>
          </a:r>
          <a:endParaRPr lang="en-US" dirty="0"/>
        </a:p>
      </dgm:t>
    </dgm:pt>
    <dgm:pt modelId="{4720F5DC-5859-48F4-82EF-D88FB315E31A}" type="parTrans" cxnId="{847F76B3-15D0-42CD-9B50-91E554DA1D6E}">
      <dgm:prSet/>
      <dgm:spPr/>
      <dgm:t>
        <a:bodyPr/>
        <a:lstStyle/>
        <a:p>
          <a:endParaRPr lang="en-US"/>
        </a:p>
      </dgm:t>
    </dgm:pt>
    <dgm:pt modelId="{6F6B6F8B-BD6E-42B4-A9AF-5BFE8BB36536}" type="sibTrans" cxnId="{847F76B3-15D0-42CD-9B50-91E554DA1D6E}">
      <dgm:prSet/>
      <dgm:spPr/>
      <dgm:t>
        <a:bodyPr/>
        <a:lstStyle/>
        <a:p>
          <a:endParaRPr lang="en-US"/>
        </a:p>
      </dgm:t>
    </dgm:pt>
    <dgm:pt modelId="{D0627B1A-BE09-4657-975A-4A82CD40412C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mRNA</a:t>
          </a:r>
          <a:endParaRPr lang="en-US" dirty="0"/>
        </a:p>
      </dgm:t>
    </dgm:pt>
    <dgm:pt modelId="{3BB1A9CB-6A26-4B6E-A7F7-DCCCCD3BAF30}" type="parTrans" cxnId="{7C4F76AC-F00F-43F0-BBA4-B8A73E71E1E6}">
      <dgm:prSet/>
      <dgm:spPr/>
      <dgm:t>
        <a:bodyPr/>
        <a:lstStyle/>
        <a:p>
          <a:endParaRPr lang="en-US"/>
        </a:p>
      </dgm:t>
    </dgm:pt>
    <dgm:pt modelId="{E6D11141-3BED-4A75-A332-9CB473C957E6}" type="sibTrans" cxnId="{7C4F76AC-F00F-43F0-BBA4-B8A73E71E1E6}">
      <dgm:prSet/>
      <dgm:spPr/>
      <dgm:t>
        <a:bodyPr/>
        <a:lstStyle/>
        <a:p>
          <a:endParaRPr lang="en-US"/>
        </a:p>
      </dgm:t>
    </dgm:pt>
    <dgm:pt modelId="{85D74E24-791E-4514-801A-3EEE5E2E9863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Other RNA</a:t>
          </a:r>
          <a:endParaRPr lang="en-US" dirty="0"/>
        </a:p>
      </dgm:t>
    </dgm:pt>
    <dgm:pt modelId="{9FB4D730-5A87-4AC0-ADA1-327F9B6ED3CA}" type="parTrans" cxnId="{46567BE3-0633-43A8-93CD-EA0F61DFA3ED}">
      <dgm:prSet/>
      <dgm:spPr/>
      <dgm:t>
        <a:bodyPr/>
        <a:lstStyle/>
        <a:p>
          <a:endParaRPr lang="en-US"/>
        </a:p>
      </dgm:t>
    </dgm:pt>
    <dgm:pt modelId="{240D49AF-2E58-4FBF-85AF-A097B0B70DF3}" type="sibTrans" cxnId="{46567BE3-0633-43A8-93CD-EA0F61DFA3ED}">
      <dgm:prSet/>
      <dgm:spPr/>
      <dgm:t>
        <a:bodyPr/>
        <a:lstStyle/>
        <a:p>
          <a:endParaRPr lang="en-US"/>
        </a:p>
      </dgm:t>
    </dgm:pt>
    <dgm:pt modelId="{424052A3-1ACF-44E7-A673-747F900A219A}">
      <dgm:prSet phldrT="[Text]"/>
      <dgm:spPr>
        <a:scene3d>
          <a:camera prst="orthographicFront"/>
          <a:lightRig rig="threePt" dir="t"/>
        </a:scene3d>
        <a:sp3d extrusionH="76200">
          <a:extrusionClr>
            <a:schemeClr val="tx2"/>
          </a:extrusionClr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Select amino acids’ code</a:t>
          </a:r>
          <a:endParaRPr lang="en-US" b="1" dirty="0">
            <a:solidFill>
              <a:schemeClr val="tx1"/>
            </a:solidFill>
          </a:endParaRPr>
        </a:p>
      </dgm:t>
    </dgm:pt>
    <dgm:pt modelId="{37236E5B-325E-43EA-9B38-115E42AA63DD}" type="parTrans" cxnId="{85FFBACB-B052-4DFA-B69A-BE5628C72337}">
      <dgm:prSet/>
      <dgm:spPr/>
      <dgm:t>
        <a:bodyPr/>
        <a:lstStyle/>
        <a:p>
          <a:endParaRPr lang="en-US"/>
        </a:p>
      </dgm:t>
    </dgm:pt>
    <dgm:pt modelId="{247944CB-0B56-48E7-B1C0-8B655F052ADF}" type="sibTrans" cxnId="{85FFBACB-B052-4DFA-B69A-BE5628C72337}">
      <dgm:prSet/>
      <dgm:spPr/>
      <dgm:t>
        <a:bodyPr/>
        <a:lstStyle/>
        <a:p>
          <a:endParaRPr lang="en-US"/>
        </a:p>
      </dgm:t>
    </dgm:pt>
    <dgm:pt modelId="{55D51465-42FA-4058-9717-1ED8AB2A7D6C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Filter “junk”</a:t>
          </a:r>
          <a:endParaRPr lang="en-US" dirty="0"/>
        </a:p>
      </dgm:t>
    </dgm:pt>
    <dgm:pt modelId="{1EAB3957-D7A3-423A-94B8-23716929F276}" type="parTrans" cxnId="{EB14869D-AF9D-4117-A901-D5AD3B4BB57A}">
      <dgm:prSet/>
      <dgm:spPr/>
      <dgm:t>
        <a:bodyPr/>
        <a:lstStyle/>
        <a:p>
          <a:endParaRPr lang="en-US"/>
        </a:p>
      </dgm:t>
    </dgm:pt>
    <dgm:pt modelId="{7DF2FB1A-0E66-4BE9-ABA1-B0FB1E5C8E98}" type="sibTrans" cxnId="{EB14869D-AF9D-4117-A901-D5AD3B4BB57A}">
      <dgm:prSet/>
      <dgm:spPr/>
      <dgm:t>
        <a:bodyPr/>
        <a:lstStyle/>
        <a:p>
          <a:endParaRPr lang="en-US"/>
        </a:p>
      </dgm:t>
    </dgm:pt>
    <dgm:pt modelId="{DBF158ED-D97F-4645-ABE7-294ADAC1FFC7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Always 4 codes</a:t>
          </a:r>
          <a:endParaRPr lang="en-US" dirty="0"/>
        </a:p>
      </dgm:t>
    </dgm:pt>
    <dgm:pt modelId="{E79D5A9A-0F64-468D-AC11-389A1B8A3692}" type="parTrans" cxnId="{1B553C55-531A-49E1-84A4-63CC94037024}">
      <dgm:prSet/>
      <dgm:spPr/>
      <dgm:t>
        <a:bodyPr/>
        <a:lstStyle/>
        <a:p>
          <a:endParaRPr lang="en-US"/>
        </a:p>
      </dgm:t>
    </dgm:pt>
    <dgm:pt modelId="{D3CC1F7C-A8CF-4E6A-B8F9-322D489C9A05}" type="sibTrans" cxnId="{1B553C55-531A-49E1-84A4-63CC94037024}">
      <dgm:prSet/>
      <dgm:spPr/>
      <dgm:t>
        <a:bodyPr/>
        <a:lstStyle/>
        <a:p>
          <a:endParaRPr lang="en-US"/>
        </a:p>
      </dgm:t>
    </dgm:pt>
    <dgm:pt modelId="{4D7861F1-25EB-48E9-93DA-2B84FE897C16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Each code has 3 segments</a:t>
          </a:r>
          <a:endParaRPr lang="en-US" dirty="0"/>
        </a:p>
      </dgm:t>
    </dgm:pt>
    <dgm:pt modelId="{B479407D-8041-462D-A663-F7C2F85E60ED}" type="parTrans" cxnId="{7F76152A-A0DC-4A6F-9CA2-F7D37E4EFCF6}">
      <dgm:prSet/>
      <dgm:spPr/>
      <dgm:t>
        <a:bodyPr/>
        <a:lstStyle/>
        <a:p>
          <a:endParaRPr lang="en-US"/>
        </a:p>
      </dgm:t>
    </dgm:pt>
    <dgm:pt modelId="{5FD5A6DE-A65D-42DB-B9EE-1E28AB9A4616}" type="sibTrans" cxnId="{7F76152A-A0DC-4A6F-9CA2-F7D37E4EFCF6}">
      <dgm:prSet/>
      <dgm:spPr/>
      <dgm:t>
        <a:bodyPr/>
        <a:lstStyle/>
        <a:p>
          <a:endParaRPr lang="en-US"/>
        </a:p>
      </dgm:t>
    </dgm:pt>
    <dgm:pt modelId="{84412037-9E8F-4981-A375-70E2BAA5FFB7}">
      <dgm:prSet phldrT="[Text]"/>
      <dgm:spPr>
        <a:scene3d>
          <a:camera prst="orthographicFront"/>
          <a:lightRig rig="threePt" dir="t"/>
        </a:scene3d>
        <a:sp3d extrusionH="76200">
          <a:extrusionClr>
            <a:schemeClr val="tx2"/>
          </a:extrusionClr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Create protein from selected amino acids</a:t>
          </a:r>
          <a:endParaRPr lang="en-US" b="1" dirty="0">
            <a:solidFill>
              <a:schemeClr val="tx1"/>
            </a:solidFill>
          </a:endParaRPr>
        </a:p>
      </dgm:t>
    </dgm:pt>
    <dgm:pt modelId="{214BDDB6-3CB3-4775-A334-060B84C0DA55}" type="parTrans" cxnId="{83EF655F-CF49-45A6-91FE-E506C045C478}">
      <dgm:prSet/>
      <dgm:spPr/>
      <dgm:t>
        <a:bodyPr/>
        <a:lstStyle/>
        <a:p>
          <a:endParaRPr lang="en-US"/>
        </a:p>
      </dgm:t>
    </dgm:pt>
    <dgm:pt modelId="{1EE3A5CC-170D-406D-92D7-DD4188C90F23}" type="sibTrans" cxnId="{83EF655F-CF49-45A6-91FE-E506C045C478}">
      <dgm:prSet/>
      <dgm:spPr/>
      <dgm:t>
        <a:bodyPr/>
        <a:lstStyle/>
        <a:p>
          <a:endParaRPr lang="en-US"/>
        </a:p>
      </dgm:t>
    </dgm:pt>
    <dgm:pt modelId="{8690055B-765A-4909-B096-E9B56D3B4CFA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Concatenate amino-acids</a:t>
          </a:r>
          <a:endParaRPr lang="en-US" dirty="0"/>
        </a:p>
      </dgm:t>
    </dgm:pt>
    <dgm:pt modelId="{2047E5BF-04E4-4D4A-AAAF-5187955A2E0F}" type="parTrans" cxnId="{AA33467A-7492-40DF-8696-E25097B91DAE}">
      <dgm:prSet/>
      <dgm:spPr/>
      <dgm:t>
        <a:bodyPr/>
        <a:lstStyle/>
        <a:p>
          <a:endParaRPr lang="en-US"/>
        </a:p>
      </dgm:t>
    </dgm:pt>
    <dgm:pt modelId="{3A482169-A394-4255-8123-78702CC472FA}" type="sibTrans" cxnId="{AA33467A-7492-40DF-8696-E25097B91DAE}">
      <dgm:prSet/>
      <dgm:spPr/>
      <dgm:t>
        <a:bodyPr/>
        <a:lstStyle/>
        <a:p>
          <a:endParaRPr lang="en-US"/>
        </a:p>
      </dgm:t>
    </dgm:pt>
    <dgm:pt modelId="{B7945E5C-CC5C-4E6B-8F6B-4A06DB23F33A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Protein folds</a:t>
          </a:r>
          <a:endParaRPr lang="en-US" dirty="0"/>
        </a:p>
      </dgm:t>
    </dgm:pt>
    <dgm:pt modelId="{965A9456-FE6D-4A54-B2A2-0061616F4375}" type="parTrans" cxnId="{87D4906F-BE4D-4AF4-9726-2DCDF2766BF0}">
      <dgm:prSet/>
      <dgm:spPr/>
      <dgm:t>
        <a:bodyPr/>
        <a:lstStyle/>
        <a:p>
          <a:endParaRPr lang="en-US"/>
        </a:p>
      </dgm:t>
    </dgm:pt>
    <dgm:pt modelId="{F0345CEE-B97D-401B-A95F-873442C52884}" type="sibTrans" cxnId="{87D4906F-BE4D-4AF4-9726-2DCDF2766BF0}">
      <dgm:prSet/>
      <dgm:spPr/>
      <dgm:t>
        <a:bodyPr/>
        <a:lstStyle/>
        <a:p>
          <a:endParaRPr lang="en-US"/>
        </a:p>
      </dgm:t>
    </dgm:pt>
    <dgm:pt modelId="{C20675A6-CCF8-475C-9E50-4FA1FC5713FB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Protein becomes stable</a:t>
          </a:r>
          <a:endParaRPr lang="en-US" dirty="0"/>
        </a:p>
      </dgm:t>
    </dgm:pt>
    <dgm:pt modelId="{4E08C983-5F3B-4A07-9EF9-AA65F912A664}" type="parTrans" cxnId="{D0B05D25-ECBA-40B2-B0D5-221D550BC8C0}">
      <dgm:prSet/>
      <dgm:spPr/>
      <dgm:t>
        <a:bodyPr/>
        <a:lstStyle/>
        <a:p>
          <a:endParaRPr lang="en-US"/>
        </a:p>
      </dgm:t>
    </dgm:pt>
    <dgm:pt modelId="{59E3BF4C-E376-4F4E-BA47-DB13F78B6CC6}" type="sibTrans" cxnId="{D0B05D25-ECBA-40B2-B0D5-221D550BC8C0}">
      <dgm:prSet/>
      <dgm:spPr/>
      <dgm:t>
        <a:bodyPr/>
        <a:lstStyle/>
        <a:p>
          <a:endParaRPr lang="en-US"/>
        </a:p>
      </dgm:t>
    </dgm:pt>
    <dgm:pt modelId="{5CDC9B00-57F8-4FBE-BEF6-601518D54957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Release in the bloodstream</a:t>
          </a:r>
          <a:endParaRPr lang="en-US" dirty="0"/>
        </a:p>
      </dgm:t>
    </dgm:pt>
    <dgm:pt modelId="{3F29CA77-4E8C-406D-A313-823C539631A9}" type="parTrans" cxnId="{B5A53536-338D-4F7D-9B85-5FFE0551D06F}">
      <dgm:prSet/>
      <dgm:spPr/>
      <dgm:t>
        <a:bodyPr/>
        <a:lstStyle/>
        <a:p>
          <a:endParaRPr lang="en-US"/>
        </a:p>
      </dgm:t>
    </dgm:pt>
    <dgm:pt modelId="{A6F0DB47-97A6-49C2-8E9F-E4A0FA4EA353}" type="sibTrans" cxnId="{B5A53536-338D-4F7D-9B85-5FFE0551D06F}">
      <dgm:prSet/>
      <dgm:spPr/>
      <dgm:t>
        <a:bodyPr/>
        <a:lstStyle/>
        <a:p>
          <a:endParaRPr lang="en-US"/>
        </a:p>
      </dgm:t>
    </dgm:pt>
    <dgm:pt modelId="{0236F513-D3F1-4C51-9549-07EAFE590095}">
      <dgm:prSet phldrT="[Text]"/>
      <dgm:spPr>
        <a:scene3d>
          <a:camera prst="orthographicFront"/>
          <a:lightRig rig="threePt" dir="t"/>
        </a:scene3d>
        <a:sp3d extrusionH="76200">
          <a:extrusionClr>
            <a:schemeClr val="tx2"/>
          </a:extrusionClr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When protein concentration ok, down-regulate gene</a:t>
          </a:r>
          <a:endParaRPr lang="en-US" b="1" dirty="0">
            <a:solidFill>
              <a:schemeClr val="tx1"/>
            </a:solidFill>
          </a:endParaRPr>
        </a:p>
      </dgm:t>
    </dgm:pt>
    <dgm:pt modelId="{61AB7EB0-7319-499B-ADAA-188CE41DF9A8}" type="parTrans" cxnId="{DB5F5D15-E26E-4890-912F-30B57FA1567C}">
      <dgm:prSet/>
      <dgm:spPr/>
      <dgm:t>
        <a:bodyPr/>
        <a:lstStyle/>
        <a:p>
          <a:endParaRPr lang="en-US"/>
        </a:p>
      </dgm:t>
    </dgm:pt>
    <dgm:pt modelId="{844BD582-A945-44F1-B64C-64F6780BF09A}" type="sibTrans" cxnId="{DB5F5D15-E26E-4890-912F-30B57FA1567C}">
      <dgm:prSet/>
      <dgm:spPr/>
      <dgm:t>
        <a:bodyPr/>
        <a:lstStyle/>
        <a:p>
          <a:endParaRPr lang="en-US"/>
        </a:p>
      </dgm:t>
    </dgm:pt>
    <dgm:pt modelId="{463D5F8E-1A17-4BA1-8A00-0971CB5E1C40}">
      <dgm:prSet phldrT="[Text]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r>
            <a:rPr lang="en-US" dirty="0" smtClean="0"/>
            <a:t>Up-regulate and/or down-regulate other genes/proteins</a:t>
          </a:r>
          <a:endParaRPr lang="en-US" dirty="0"/>
        </a:p>
      </dgm:t>
    </dgm:pt>
    <dgm:pt modelId="{2BA0C1FD-AC6E-4E90-AB23-DDBB2686DEDA}" type="parTrans" cxnId="{050498F0-765E-4048-91CE-C016E2DDC351}">
      <dgm:prSet/>
      <dgm:spPr/>
      <dgm:t>
        <a:bodyPr/>
        <a:lstStyle/>
        <a:p>
          <a:endParaRPr lang="en-US"/>
        </a:p>
      </dgm:t>
    </dgm:pt>
    <dgm:pt modelId="{42E7E821-6CBB-4FB7-B9FB-DC24D605E41A}" type="sibTrans" cxnId="{050498F0-765E-4048-91CE-C016E2DDC351}">
      <dgm:prSet/>
      <dgm:spPr/>
      <dgm:t>
        <a:bodyPr/>
        <a:lstStyle/>
        <a:p>
          <a:endParaRPr lang="en-US"/>
        </a:p>
      </dgm:t>
    </dgm:pt>
    <dgm:pt modelId="{6BECE91A-8AE0-4D13-A8B8-00D40DE46E23}" type="pres">
      <dgm:prSet presAssocID="{D2A10BBE-BEB2-4C07-8020-DBD3E6CCFE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F8F55-0AAF-47CE-AB20-87A362FAE4B7}" type="pres">
      <dgm:prSet presAssocID="{0236F513-D3F1-4C51-9549-07EAFE590095}" presName="boxAndChildren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96041DCD-788F-4B75-AB68-BAE064727D10}" type="pres">
      <dgm:prSet presAssocID="{0236F513-D3F1-4C51-9549-07EAFE590095}" presName="parentTextBox" presStyleLbl="node1" presStyleIdx="0" presStyleCnt="5"/>
      <dgm:spPr/>
      <dgm:t>
        <a:bodyPr/>
        <a:lstStyle/>
        <a:p>
          <a:endParaRPr lang="en-US"/>
        </a:p>
      </dgm:t>
    </dgm:pt>
    <dgm:pt modelId="{CC4ED634-D606-4681-BD31-860602EF8671}" type="pres">
      <dgm:prSet presAssocID="{0236F513-D3F1-4C51-9549-07EAFE590095}" presName="entireBox" presStyleLbl="node1" presStyleIdx="0" presStyleCnt="5"/>
      <dgm:spPr/>
      <dgm:t>
        <a:bodyPr/>
        <a:lstStyle/>
        <a:p>
          <a:endParaRPr lang="en-US"/>
        </a:p>
      </dgm:t>
    </dgm:pt>
    <dgm:pt modelId="{DCB5B491-0012-47B4-92D1-AEFFF89A6B06}" type="pres">
      <dgm:prSet presAssocID="{0236F513-D3F1-4C51-9549-07EAFE590095}" presName="descendantBox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2840ACAE-DCE5-48A0-AD87-41FE48E96EC4}" type="pres">
      <dgm:prSet presAssocID="{463D5F8E-1A17-4BA1-8A00-0971CB5E1C40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090D3-C0B8-4A29-8C73-970B65C60B60}" type="pres">
      <dgm:prSet presAssocID="{1EE3A5CC-170D-406D-92D7-DD4188C90F23}" presName="sp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E8DA2B57-13BC-4F1E-A9FA-28767DD1F29B}" type="pres">
      <dgm:prSet presAssocID="{84412037-9E8F-4981-A375-70E2BAA5FFB7}" presName="arrowAndChildren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73194335-F8C9-4AA5-AF0E-D9349F8F11BB}" type="pres">
      <dgm:prSet presAssocID="{84412037-9E8F-4981-A375-70E2BAA5FFB7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561C3F79-B3A6-40A1-90BC-ADD14DC68202}" type="pres">
      <dgm:prSet presAssocID="{84412037-9E8F-4981-A375-70E2BAA5FFB7}" presName="arrow" presStyleLbl="node1" presStyleIdx="1" presStyleCnt="5"/>
      <dgm:spPr/>
      <dgm:t>
        <a:bodyPr/>
        <a:lstStyle/>
        <a:p>
          <a:endParaRPr lang="en-US"/>
        </a:p>
      </dgm:t>
    </dgm:pt>
    <dgm:pt modelId="{F7B90D4B-92E8-406E-9486-AACF98E5FB50}" type="pres">
      <dgm:prSet presAssocID="{84412037-9E8F-4981-A375-70E2BAA5FFB7}" presName="descendantArrow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9E898965-6117-41C5-88B1-B8B41D27BC69}" type="pres">
      <dgm:prSet presAssocID="{8690055B-765A-4909-B096-E9B56D3B4CFA}" presName="childTextArrow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5B9D-374A-4C90-84C1-DFC5DF091E3F}" type="pres">
      <dgm:prSet presAssocID="{B7945E5C-CC5C-4E6B-8F6B-4A06DB23F33A}" presName="childTextArrow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9AD37-36A2-4C76-9779-6B208E49EA59}" type="pres">
      <dgm:prSet presAssocID="{C20675A6-CCF8-475C-9E50-4FA1FC5713FB}" presName="childTextArrow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50D1D-18E8-427A-900F-12AEC9B9F3CF}" type="pres">
      <dgm:prSet presAssocID="{5CDC9B00-57F8-4FBE-BEF6-601518D54957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8E738-9B77-4110-A0BE-162570C6E0E5}" type="pres">
      <dgm:prSet presAssocID="{247944CB-0B56-48E7-B1C0-8B655F052ADF}" presName="sp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0E922AD3-EA8D-4F6E-9A15-66BB135E6EBA}" type="pres">
      <dgm:prSet presAssocID="{424052A3-1ACF-44E7-A673-747F900A219A}" presName="arrowAndChildren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27CBEBF1-6717-4B52-A449-BEDC0E85F406}" type="pres">
      <dgm:prSet presAssocID="{424052A3-1ACF-44E7-A673-747F900A219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98EDFEFB-1375-4262-A45E-66E19C3C1965}" type="pres">
      <dgm:prSet presAssocID="{424052A3-1ACF-44E7-A673-747F900A219A}" presName="arrow" presStyleLbl="node1" presStyleIdx="2" presStyleCnt="5"/>
      <dgm:spPr/>
      <dgm:t>
        <a:bodyPr/>
        <a:lstStyle/>
        <a:p>
          <a:endParaRPr lang="en-US"/>
        </a:p>
      </dgm:t>
    </dgm:pt>
    <dgm:pt modelId="{AEC8315D-E66D-4247-981B-D7DBF0BF2606}" type="pres">
      <dgm:prSet presAssocID="{424052A3-1ACF-44E7-A673-747F900A219A}" presName="descendantArrow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AA18B6F3-8461-4D81-BB7E-8F9AC424368E}" type="pres">
      <dgm:prSet presAssocID="{55D51465-42FA-4058-9717-1ED8AB2A7D6C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499F8-D828-4573-BBFC-1C4CFA203453}" type="pres">
      <dgm:prSet presAssocID="{DBF158ED-D97F-4645-ABE7-294ADAC1FFC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D12A6-C739-4A2A-B7B0-8B6CC2AB19B3}" type="pres">
      <dgm:prSet presAssocID="{4D7861F1-25EB-48E9-93DA-2B84FE897C16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4F678-A83B-49EA-9368-0010F77AFDB5}" type="pres">
      <dgm:prSet presAssocID="{9F6990B7-96CC-4326-882B-7D139BEF7F21}" presName="sp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8ECB1CA1-87AD-4E98-BED5-1A5FC9E12819}" type="pres">
      <dgm:prSet presAssocID="{6C697CFE-BBF7-4193-8E65-E14CBAB0FC5E}" presName="arrowAndChildren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56DA967C-9ECA-4F2B-97F1-9D787AA22E68}" type="pres">
      <dgm:prSet presAssocID="{6C697CFE-BBF7-4193-8E65-E14CBAB0FC5E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BC03411-D822-42A1-92D8-65F6FABDC9F5}" type="pres">
      <dgm:prSet presAssocID="{6C697CFE-BBF7-4193-8E65-E14CBAB0FC5E}" presName="arrow" presStyleLbl="node1" presStyleIdx="3" presStyleCnt="5" custLinFactNeighborX="-5839" custLinFactNeighborY="-6608"/>
      <dgm:spPr/>
      <dgm:t>
        <a:bodyPr/>
        <a:lstStyle/>
        <a:p>
          <a:endParaRPr lang="en-US"/>
        </a:p>
      </dgm:t>
    </dgm:pt>
    <dgm:pt modelId="{32D891ED-8FFB-4285-822C-74A0878A56FC}" type="pres">
      <dgm:prSet presAssocID="{6C697CFE-BBF7-4193-8E65-E14CBAB0FC5E}" presName="descendantArrow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7063B3D6-76F2-4225-B914-4B4F68EFB6EE}" type="pres">
      <dgm:prSet presAssocID="{DBBB5F0D-A4C3-47FE-B749-2A9F156B61B2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526E7-498E-47CB-8E20-FF649B16C819}" type="pres">
      <dgm:prSet presAssocID="{D0627B1A-BE09-4657-975A-4A82CD40412C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0CD50-DEF3-4303-82D1-5BE1DDD34EFD}" type="pres">
      <dgm:prSet presAssocID="{85D74E24-791E-4514-801A-3EEE5E2E9863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18136-DDCE-4181-8C56-41E9B46A59DF}" type="pres">
      <dgm:prSet presAssocID="{66A6EF20-4DAF-4D69-AFBF-08DAE36C5E0E}" presName="sp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1EC3AC29-5E64-4443-A2A6-D9D8D1974685}" type="pres">
      <dgm:prSet presAssocID="{D8B818F3-F310-4BB0-A6D5-6DA70B497071}" presName="arrowAndChildren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tx2"/>
          </a:extrusionClr>
          <a:contourClr>
            <a:schemeClr val="accent1">
              <a:lumMod val="75000"/>
            </a:schemeClr>
          </a:contourClr>
        </a:sp3d>
      </dgm:spPr>
      <dgm:t>
        <a:bodyPr/>
        <a:lstStyle/>
        <a:p>
          <a:endParaRPr lang="en-US"/>
        </a:p>
      </dgm:t>
    </dgm:pt>
    <dgm:pt modelId="{1C745192-4F17-4879-9EC0-BCB0A76661BC}" type="pres">
      <dgm:prSet presAssocID="{D8B818F3-F310-4BB0-A6D5-6DA70B497071}" presName="parentTextArrow" presStyleLbl="node1" presStyleIdx="4" presStyleCnt="5" custLinFactNeighborY="-220"/>
      <dgm:spPr/>
      <dgm:t>
        <a:bodyPr/>
        <a:lstStyle/>
        <a:p>
          <a:endParaRPr lang="en-US"/>
        </a:p>
      </dgm:t>
    </dgm:pt>
  </dgm:ptLst>
  <dgm:cxnLst>
    <dgm:cxn modelId="{46567BE3-0633-43A8-93CD-EA0F61DFA3ED}" srcId="{6C697CFE-BBF7-4193-8E65-E14CBAB0FC5E}" destId="{85D74E24-791E-4514-801A-3EEE5E2E9863}" srcOrd="2" destOrd="0" parTransId="{9FB4D730-5A87-4AC0-ADA1-327F9B6ED3CA}" sibTransId="{240D49AF-2E58-4FBF-85AF-A097B0B70DF3}"/>
    <dgm:cxn modelId="{32E9B584-35A0-4FCE-9239-2F234E2103DC}" type="presOf" srcId="{55D51465-42FA-4058-9717-1ED8AB2A7D6C}" destId="{AA18B6F3-8461-4D81-BB7E-8F9AC424368E}" srcOrd="0" destOrd="0" presId="urn:microsoft.com/office/officeart/2005/8/layout/process4"/>
    <dgm:cxn modelId="{FA33CCB3-31C1-456D-B5A7-048DCFE92CD4}" type="presOf" srcId="{DBBB5F0D-A4C3-47FE-B749-2A9F156B61B2}" destId="{7063B3D6-76F2-4225-B914-4B4F68EFB6EE}" srcOrd="0" destOrd="0" presId="urn:microsoft.com/office/officeart/2005/8/layout/process4"/>
    <dgm:cxn modelId="{A2C60453-B420-4B73-8D2D-3127F182814A}" type="presOf" srcId="{0236F513-D3F1-4C51-9549-07EAFE590095}" destId="{96041DCD-788F-4B75-AB68-BAE064727D10}" srcOrd="0" destOrd="0" presId="urn:microsoft.com/office/officeart/2005/8/layout/process4"/>
    <dgm:cxn modelId="{2706380B-287F-40D1-B450-3DE5D5587023}" type="presOf" srcId="{5CDC9B00-57F8-4FBE-BEF6-601518D54957}" destId="{D0550D1D-18E8-427A-900F-12AEC9B9F3CF}" srcOrd="0" destOrd="0" presId="urn:microsoft.com/office/officeart/2005/8/layout/process4"/>
    <dgm:cxn modelId="{1B553C55-531A-49E1-84A4-63CC94037024}" srcId="{424052A3-1ACF-44E7-A673-747F900A219A}" destId="{DBF158ED-D97F-4645-ABE7-294ADAC1FFC7}" srcOrd="1" destOrd="0" parTransId="{E79D5A9A-0F64-468D-AC11-389A1B8A3692}" sibTransId="{D3CC1F7C-A8CF-4E6A-B8F9-322D489C9A05}"/>
    <dgm:cxn modelId="{371F0467-5EE3-431C-9A6F-6AEDC59DFF0E}" type="presOf" srcId="{424052A3-1ACF-44E7-A673-747F900A219A}" destId="{98EDFEFB-1375-4262-A45E-66E19C3C1965}" srcOrd="1" destOrd="0" presId="urn:microsoft.com/office/officeart/2005/8/layout/process4"/>
    <dgm:cxn modelId="{ADEBA608-8AFD-46E1-92EC-306939198238}" type="presOf" srcId="{6C697CFE-BBF7-4193-8E65-E14CBAB0FC5E}" destId="{56DA967C-9ECA-4F2B-97F1-9D787AA22E68}" srcOrd="0" destOrd="0" presId="urn:microsoft.com/office/officeart/2005/8/layout/process4"/>
    <dgm:cxn modelId="{D0B05D25-ECBA-40B2-B0D5-221D550BC8C0}" srcId="{84412037-9E8F-4981-A375-70E2BAA5FFB7}" destId="{C20675A6-CCF8-475C-9E50-4FA1FC5713FB}" srcOrd="2" destOrd="0" parTransId="{4E08C983-5F3B-4A07-9EF9-AA65F912A664}" sibTransId="{59E3BF4C-E376-4F4E-BA47-DB13F78B6CC6}"/>
    <dgm:cxn modelId="{7082CBB0-5638-468D-BC65-8E79328B1D3E}" type="presOf" srcId="{85D74E24-791E-4514-801A-3EEE5E2E9863}" destId="{7930CD50-DEF3-4303-82D1-5BE1DDD34EFD}" srcOrd="0" destOrd="0" presId="urn:microsoft.com/office/officeart/2005/8/layout/process4"/>
    <dgm:cxn modelId="{7F76152A-A0DC-4A6F-9CA2-F7D37E4EFCF6}" srcId="{424052A3-1ACF-44E7-A673-747F900A219A}" destId="{4D7861F1-25EB-48E9-93DA-2B84FE897C16}" srcOrd="2" destOrd="0" parTransId="{B479407D-8041-462D-A663-F7C2F85E60ED}" sibTransId="{5FD5A6DE-A65D-42DB-B9EE-1E28AB9A4616}"/>
    <dgm:cxn modelId="{AA33467A-7492-40DF-8696-E25097B91DAE}" srcId="{84412037-9E8F-4981-A375-70E2BAA5FFB7}" destId="{8690055B-765A-4909-B096-E9B56D3B4CFA}" srcOrd="0" destOrd="0" parTransId="{2047E5BF-04E4-4D4A-AAAF-5187955A2E0F}" sibTransId="{3A482169-A394-4255-8123-78702CC472FA}"/>
    <dgm:cxn modelId="{B78596E6-4755-4689-97FF-2C6B01089615}" type="presOf" srcId="{4D7861F1-25EB-48E9-93DA-2B84FE897C16}" destId="{0EED12A6-C739-4A2A-B7B0-8B6CC2AB19B3}" srcOrd="0" destOrd="0" presId="urn:microsoft.com/office/officeart/2005/8/layout/process4"/>
    <dgm:cxn modelId="{B5A53536-338D-4F7D-9B85-5FFE0551D06F}" srcId="{84412037-9E8F-4981-A375-70E2BAA5FFB7}" destId="{5CDC9B00-57F8-4FBE-BEF6-601518D54957}" srcOrd="3" destOrd="0" parTransId="{3F29CA77-4E8C-406D-A313-823C539631A9}" sibTransId="{A6F0DB47-97A6-49C2-8E9F-E4A0FA4EA353}"/>
    <dgm:cxn modelId="{73B2CDF3-BDAB-4536-AF01-3A0EA3DD27B1}" type="presOf" srcId="{C20675A6-CCF8-475C-9E50-4FA1FC5713FB}" destId="{7579AD37-36A2-4C76-9779-6B208E49EA59}" srcOrd="0" destOrd="0" presId="urn:microsoft.com/office/officeart/2005/8/layout/process4"/>
    <dgm:cxn modelId="{9B5661CB-6671-4617-AB5C-E969A83843FE}" type="presOf" srcId="{B7945E5C-CC5C-4E6B-8F6B-4A06DB23F33A}" destId="{202A5B9D-374A-4C90-84C1-DFC5DF091E3F}" srcOrd="0" destOrd="0" presId="urn:microsoft.com/office/officeart/2005/8/layout/process4"/>
    <dgm:cxn modelId="{83EF655F-CF49-45A6-91FE-E506C045C478}" srcId="{D2A10BBE-BEB2-4C07-8020-DBD3E6CCFE0A}" destId="{84412037-9E8F-4981-A375-70E2BAA5FFB7}" srcOrd="3" destOrd="0" parTransId="{214BDDB6-3CB3-4775-A334-060B84C0DA55}" sibTransId="{1EE3A5CC-170D-406D-92D7-DD4188C90F23}"/>
    <dgm:cxn modelId="{3EF714ED-1194-4BF1-8E8D-98E24DF7B03E}" srcId="{D2A10BBE-BEB2-4C07-8020-DBD3E6CCFE0A}" destId="{6C697CFE-BBF7-4193-8E65-E14CBAB0FC5E}" srcOrd="1" destOrd="0" parTransId="{6E0CACC6-C37D-47DD-A5DD-0EE59648DE64}" sibTransId="{9F6990B7-96CC-4326-882B-7D139BEF7F21}"/>
    <dgm:cxn modelId="{335B6F02-17CF-42A3-9CA3-6D568D1137B5}" type="presOf" srcId="{463D5F8E-1A17-4BA1-8A00-0971CB5E1C40}" destId="{2840ACAE-DCE5-48A0-AD87-41FE48E96EC4}" srcOrd="0" destOrd="0" presId="urn:microsoft.com/office/officeart/2005/8/layout/process4"/>
    <dgm:cxn modelId="{36862CAD-EEBF-47BC-AD0E-0D48B057129B}" type="presOf" srcId="{D2A10BBE-BEB2-4C07-8020-DBD3E6CCFE0A}" destId="{6BECE91A-8AE0-4D13-A8B8-00D40DE46E23}" srcOrd="0" destOrd="0" presId="urn:microsoft.com/office/officeart/2005/8/layout/process4"/>
    <dgm:cxn modelId="{AD748244-A7D5-487B-8DE6-1CCA04E94FD4}" type="presOf" srcId="{D8B818F3-F310-4BB0-A6D5-6DA70B497071}" destId="{1C745192-4F17-4879-9EC0-BCB0A76661BC}" srcOrd="0" destOrd="0" presId="urn:microsoft.com/office/officeart/2005/8/layout/process4"/>
    <dgm:cxn modelId="{7C4F76AC-F00F-43F0-BBA4-B8A73E71E1E6}" srcId="{6C697CFE-BBF7-4193-8E65-E14CBAB0FC5E}" destId="{D0627B1A-BE09-4657-975A-4A82CD40412C}" srcOrd="1" destOrd="0" parTransId="{3BB1A9CB-6A26-4B6E-A7F7-DCCCCD3BAF30}" sibTransId="{E6D11141-3BED-4A75-A332-9CB473C957E6}"/>
    <dgm:cxn modelId="{847F76B3-15D0-42CD-9B50-91E554DA1D6E}" srcId="{6C697CFE-BBF7-4193-8E65-E14CBAB0FC5E}" destId="{DBBB5F0D-A4C3-47FE-B749-2A9F156B61B2}" srcOrd="0" destOrd="0" parTransId="{4720F5DC-5859-48F4-82EF-D88FB315E31A}" sibTransId="{6F6B6F8B-BD6E-42B4-A9AF-5BFE8BB36536}"/>
    <dgm:cxn modelId="{4DF5DD2D-3CE2-4298-AD76-666209D29FBD}" type="presOf" srcId="{0236F513-D3F1-4C51-9549-07EAFE590095}" destId="{CC4ED634-D606-4681-BD31-860602EF8671}" srcOrd="1" destOrd="0" presId="urn:microsoft.com/office/officeart/2005/8/layout/process4"/>
    <dgm:cxn modelId="{E4346AE9-17F5-4622-85EA-BAC0EA3673A8}" type="presOf" srcId="{84412037-9E8F-4981-A375-70E2BAA5FFB7}" destId="{561C3F79-B3A6-40A1-90BC-ADD14DC68202}" srcOrd="1" destOrd="0" presId="urn:microsoft.com/office/officeart/2005/8/layout/process4"/>
    <dgm:cxn modelId="{498F09EE-9524-4799-B293-B22C1961961E}" type="presOf" srcId="{84412037-9E8F-4981-A375-70E2BAA5FFB7}" destId="{73194335-F8C9-4AA5-AF0E-D9349F8F11BB}" srcOrd="0" destOrd="0" presId="urn:microsoft.com/office/officeart/2005/8/layout/process4"/>
    <dgm:cxn modelId="{63A5F2A5-08D0-4EAF-BAB5-7EAFCAAEE454}" type="presOf" srcId="{6C697CFE-BBF7-4193-8E65-E14CBAB0FC5E}" destId="{5BC03411-D822-42A1-92D8-65F6FABDC9F5}" srcOrd="1" destOrd="0" presId="urn:microsoft.com/office/officeart/2005/8/layout/process4"/>
    <dgm:cxn modelId="{50E3D79B-4226-425B-973A-9D72ABA91C52}" type="presOf" srcId="{8690055B-765A-4909-B096-E9B56D3B4CFA}" destId="{9E898965-6117-41C5-88B1-B8B41D27BC69}" srcOrd="0" destOrd="0" presId="urn:microsoft.com/office/officeart/2005/8/layout/process4"/>
    <dgm:cxn modelId="{2A23B855-1AA0-4041-9BF7-6866E14F11BF}" type="presOf" srcId="{424052A3-1ACF-44E7-A673-747F900A219A}" destId="{27CBEBF1-6717-4B52-A449-BEDC0E85F406}" srcOrd="0" destOrd="0" presId="urn:microsoft.com/office/officeart/2005/8/layout/process4"/>
    <dgm:cxn modelId="{4BEC6080-F543-46C8-AEB4-11D009225D7F}" srcId="{D2A10BBE-BEB2-4C07-8020-DBD3E6CCFE0A}" destId="{D8B818F3-F310-4BB0-A6D5-6DA70B497071}" srcOrd="0" destOrd="0" parTransId="{2EFBF868-F87F-4274-A1CC-309224AC5DB1}" sibTransId="{66A6EF20-4DAF-4D69-AFBF-08DAE36C5E0E}"/>
    <dgm:cxn modelId="{87D4906F-BE4D-4AF4-9726-2DCDF2766BF0}" srcId="{84412037-9E8F-4981-A375-70E2BAA5FFB7}" destId="{B7945E5C-CC5C-4E6B-8F6B-4A06DB23F33A}" srcOrd="1" destOrd="0" parTransId="{965A9456-FE6D-4A54-B2A2-0061616F4375}" sibTransId="{F0345CEE-B97D-401B-A95F-873442C52884}"/>
    <dgm:cxn modelId="{9B91DA1A-0AA9-48FE-B446-45772D992D5A}" type="presOf" srcId="{DBF158ED-D97F-4645-ABE7-294ADAC1FFC7}" destId="{642499F8-D828-4573-BBFC-1C4CFA203453}" srcOrd="0" destOrd="0" presId="urn:microsoft.com/office/officeart/2005/8/layout/process4"/>
    <dgm:cxn modelId="{DB5F5D15-E26E-4890-912F-30B57FA1567C}" srcId="{D2A10BBE-BEB2-4C07-8020-DBD3E6CCFE0A}" destId="{0236F513-D3F1-4C51-9549-07EAFE590095}" srcOrd="4" destOrd="0" parTransId="{61AB7EB0-7319-499B-ADAA-188CE41DF9A8}" sibTransId="{844BD582-A945-44F1-B64C-64F6780BF09A}"/>
    <dgm:cxn modelId="{F8BEFC53-4C8C-4081-8A78-34359A6047E8}" type="presOf" srcId="{D0627B1A-BE09-4657-975A-4A82CD40412C}" destId="{415526E7-498E-47CB-8E20-FF649B16C819}" srcOrd="0" destOrd="0" presId="urn:microsoft.com/office/officeart/2005/8/layout/process4"/>
    <dgm:cxn modelId="{EB14869D-AF9D-4117-A901-D5AD3B4BB57A}" srcId="{424052A3-1ACF-44E7-A673-747F900A219A}" destId="{55D51465-42FA-4058-9717-1ED8AB2A7D6C}" srcOrd="0" destOrd="0" parTransId="{1EAB3957-D7A3-423A-94B8-23716929F276}" sibTransId="{7DF2FB1A-0E66-4BE9-ABA1-B0FB1E5C8E98}"/>
    <dgm:cxn modelId="{85FFBACB-B052-4DFA-B69A-BE5628C72337}" srcId="{D2A10BBE-BEB2-4C07-8020-DBD3E6CCFE0A}" destId="{424052A3-1ACF-44E7-A673-747F900A219A}" srcOrd="2" destOrd="0" parTransId="{37236E5B-325E-43EA-9B38-115E42AA63DD}" sibTransId="{247944CB-0B56-48E7-B1C0-8B655F052ADF}"/>
    <dgm:cxn modelId="{050498F0-765E-4048-91CE-C016E2DDC351}" srcId="{0236F513-D3F1-4C51-9549-07EAFE590095}" destId="{463D5F8E-1A17-4BA1-8A00-0971CB5E1C40}" srcOrd="0" destOrd="0" parTransId="{2BA0C1FD-AC6E-4E90-AB23-DDBB2686DEDA}" sibTransId="{42E7E821-6CBB-4FB7-B9FB-DC24D605E41A}"/>
    <dgm:cxn modelId="{D7D98459-5FC4-472D-B30D-D4B4B5E7479D}" type="presParOf" srcId="{6BECE91A-8AE0-4D13-A8B8-00D40DE46E23}" destId="{6DCF8F55-0AAF-47CE-AB20-87A362FAE4B7}" srcOrd="0" destOrd="0" presId="urn:microsoft.com/office/officeart/2005/8/layout/process4"/>
    <dgm:cxn modelId="{4E1811C1-1A0E-41BB-8B1C-E2D5C9DA872F}" type="presParOf" srcId="{6DCF8F55-0AAF-47CE-AB20-87A362FAE4B7}" destId="{96041DCD-788F-4B75-AB68-BAE064727D10}" srcOrd="0" destOrd="0" presId="urn:microsoft.com/office/officeart/2005/8/layout/process4"/>
    <dgm:cxn modelId="{900966A2-001A-4C57-AE87-3D01D87C6230}" type="presParOf" srcId="{6DCF8F55-0AAF-47CE-AB20-87A362FAE4B7}" destId="{CC4ED634-D606-4681-BD31-860602EF8671}" srcOrd="1" destOrd="0" presId="urn:microsoft.com/office/officeart/2005/8/layout/process4"/>
    <dgm:cxn modelId="{ACA02E09-6BC7-44B9-8A64-763C7C84EDF7}" type="presParOf" srcId="{6DCF8F55-0AAF-47CE-AB20-87A362FAE4B7}" destId="{DCB5B491-0012-47B4-92D1-AEFFF89A6B06}" srcOrd="2" destOrd="0" presId="urn:microsoft.com/office/officeart/2005/8/layout/process4"/>
    <dgm:cxn modelId="{F1AE5181-57BE-428D-9EE3-EC0FB1AB292D}" type="presParOf" srcId="{DCB5B491-0012-47B4-92D1-AEFFF89A6B06}" destId="{2840ACAE-DCE5-48A0-AD87-41FE48E96EC4}" srcOrd="0" destOrd="0" presId="urn:microsoft.com/office/officeart/2005/8/layout/process4"/>
    <dgm:cxn modelId="{031860F1-657F-4AC2-92CF-DCD9198450B1}" type="presParOf" srcId="{6BECE91A-8AE0-4D13-A8B8-00D40DE46E23}" destId="{2ED090D3-C0B8-4A29-8C73-970B65C60B60}" srcOrd="1" destOrd="0" presId="urn:microsoft.com/office/officeart/2005/8/layout/process4"/>
    <dgm:cxn modelId="{02EC06A1-0561-428F-94F0-56231A1E34E8}" type="presParOf" srcId="{6BECE91A-8AE0-4D13-A8B8-00D40DE46E23}" destId="{E8DA2B57-13BC-4F1E-A9FA-28767DD1F29B}" srcOrd="2" destOrd="0" presId="urn:microsoft.com/office/officeart/2005/8/layout/process4"/>
    <dgm:cxn modelId="{743D099F-EBF9-49A0-9688-235073C80F7F}" type="presParOf" srcId="{E8DA2B57-13BC-4F1E-A9FA-28767DD1F29B}" destId="{73194335-F8C9-4AA5-AF0E-D9349F8F11BB}" srcOrd="0" destOrd="0" presId="urn:microsoft.com/office/officeart/2005/8/layout/process4"/>
    <dgm:cxn modelId="{AC8BC70A-7107-4EF7-AB44-DACC251CA7CB}" type="presParOf" srcId="{E8DA2B57-13BC-4F1E-A9FA-28767DD1F29B}" destId="{561C3F79-B3A6-40A1-90BC-ADD14DC68202}" srcOrd="1" destOrd="0" presId="urn:microsoft.com/office/officeart/2005/8/layout/process4"/>
    <dgm:cxn modelId="{C4D07688-C037-4803-96D0-57819B711247}" type="presParOf" srcId="{E8DA2B57-13BC-4F1E-A9FA-28767DD1F29B}" destId="{F7B90D4B-92E8-406E-9486-AACF98E5FB50}" srcOrd="2" destOrd="0" presId="urn:microsoft.com/office/officeart/2005/8/layout/process4"/>
    <dgm:cxn modelId="{4AB8C768-10BE-4D33-9AD7-C0A000B85B62}" type="presParOf" srcId="{F7B90D4B-92E8-406E-9486-AACF98E5FB50}" destId="{9E898965-6117-41C5-88B1-B8B41D27BC69}" srcOrd="0" destOrd="0" presId="urn:microsoft.com/office/officeart/2005/8/layout/process4"/>
    <dgm:cxn modelId="{AD092BA4-7A1E-43E0-A86D-029ECB890DA2}" type="presParOf" srcId="{F7B90D4B-92E8-406E-9486-AACF98E5FB50}" destId="{202A5B9D-374A-4C90-84C1-DFC5DF091E3F}" srcOrd="1" destOrd="0" presId="urn:microsoft.com/office/officeart/2005/8/layout/process4"/>
    <dgm:cxn modelId="{BC735097-41DB-40C5-A0EB-E600653378C5}" type="presParOf" srcId="{F7B90D4B-92E8-406E-9486-AACF98E5FB50}" destId="{7579AD37-36A2-4C76-9779-6B208E49EA59}" srcOrd="2" destOrd="0" presId="urn:microsoft.com/office/officeart/2005/8/layout/process4"/>
    <dgm:cxn modelId="{B4AB92F8-A4FE-4839-BB9E-FEE59646DB51}" type="presParOf" srcId="{F7B90D4B-92E8-406E-9486-AACF98E5FB50}" destId="{D0550D1D-18E8-427A-900F-12AEC9B9F3CF}" srcOrd="3" destOrd="0" presId="urn:microsoft.com/office/officeart/2005/8/layout/process4"/>
    <dgm:cxn modelId="{9F47F93A-B612-46C4-970E-A401799B2DF8}" type="presParOf" srcId="{6BECE91A-8AE0-4D13-A8B8-00D40DE46E23}" destId="{7F48E738-9B77-4110-A0BE-162570C6E0E5}" srcOrd="3" destOrd="0" presId="urn:microsoft.com/office/officeart/2005/8/layout/process4"/>
    <dgm:cxn modelId="{C5A0F885-13AA-4615-BC28-A8857944EE18}" type="presParOf" srcId="{6BECE91A-8AE0-4D13-A8B8-00D40DE46E23}" destId="{0E922AD3-EA8D-4F6E-9A15-66BB135E6EBA}" srcOrd="4" destOrd="0" presId="urn:microsoft.com/office/officeart/2005/8/layout/process4"/>
    <dgm:cxn modelId="{A27D6F3D-9719-4943-A64B-1D94BDD157C2}" type="presParOf" srcId="{0E922AD3-EA8D-4F6E-9A15-66BB135E6EBA}" destId="{27CBEBF1-6717-4B52-A449-BEDC0E85F406}" srcOrd="0" destOrd="0" presId="urn:microsoft.com/office/officeart/2005/8/layout/process4"/>
    <dgm:cxn modelId="{18210330-272A-4FF4-B77C-4A8E63F287F8}" type="presParOf" srcId="{0E922AD3-EA8D-4F6E-9A15-66BB135E6EBA}" destId="{98EDFEFB-1375-4262-A45E-66E19C3C1965}" srcOrd="1" destOrd="0" presId="urn:microsoft.com/office/officeart/2005/8/layout/process4"/>
    <dgm:cxn modelId="{B6F09F6A-9027-4D3B-8E85-803EBE9A564C}" type="presParOf" srcId="{0E922AD3-EA8D-4F6E-9A15-66BB135E6EBA}" destId="{AEC8315D-E66D-4247-981B-D7DBF0BF2606}" srcOrd="2" destOrd="0" presId="urn:microsoft.com/office/officeart/2005/8/layout/process4"/>
    <dgm:cxn modelId="{FCDC7B6C-C24F-43BC-943F-2F1ADA68BD36}" type="presParOf" srcId="{AEC8315D-E66D-4247-981B-D7DBF0BF2606}" destId="{AA18B6F3-8461-4D81-BB7E-8F9AC424368E}" srcOrd="0" destOrd="0" presId="urn:microsoft.com/office/officeart/2005/8/layout/process4"/>
    <dgm:cxn modelId="{1D80EEB5-F844-4255-97B0-B4E48598524C}" type="presParOf" srcId="{AEC8315D-E66D-4247-981B-D7DBF0BF2606}" destId="{642499F8-D828-4573-BBFC-1C4CFA203453}" srcOrd="1" destOrd="0" presId="urn:microsoft.com/office/officeart/2005/8/layout/process4"/>
    <dgm:cxn modelId="{1ABFF0E5-3DA2-4A68-B9BA-BCC702518528}" type="presParOf" srcId="{AEC8315D-E66D-4247-981B-D7DBF0BF2606}" destId="{0EED12A6-C739-4A2A-B7B0-8B6CC2AB19B3}" srcOrd="2" destOrd="0" presId="urn:microsoft.com/office/officeart/2005/8/layout/process4"/>
    <dgm:cxn modelId="{BF1E6982-9329-4801-9B65-EB754A4CB45B}" type="presParOf" srcId="{6BECE91A-8AE0-4D13-A8B8-00D40DE46E23}" destId="{7074F678-A83B-49EA-9368-0010F77AFDB5}" srcOrd="5" destOrd="0" presId="urn:microsoft.com/office/officeart/2005/8/layout/process4"/>
    <dgm:cxn modelId="{9E9DBE5B-42B7-4C19-BE67-68D62E9018AD}" type="presParOf" srcId="{6BECE91A-8AE0-4D13-A8B8-00D40DE46E23}" destId="{8ECB1CA1-87AD-4E98-BED5-1A5FC9E12819}" srcOrd="6" destOrd="0" presId="urn:microsoft.com/office/officeart/2005/8/layout/process4"/>
    <dgm:cxn modelId="{2B4D1167-7CB1-4163-8E90-E6029CF75C1F}" type="presParOf" srcId="{8ECB1CA1-87AD-4E98-BED5-1A5FC9E12819}" destId="{56DA967C-9ECA-4F2B-97F1-9D787AA22E68}" srcOrd="0" destOrd="0" presId="urn:microsoft.com/office/officeart/2005/8/layout/process4"/>
    <dgm:cxn modelId="{D53E0CD7-C243-407E-B691-2A4530BE383D}" type="presParOf" srcId="{8ECB1CA1-87AD-4E98-BED5-1A5FC9E12819}" destId="{5BC03411-D822-42A1-92D8-65F6FABDC9F5}" srcOrd="1" destOrd="0" presId="urn:microsoft.com/office/officeart/2005/8/layout/process4"/>
    <dgm:cxn modelId="{F58912FC-7AF8-4529-AECE-F517E96CD702}" type="presParOf" srcId="{8ECB1CA1-87AD-4E98-BED5-1A5FC9E12819}" destId="{32D891ED-8FFB-4285-822C-74A0878A56FC}" srcOrd="2" destOrd="0" presId="urn:microsoft.com/office/officeart/2005/8/layout/process4"/>
    <dgm:cxn modelId="{7C791931-3746-4E19-A24D-E962927AD129}" type="presParOf" srcId="{32D891ED-8FFB-4285-822C-74A0878A56FC}" destId="{7063B3D6-76F2-4225-B914-4B4F68EFB6EE}" srcOrd="0" destOrd="0" presId="urn:microsoft.com/office/officeart/2005/8/layout/process4"/>
    <dgm:cxn modelId="{EA461035-A567-4A2B-98F9-E38ABBCF5C8D}" type="presParOf" srcId="{32D891ED-8FFB-4285-822C-74A0878A56FC}" destId="{415526E7-498E-47CB-8E20-FF649B16C819}" srcOrd="1" destOrd="0" presId="urn:microsoft.com/office/officeart/2005/8/layout/process4"/>
    <dgm:cxn modelId="{7A82E838-656A-4E30-8373-EF4E9C452931}" type="presParOf" srcId="{32D891ED-8FFB-4285-822C-74A0878A56FC}" destId="{7930CD50-DEF3-4303-82D1-5BE1DDD34EFD}" srcOrd="2" destOrd="0" presId="urn:microsoft.com/office/officeart/2005/8/layout/process4"/>
    <dgm:cxn modelId="{3ACFA807-5655-4BDA-A1C1-F86D549F2168}" type="presParOf" srcId="{6BECE91A-8AE0-4D13-A8B8-00D40DE46E23}" destId="{1BF18136-DDCE-4181-8C56-41E9B46A59DF}" srcOrd="7" destOrd="0" presId="urn:microsoft.com/office/officeart/2005/8/layout/process4"/>
    <dgm:cxn modelId="{379B3D0E-951A-430B-A7BE-9FF0EC03646A}" type="presParOf" srcId="{6BECE91A-8AE0-4D13-A8B8-00D40DE46E23}" destId="{1EC3AC29-5E64-4443-A2A6-D9D8D1974685}" srcOrd="8" destOrd="0" presId="urn:microsoft.com/office/officeart/2005/8/layout/process4"/>
    <dgm:cxn modelId="{937E8338-CF31-4731-A6F1-AB328EA1227E}" type="presParOf" srcId="{1EC3AC29-5E64-4443-A2A6-D9D8D1974685}" destId="{1C745192-4F17-4879-9EC0-BCB0A76661BC}" srcOrd="0" destOrd="0" presId="urn:microsoft.com/office/officeart/2005/8/layout/process4"/>
  </dgm:cxnLst>
  <dgm:bg>
    <a:effectLst>
      <a:outerShdw blurRad="50800" dist="50800" dir="5400000" algn="ctr" rotWithShape="0">
        <a:schemeClr val="tx2"/>
      </a:outerShdw>
    </a:effectLst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BF5FB-D77A-4568-B215-D052237AAB40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08FC7A-C4F7-4123-8342-C3B62A94CDB8}">
      <dgm:prSet phldrT="[Text]"/>
      <dgm:spPr/>
      <dgm:t>
        <a:bodyPr/>
        <a:lstStyle/>
        <a:p>
          <a:r>
            <a:rPr lang="en-US" dirty="0" smtClean="0"/>
            <a:t>Gene up-regulated in ADN</a:t>
          </a:r>
          <a:endParaRPr lang="en-US" dirty="0"/>
        </a:p>
      </dgm:t>
    </dgm:pt>
    <dgm:pt modelId="{3C3DF480-EBD1-4B73-B077-DE12079A1E9B}" type="parTrans" cxnId="{42884D3A-2290-4820-9C31-2B415305FF0C}">
      <dgm:prSet/>
      <dgm:spPr/>
      <dgm:t>
        <a:bodyPr/>
        <a:lstStyle/>
        <a:p>
          <a:endParaRPr lang="en-US"/>
        </a:p>
      </dgm:t>
    </dgm:pt>
    <dgm:pt modelId="{CF42E8D2-C131-4104-881F-067896441E6C}" type="sibTrans" cxnId="{42884D3A-2290-4820-9C31-2B415305FF0C}">
      <dgm:prSet/>
      <dgm:spPr/>
      <dgm:t>
        <a:bodyPr/>
        <a:lstStyle/>
        <a:p>
          <a:endParaRPr lang="en-US"/>
        </a:p>
      </dgm:t>
    </dgm:pt>
    <dgm:pt modelId="{E968617B-CB33-4081-93B2-65D012AA828C}">
      <dgm:prSet phldrT="[Text]"/>
      <dgm:spPr/>
      <dgm:t>
        <a:bodyPr/>
        <a:lstStyle/>
        <a:p>
          <a:r>
            <a:rPr lang="en-US" dirty="0" smtClean="0"/>
            <a:t>Copy gene in ARN in reverse</a:t>
          </a:r>
          <a:endParaRPr lang="en-US" dirty="0"/>
        </a:p>
      </dgm:t>
    </dgm:pt>
    <dgm:pt modelId="{57BED8B1-7ABA-42AE-80A1-24495B824649}" type="parTrans" cxnId="{94F443F6-01EC-4A3A-99A3-74A4FE430B5E}">
      <dgm:prSet/>
      <dgm:spPr/>
      <dgm:t>
        <a:bodyPr/>
        <a:lstStyle/>
        <a:p>
          <a:endParaRPr lang="en-US"/>
        </a:p>
      </dgm:t>
    </dgm:pt>
    <dgm:pt modelId="{C085B581-75C9-4A4F-A7E9-6C97F84FBB30}" type="sibTrans" cxnId="{94F443F6-01EC-4A3A-99A3-74A4FE430B5E}">
      <dgm:prSet/>
      <dgm:spPr/>
      <dgm:t>
        <a:bodyPr/>
        <a:lstStyle/>
        <a:p>
          <a:endParaRPr lang="en-US"/>
        </a:p>
      </dgm:t>
    </dgm:pt>
    <dgm:pt modelId="{B274BCFF-CC0A-4CD5-B80F-9F9FB1A131B6}">
      <dgm:prSet phldrT="[Text]"/>
      <dgm:spPr/>
      <dgm:t>
        <a:bodyPr/>
        <a:lstStyle/>
        <a:p>
          <a:r>
            <a:rPr lang="en-US" dirty="0" smtClean="0"/>
            <a:t>Select amino acids’ code</a:t>
          </a:r>
          <a:endParaRPr lang="en-US" dirty="0"/>
        </a:p>
      </dgm:t>
    </dgm:pt>
    <dgm:pt modelId="{D663D8C5-C2BB-451B-95AD-410A067C4C91}" type="parTrans" cxnId="{509D7C0D-D49B-437E-9196-FC99BF53684B}">
      <dgm:prSet/>
      <dgm:spPr/>
      <dgm:t>
        <a:bodyPr/>
        <a:lstStyle/>
        <a:p>
          <a:endParaRPr lang="en-US"/>
        </a:p>
      </dgm:t>
    </dgm:pt>
    <dgm:pt modelId="{900A5E57-98CC-476C-B53D-BF4D99D38DEC}" type="sibTrans" cxnId="{509D7C0D-D49B-437E-9196-FC99BF53684B}">
      <dgm:prSet/>
      <dgm:spPr/>
      <dgm:t>
        <a:bodyPr/>
        <a:lstStyle/>
        <a:p>
          <a:endParaRPr lang="en-US"/>
        </a:p>
      </dgm:t>
    </dgm:pt>
    <dgm:pt modelId="{57D1752E-8070-444B-9FD3-0156C1116996}">
      <dgm:prSet phldrT="[Text]"/>
      <dgm:spPr/>
      <dgm:t>
        <a:bodyPr/>
        <a:lstStyle/>
        <a:p>
          <a:r>
            <a:rPr lang="en-US" dirty="0" smtClean="0"/>
            <a:t>Create protein from selected amino acids</a:t>
          </a:r>
          <a:endParaRPr lang="en-US" dirty="0"/>
        </a:p>
      </dgm:t>
    </dgm:pt>
    <dgm:pt modelId="{BB3AD751-2361-4CD1-9BDD-D9B3547EAEB3}" type="parTrans" cxnId="{8C810DA9-4932-4EAF-990E-0EED20FA7FEA}">
      <dgm:prSet/>
      <dgm:spPr/>
      <dgm:t>
        <a:bodyPr/>
        <a:lstStyle/>
        <a:p>
          <a:endParaRPr lang="en-US"/>
        </a:p>
      </dgm:t>
    </dgm:pt>
    <dgm:pt modelId="{28495177-07EE-4C22-8569-B6F0A2EAD546}" type="sibTrans" cxnId="{8C810DA9-4932-4EAF-990E-0EED20FA7FEA}">
      <dgm:prSet/>
      <dgm:spPr/>
      <dgm:t>
        <a:bodyPr/>
        <a:lstStyle/>
        <a:p>
          <a:endParaRPr lang="en-US"/>
        </a:p>
      </dgm:t>
    </dgm:pt>
    <dgm:pt modelId="{CE18D2AC-7FD9-40CF-8E2D-20A3F1C3E755}">
      <dgm:prSet phldrT="[Text]"/>
      <dgm:spPr/>
      <dgm:t>
        <a:bodyPr/>
        <a:lstStyle/>
        <a:p>
          <a:r>
            <a:rPr lang="en-US" dirty="0" smtClean="0"/>
            <a:t>When protein concentration ok, down-regulate gene</a:t>
          </a:r>
          <a:endParaRPr lang="en-US" dirty="0"/>
        </a:p>
      </dgm:t>
    </dgm:pt>
    <dgm:pt modelId="{84E580FD-F8ED-46B0-9764-97F0AF6C8EEC}" type="parTrans" cxnId="{2478436B-3A6F-4F23-89AF-E74D72FC1F55}">
      <dgm:prSet/>
      <dgm:spPr/>
      <dgm:t>
        <a:bodyPr/>
        <a:lstStyle/>
        <a:p>
          <a:endParaRPr lang="en-US"/>
        </a:p>
      </dgm:t>
    </dgm:pt>
    <dgm:pt modelId="{40F759CF-FCEB-4999-A468-09DC1F6AF51A}" type="sibTrans" cxnId="{2478436B-3A6F-4F23-89AF-E74D72FC1F55}">
      <dgm:prSet/>
      <dgm:spPr/>
      <dgm:t>
        <a:bodyPr/>
        <a:lstStyle/>
        <a:p>
          <a:endParaRPr lang="en-US"/>
        </a:p>
      </dgm:t>
    </dgm:pt>
    <dgm:pt modelId="{42E2C900-D07E-4F29-8D74-40CD4EB2C02F}" type="pres">
      <dgm:prSet presAssocID="{8B1BF5FB-D77A-4568-B215-D052237AAB4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5411C-37D6-4941-8920-CE0830A7356F}" type="pres">
      <dgm:prSet presAssocID="{3208FC7A-C4F7-4123-8342-C3B62A94CD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BC82D-016E-4079-97EB-ED1418B1F9DC}" type="pres">
      <dgm:prSet presAssocID="{CF42E8D2-C131-4104-881F-067896441E6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45F803E-D8A0-48F4-9252-B4A9E4DAFA72}" type="pres">
      <dgm:prSet presAssocID="{CF42E8D2-C131-4104-881F-067896441E6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F3A9C9E-CD95-4295-80DF-636969A1F538}" type="pres">
      <dgm:prSet presAssocID="{E968617B-CB33-4081-93B2-65D012AA828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4F071-2119-4C86-A96D-E92E2C2CE608}" type="pres">
      <dgm:prSet presAssocID="{C085B581-75C9-4A4F-A7E9-6C97F84FBB3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CCA770C-A93A-4072-9405-00B5EC44AEC2}" type="pres">
      <dgm:prSet presAssocID="{C085B581-75C9-4A4F-A7E9-6C97F84FBB3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45D5B7-3CCF-4BF0-9BDB-ABC28BF687BC}" type="pres">
      <dgm:prSet presAssocID="{B274BCFF-CC0A-4CD5-B80F-9F9FB1A131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B8DD5-7C7E-4032-A3F8-E66A399341AA}" type="pres">
      <dgm:prSet presAssocID="{900A5E57-98CC-476C-B53D-BF4D99D38DE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052CE70-6DA7-479D-AC43-46666D4BD67E}" type="pres">
      <dgm:prSet presAssocID="{900A5E57-98CC-476C-B53D-BF4D99D38DE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173334E-2F63-4E66-9865-8E0B5D3193CB}" type="pres">
      <dgm:prSet presAssocID="{57D1752E-8070-444B-9FD3-0156C11169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3000E-120C-40AD-A3C1-543BB57A529C}" type="pres">
      <dgm:prSet presAssocID="{28495177-07EE-4C22-8569-B6F0A2EAD54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6BB6FD8-0CCB-4324-A86D-FC0F477DD2FA}" type="pres">
      <dgm:prSet presAssocID="{28495177-07EE-4C22-8569-B6F0A2EAD54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BBC73DE-2CA2-410E-B1B9-A783A8DD47C7}" type="pres">
      <dgm:prSet presAssocID="{CE18D2AC-7FD9-40CF-8E2D-20A3F1C3E75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620DF-BF6B-4BE9-B326-58982B6F1E84}" type="presOf" srcId="{3208FC7A-C4F7-4123-8342-C3B62A94CDB8}" destId="{7485411C-37D6-4941-8920-CE0830A7356F}" srcOrd="0" destOrd="0" presId="urn:microsoft.com/office/officeart/2005/8/layout/process2"/>
    <dgm:cxn modelId="{BF373AAF-336C-4771-93CB-E46BC69C377B}" type="presOf" srcId="{57D1752E-8070-444B-9FD3-0156C1116996}" destId="{E173334E-2F63-4E66-9865-8E0B5D3193CB}" srcOrd="0" destOrd="0" presId="urn:microsoft.com/office/officeart/2005/8/layout/process2"/>
    <dgm:cxn modelId="{34E81A1C-5B0F-4561-AB7D-D871586303FF}" type="presOf" srcId="{CF42E8D2-C131-4104-881F-067896441E6C}" destId="{403BC82D-016E-4079-97EB-ED1418B1F9DC}" srcOrd="0" destOrd="0" presId="urn:microsoft.com/office/officeart/2005/8/layout/process2"/>
    <dgm:cxn modelId="{1DFD727B-F339-4712-AA73-5439F7415B7C}" type="presOf" srcId="{E968617B-CB33-4081-93B2-65D012AA828C}" destId="{6F3A9C9E-CD95-4295-80DF-636969A1F538}" srcOrd="0" destOrd="0" presId="urn:microsoft.com/office/officeart/2005/8/layout/process2"/>
    <dgm:cxn modelId="{94F443F6-01EC-4A3A-99A3-74A4FE430B5E}" srcId="{8B1BF5FB-D77A-4568-B215-D052237AAB40}" destId="{E968617B-CB33-4081-93B2-65D012AA828C}" srcOrd="1" destOrd="0" parTransId="{57BED8B1-7ABA-42AE-80A1-24495B824649}" sibTransId="{C085B581-75C9-4A4F-A7E9-6C97F84FBB30}"/>
    <dgm:cxn modelId="{89ECBD05-A577-4D8C-8C4E-01876CD0F35F}" type="presOf" srcId="{C085B581-75C9-4A4F-A7E9-6C97F84FBB30}" destId="{CCCA770C-A93A-4072-9405-00B5EC44AEC2}" srcOrd="1" destOrd="0" presId="urn:microsoft.com/office/officeart/2005/8/layout/process2"/>
    <dgm:cxn modelId="{D9CFC7D5-89C5-4C3E-AD7E-175D8D758EC9}" type="presOf" srcId="{CF42E8D2-C131-4104-881F-067896441E6C}" destId="{645F803E-D8A0-48F4-9252-B4A9E4DAFA72}" srcOrd="1" destOrd="0" presId="urn:microsoft.com/office/officeart/2005/8/layout/process2"/>
    <dgm:cxn modelId="{3BF746F2-37AE-455E-9FE2-65E7DF3A585F}" type="presOf" srcId="{900A5E57-98CC-476C-B53D-BF4D99D38DEC}" destId="{9052CE70-6DA7-479D-AC43-46666D4BD67E}" srcOrd="1" destOrd="0" presId="urn:microsoft.com/office/officeart/2005/8/layout/process2"/>
    <dgm:cxn modelId="{8C810DA9-4932-4EAF-990E-0EED20FA7FEA}" srcId="{8B1BF5FB-D77A-4568-B215-D052237AAB40}" destId="{57D1752E-8070-444B-9FD3-0156C1116996}" srcOrd="3" destOrd="0" parTransId="{BB3AD751-2361-4CD1-9BDD-D9B3547EAEB3}" sibTransId="{28495177-07EE-4C22-8569-B6F0A2EAD546}"/>
    <dgm:cxn modelId="{5296E0D2-0D20-4A65-91B9-78444BF8CFED}" type="presOf" srcId="{28495177-07EE-4C22-8569-B6F0A2EAD546}" destId="{A6BB6FD8-0CCB-4324-A86D-FC0F477DD2FA}" srcOrd="1" destOrd="0" presId="urn:microsoft.com/office/officeart/2005/8/layout/process2"/>
    <dgm:cxn modelId="{42884D3A-2290-4820-9C31-2B415305FF0C}" srcId="{8B1BF5FB-D77A-4568-B215-D052237AAB40}" destId="{3208FC7A-C4F7-4123-8342-C3B62A94CDB8}" srcOrd="0" destOrd="0" parTransId="{3C3DF480-EBD1-4B73-B077-DE12079A1E9B}" sibTransId="{CF42E8D2-C131-4104-881F-067896441E6C}"/>
    <dgm:cxn modelId="{2478436B-3A6F-4F23-89AF-E74D72FC1F55}" srcId="{8B1BF5FB-D77A-4568-B215-D052237AAB40}" destId="{CE18D2AC-7FD9-40CF-8E2D-20A3F1C3E755}" srcOrd="4" destOrd="0" parTransId="{84E580FD-F8ED-46B0-9764-97F0AF6C8EEC}" sibTransId="{40F759CF-FCEB-4999-A468-09DC1F6AF51A}"/>
    <dgm:cxn modelId="{509D7C0D-D49B-437E-9196-FC99BF53684B}" srcId="{8B1BF5FB-D77A-4568-B215-D052237AAB40}" destId="{B274BCFF-CC0A-4CD5-B80F-9F9FB1A131B6}" srcOrd="2" destOrd="0" parTransId="{D663D8C5-C2BB-451B-95AD-410A067C4C91}" sibTransId="{900A5E57-98CC-476C-B53D-BF4D99D38DEC}"/>
    <dgm:cxn modelId="{47A43F43-81F1-47F5-ADFC-2C0CE2D380CB}" type="presOf" srcId="{900A5E57-98CC-476C-B53D-BF4D99D38DEC}" destId="{45BB8DD5-7C7E-4032-A3F8-E66A399341AA}" srcOrd="0" destOrd="0" presId="urn:microsoft.com/office/officeart/2005/8/layout/process2"/>
    <dgm:cxn modelId="{3CE6040E-13FE-4739-B885-E034024487D9}" type="presOf" srcId="{C085B581-75C9-4A4F-A7E9-6C97F84FBB30}" destId="{0B64F071-2119-4C86-A96D-E92E2C2CE608}" srcOrd="0" destOrd="0" presId="urn:microsoft.com/office/officeart/2005/8/layout/process2"/>
    <dgm:cxn modelId="{0A765A5A-32DA-41A4-B0EA-D39CBF13ED58}" type="presOf" srcId="{CE18D2AC-7FD9-40CF-8E2D-20A3F1C3E755}" destId="{EBBC73DE-2CA2-410E-B1B9-A783A8DD47C7}" srcOrd="0" destOrd="0" presId="urn:microsoft.com/office/officeart/2005/8/layout/process2"/>
    <dgm:cxn modelId="{E33131C6-2B76-4949-BDA6-A7C3F5DD3D66}" type="presOf" srcId="{B274BCFF-CC0A-4CD5-B80F-9F9FB1A131B6}" destId="{A045D5B7-3CCF-4BF0-9BDB-ABC28BF687BC}" srcOrd="0" destOrd="0" presId="urn:microsoft.com/office/officeart/2005/8/layout/process2"/>
    <dgm:cxn modelId="{2209EAE7-A72B-4612-8535-D2141A5243E8}" type="presOf" srcId="{28495177-07EE-4C22-8569-B6F0A2EAD546}" destId="{DCA3000E-120C-40AD-A3C1-543BB57A529C}" srcOrd="0" destOrd="0" presId="urn:microsoft.com/office/officeart/2005/8/layout/process2"/>
    <dgm:cxn modelId="{59E59E80-C75E-48A2-9CC8-D45152E4BA7A}" type="presOf" srcId="{8B1BF5FB-D77A-4568-B215-D052237AAB40}" destId="{42E2C900-D07E-4F29-8D74-40CD4EB2C02F}" srcOrd="0" destOrd="0" presId="urn:microsoft.com/office/officeart/2005/8/layout/process2"/>
    <dgm:cxn modelId="{557895C3-9766-4A54-9C1B-EEC6D9AE05B4}" type="presParOf" srcId="{42E2C900-D07E-4F29-8D74-40CD4EB2C02F}" destId="{7485411C-37D6-4941-8920-CE0830A7356F}" srcOrd="0" destOrd="0" presId="urn:microsoft.com/office/officeart/2005/8/layout/process2"/>
    <dgm:cxn modelId="{687333B3-11DF-4E95-AB5E-72E8D6420AED}" type="presParOf" srcId="{42E2C900-D07E-4F29-8D74-40CD4EB2C02F}" destId="{403BC82D-016E-4079-97EB-ED1418B1F9DC}" srcOrd="1" destOrd="0" presId="urn:microsoft.com/office/officeart/2005/8/layout/process2"/>
    <dgm:cxn modelId="{84F2444C-670D-4121-A3B4-90DE79FEA74F}" type="presParOf" srcId="{403BC82D-016E-4079-97EB-ED1418B1F9DC}" destId="{645F803E-D8A0-48F4-9252-B4A9E4DAFA72}" srcOrd="0" destOrd="0" presId="urn:microsoft.com/office/officeart/2005/8/layout/process2"/>
    <dgm:cxn modelId="{1357A9F0-1CE6-4EA8-924D-34ECD5D01CDF}" type="presParOf" srcId="{42E2C900-D07E-4F29-8D74-40CD4EB2C02F}" destId="{6F3A9C9E-CD95-4295-80DF-636969A1F538}" srcOrd="2" destOrd="0" presId="urn:microsoft.com/office/officeart/2005/8/layout/process2"/>
    <dgm:cxn modelId="{3093448C-10F7-4E78-8EC0-BFE7938A30C1}" type="presParOf" srcId="{42E2C900-D07E-4F29-8D74-40CD4EB2C02F}" destId="{0B64F071-2119-4C86-A96D-E92E2C2CE608}" srcOrd="3" destOrd="0" presId="urn:microsoft.com/office/officeart/2005/8/layout/process2"/>
    <dgm:cxn modelId="{7FD4F7CC-48CE-408E-9D72-72340542EF3F}" type="presParOf" srcId="{0B64F071-2119-4C86-A96D-E92E2C2CE608}" destId="{CCCA770C-A93A-4072-9405-00B5EC44AEC2}" srcOrd="0" destOrd="0" presId="urn:microsoft.com/office/officeart/2005/8/layout/process2"/>
    <dgm:cxn modelId="{9F2242A2-9DA5-4445-B856-58AB501DF551}" type="presParOf" srcId="{42E2C900-D07E-4F29-8D74-40CD4EB2C02F}" destId="{A045D5B7-3CCF-4BF0-9BDB-ABC28BF687BC}" srcOrd="4" destOrd="0" presId="urn:microsoft.com/office/officeart/2005/8/layout/process2"/>
    <dgm:cxn modelId="{8BEEDFF8-7185-4984-BA1C-8BE28728E699}" type="presParOf" srcId="{42E2C900-D07E-4F29-8D74-40CD4EB2C02F}" destId="{45BB8DD5-7C7E-4032-A3F8-E66A399341AA}" srcOrd="5" destOrd="0" presId="urn:microsoft.com/office/officeart/2005/8/layout/process2"/>
    <dgm:cxn modelId="{B23E029D-3021-4799-92EF-BC4798EE78AD}" type="presParOf" srcId="{45BB8DD5-7C7E-4032-A3F8-E66A399341AA}" destId="{9052CE70-6DA7-479D-AC43-46666D4BD67E}" srcOrd="0" destOrd="0" presId="urn:microsoft.com/office/officeart/2005/8/layout/process2"/>
    <dgm:cxn modelId="{EB017344-6BBD-4DC6-AA05-C53EC8BD33B4}" type="presParOf" srcId="{42E2C900-D07E-4F29-8D74-40CD4EB2C02F}" destId="{E173334E-2F63-4E66-9865-8E0B5D3193CB}" srcOrd="6" destOrd="0" presId="urn:microsoft.com/office/officeart/2005/8/layout/process2"/>
    <dgm:cxn modelId="{E8F108EE-D34B-49B2-95E3-1FCC851831FA}" type="presParOf" srcId="{42E2C900-D07E-4F29-8D74-40CD4EB2C02F}" destId="{DCA3000E-120C-40AD-A3C1-543BB57A529C}" srcOrd="7" destOrd="0" presId="urn:microsoft.com/office/officeart/2005/8/layout/process2"/>
    <dgm:cxn modelId="{BA430817-5072-46F7-9D07-C4A4746517A6}" type="presParOf" srcId="{DCA3000E-120C-40AD-A3C1-543BB57A529C}" destId="{A6BB6FD8-0CCB-4324-A86D-FC0F477DD2FA}" srcOrd="0" destOrd="0" presId="urn:microsoft.com/office/officeart/2005/8/layout/process2"/>
    <dgm:cxn modelId="{198EBA0D-C2CB-46F6-B645-7DF2A4BB00CA}" type="presParOf" srcId="{42E2C900-D07E-4F29-8D74-40CD4EB2C02F}" destId="{EBBC73DE-2CA2-410E-B1B9-A783A8DD47C7}" srcOrd="8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59F3C-FA2A-4D7A-928B-981A8BE204A6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42C3A62D-A1CA-4289-80D2-5F362E1EF1BF}">
      <dgm:prSet phldrT="[Text]"/>
      <dgm:spPr/>
      <dgm:t>
        <a:bodyPr/>
        <a:lstStyle/>
        <a:p>
          <a:r>
            <a:rPr lang="en-US" dirty="0" smtClean="0"/>
            <a:t>Message to transmit</a:t>
          </a:r>
          <a:endParaRPr lang="en-US" dirty="0"/>
        </a:p>
      </dgm:t>
    </dgm:pt>
    <dgm:pt modelId="{B8073B8C-6790-4D2B-B41A-1FA14DDB575A}" type="parTrans" cxnId="{57FD3D69-0D63-42C4-BD50-6333CA85434D}">
      <dgm:prSet/>
      <dgm:spPr/>
      <dgm:t>
        <a:bodyPr/>
        <a:lstStyle/>
        <a:p>
          <a:endParaRPr lang="en-US"/>
        </a:p>
      </dgm:t>
    </dgm:pt>
    <dgm:pt modelId="{EF608FFF-3FB1-4929-BA03-E71A01837A5C}" type="sibTrans" cxnId="{57FD3D69-0D63-42C4-BD50-6333CA85434D}">
      <dgm:prSet/>
      <dgm:spPr/>
      <dgm:t>
        <a:bodyPr/>
        <a:lstStyle/>
        <a:p>
          <a:endParaRPr lang="en-US"/>
        </a:p>
      </dgm:t>
    </dgm:pt>
    <dgm:pt modelId="{564ABAB9-0BF0-4B24-BA8C-3E3EABD73D74}">
      <dgm:prSet phldrT="[Text]"/>
      <dgm:spPr/>
      <dgm:t>
        <a:bodyPr/>
        <a:lstStyle/>
        <a:p>
          <a:r>
            <a:rPr lang="en-US" dirty="0" smtClean="0"/>
            <a:t>Copy message to buffer + code</a:t>
          </a:r>
          <a:endParaRPr lang="en-US" dirty="0"/>
        </a:p>
      </dgm:t>
    </dgm:pt>
    <dgm:pt modelId="{CCDBD683-1DB0-4355-8D9E-6AF64CCE4BCE}" type="parTrans" cxnId="{4BDA12ED-785A-4C7D-BE4B-20F38BE89C0E}">
      <dgm:prSet/>
      <dgm:spPr/>
      <dgm:t>
        <a:bodyPr/>
        <a:lstStyle/>
        <a:p>
          <a:endParaRPr lang="en-US"/>
        </a:p>
      </dgm:t>
    </dgm:pt>
    <dgm:pt modelId="{27F3552C-225F-4018-98E7-399EF2BF6130}" type="sibTrans" cxnId="{4BDA12ED-785A-4C7D-BE4B-20F38BE89C0E}">
      <dgm:prSet/>
      <dgm:spPr/>
      <dgm:t>
        <a:bodyPr/>
        <a:lstStyle/>
        <a:p>
          <a:endParaRPr lang="en-US"/>
        </a:p>
      </dgm:t>
    </dgm:pt>
    <dgm:pt modelId="{49A94611-ABB2-463C-9ED8-017B86B8053E}">
      <dgm:prSet phldrT="[Text]"/>
      <dgm:spPr/>
      <dgm:t>
        <a:bodyPr/>
        <a:lstStyle/>
        <a:p>
          <a:r>
            <a:rPr lang="en-US" dirty="0" smtClean="0"/>
            <a:t>Decode message from bus</a:t>
          </a:r>
          <a:endParaRPr lang="en-US" dirty="0"/>
        </a:p>
      </dgm:t>
    </dgm:pt>
    <dgm:pt modelId="{0265C729-0E76-4F44-9C7B-26552F32F35E}" type="parTrans" cxnId="{83DA5CB8-41BF-451B-A2E9-95537E5CB175}">
      <dgm:prSet/>
      <dgm:spPr/>
      <dgm:t>
        <a:bodyPr/>
        <a:lstStyle/>
        <a:p>
          <a:endParaRPr lang="en-US"/>
        </a:p>
      </dgm:t>
    </dgm:pt>
    <dgm:pt modelId="{3ED59207-D586-4087-B4D6-9CC0B8F99B0E}" type="sibTrans" cxnId="{83DA5CB8-41BF-451B-A2E9-95537E5CB175}">
      <dgm:prSet/>
      <dgm:spPr/>
      <dgm:t>
        <a:bodyPr/>
        <a:lstStyle/>
        <a:p>
          <a:endParaRPr lang="en-US"/>
        </a:p>
      </dgm:t>
    </dgm:pt>
    <dgm:pt modelId="{A3D77005-19D9-47BA-84DD-10ABD1486D08}">
      <dgm:prSet phldrT="[Text]"/>
      <dgm:spPr/>
      <dgm:t>
        <a:bodyPr/>
        <a:lstStyle/>
        <a:p>
          <a:r>
            <a:rPr lang="en-US" dirty="0" smtClean="0"/>
            <a:t>Transmit message on bus</a:t>
          </a:r>
          <a:endParaRPr lang="en-US" dirty="0"/>
        </a:p>
      </dgm:t>
    </dgm:pt>
    <dgm:pt modelId="{0E3298E2-5674-461D-8E50-7BE3573CCC5C}" type="parTrans" cxnId="{14F28869-221E-4B41-B750-D987254041CC}">
      <dgm:prSet/>
      <dgm:spPr/>
      <dgm:t>
        <a:bodyPr/>
        <a:lstStyle/>
        <a:p>
          <a:endParaRPr lang="en-US"/>
        </a:p>
      </dgm:t>
    </dgm:pt>
    <dgm:pt modelId="{0B035D2E-0E8D-4CF6-AFDE-3A1152A7AD80}" type="sibTrans" cxnId="{14F28869-221E-4B41-B750-D987254041CC}">
      <dgm:prSet/>
      <dgm:spPr/>
      <dgm:t>
        <a:bodyPr/>
        <a:lstStyle/>
        <a:p>
          <a:endParaRPr lang="en-US"/>
        </a:p>
      </dgm:t>
    </dgm:pt>
    <dgm:pt modelId="{EA6BA5EF-BA8D-4B78-AFF8-837CEF96A75E}">
      <dgm:prSet phldrT="[Text]"/>
      <dgm:spPr/>
      <dgm:t>
        <a:bodyPr/>
        <a:lstStyle/>
        <a:p>
          <a:r>
            <a:rPr lang="en-US" dirty="0" smtClean="0"/>
            <a:t>When message received ok, clear message from queue</a:t>
          </a:r>
          <a:endParaRPr lang="en-US" dirty="0"/>
        </a:p>
      </dgm:t>
    </dgm:pt>
    <dgm:pt modelId="{CA486ADA-3E7D-4353-9D7B-6164CBBDE58D}" type="parTrans" cxnId="{391FF7FC-9783-4B01-832B-5F4D3315AFBD}">
      <dgm:prSet/>
      <dgm:spPr/>
      <dgm:t>
        <a:bodyPr/>
        <a:lstStyle/>
        <a:p>
          <a:endParaRPr lang="en-US"/>
        </a:p>
      </dgm:t>
    </dgm:pt>
    <dgm:pt modelId="{29072B97-8443-4632-8EC8-61D7CD18B5A0}" type="sibTrans" cxnId="{391FF7FC-9783-4B01-832B-5F4D3315AFBD}">
      <dgm:prSet/>
      <dgm:spPr/>
      <dgm:t>
        <a:bodyPr/>
        <a:lstStyle/>
        <a:p>
          <a:endParaRPr lang="en-US"/>
        </a:p>
      </dgm:t>
    </dgm:pt>
    <dgm:pt modelId="{2D1D10CE-1AAE-40EF-857C-27CDA1F2B3AF}" type="pres">
      <dgm:prSet presAssocID="{B8B59F3C-FA2A-4D7A-928B-981A8BE204A6}" presName="linearFlow" presStyleCnt="0">
        <dgm:presLayoutVars>
          <dgm:resizeHandles val="exact"/>
        </dgm:presLayoutVars>
      </dgm:prSet>
      <dgm:spPr/>
    </dgm:pt>
    <dgm:pt modelId="{304B4F25-9002-46FC-ADF6-F06C859F387F}" type="pres">
      <dgm:prSet presAssocID="{42C3A62D-A1CA-4289-80D2-5F362E1EF1B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E60A5-640A-4733-8E8C-3AA7F584C94E}" type="pres">
      <dgm:prSet presAssocID="{EF608FFF-3FB1-4929-BA03-E71A01837A5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F0230C-FDE6-4CB7-AC17-325395E0A54C}" type="pres">
      <dgm:prSet presAssocID="{EF608FFF-3FB1-4929-BA03-E71A01837A5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A341BA6-00D9-4141-951F-D7870DF5A6A7}" type="pres">
      <dgm:prSet presAssocID="{564ABAB9-0BF0-4B24-BA8C-3E3EABD73D7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95B8A-24CD-4B08-983E-6B3ABAAD9162}" type="pres">
      <dgm:prSet presAssocID="{27F3552C-225F-4018-98E7-399EF2BF613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F8951BF-FE85-4ED5-9011-3C0351D86F66}" type="pres">
      <dgm:prSet presAssocID="{27F3552C-225F-4018-98E7-399EF2BF613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303E360-A2FF-49D1-B76C-9CC595344E3A}" type="pres">
      <dgm:prSet presAssocID="{A3D77005-19D9-47BA-84DD-10ABD1486D0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D8805-5B9A-4071-B82A-269A4F52579C}" type="pres">
      <dgm:prSet presAssocID="{0B035D2E-0E8D-4CF6-AFDE-3A1152A7AD8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718ACFC-6D0B-4399-8F9C-F80E253FC632}" type="pres">
      <dgm:prSet presAssocID="{0B035D2E-0E8D-4CF6-AFDE-3A1152A7AD8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CEDA563-8410-4C7C-AED1-29168C016557}" type="pres">
      <dgm:prSet presAssocID="{49A94611-ABB2-463C-9ED8-017B86B805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819DD-593C-489A-91A5-19C3D07CE69A}" type="pres">
      <dgm:prSet presAssocID="{3ED59207-D586-4087-B4D6-9CC0B8F99B0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E4DE2C4-DB7A-4BEE-B6C1-62C4404810E8}" type="pres">
      <dgm:prSet presAssocID="{3ED59207-D586-4087-B4D6-9CC0B8F99B0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12971E2-1902-4B38-A41E-CF72696F43F1}" type="pres">
      <dgm:prSet presAssocID="{EA6BA5EF-BA8D-4B78-AFF8-837CEF96A7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355E94-26BB-4006-B780-8CA3AE341F9F}" type="presOf" srcId="{3ED59207-D586-4087-B4D6-9CC0B8F99B0E}" destId="{DE1819DD-593C-489A-91A5-19C3D07CE69A}" srcOrd="0" destOrd="0" presId="urn:microsoft.com/office/officeart/2005/8/layout/process2"/>
    <dgm:cxn modelId="{FC958E44-FA72-4CDF-BB90-EDB785149EE5}" type="presOf" srcId="{49A94611-ABB2-463C-9ED8-017B86B8053E}" destId="{7CEDA563-8410-4C7C-AED1-29168C016557}" srcOrd="0" destOrd="0" presId="urn:microsoft.com/office/officeart/2005/8/layout/process2"/>
    <dgm:cxn modelId="{8A9C1B2E-55A5-41C1-8478-E32F330535F8}" type="presOf" srcId="{EA6BA5EF-BA8D-4B78-AFF8-837CEF96A75E}" destId="{D12971E2-1902-4B38-A41E-CF72696F43F1}" srcOrd="0" destOrd="0" presId="urn:microsoft.com/office/officeart/2005/8/layout/process2"/>
    <dgm:cxn modelId="{4BDA12ED-785A-4C7D-BE4B-20F38BE89C0E}" srcId="{B8B59F3C-FA2A-4D7A-928B-981A8BE204A6}" destId="{564ABAB9-0BF0-4B24-BA8C-3E3EABD73D74}" srcOrd="1" destOrd="0" parTransId="{CCDBD683-1DB0-4355-8D9E-6AF64CCE4BCE}" sibTransId="{27F3552C-225F-4018-98E7-399EF2BF6130}"/>
    <dgm:cxn modelId="{774DD033-EDD7-4947-997F-00A77860C6A2}" type="presOf" srcId="{564ABAB9-0BF0-4B24-BA8C-3E3EABD73D74}" destId="{CA341BA6-00D9-4141-951F-D7870DF5A6A7}" srcOrd="0" destOrd="0" presId="urn:microsoft.com/office/officeart/2005/8/layout/process2"/>
    <dgm:cxn modelId="{391FF7FC-9783-4B01-832B-5F4D3315AFBD}" srcId="{B8B59F3C-FA2A-4D7A-928B-981A8BE204A6}" destId="{EA6BA5EF-BA8D-4B78-AFF8-837CEF96A75E}" srcOrd="4" destOrd="0" parTransId="{CA486ADA-3E7D-4353-9D7B-6164CBBDE58D}" sibTransId="{29072B97-8443-4632-8EC8-61D7CD18B5A0}"/>
    <dgm:cxn modelId="{668A8325-0E9E-41D8-851C-A0568BCE6998}" type="presOf" srcId="{0B035D2E-0E8D-4CF6-AFDE-3A1152A7AD80}" destId="{B70D8805-5B9A-4071-B82A-269A4F52579C}" srcOrd="0" destOrd="0" presId="urn:microsoft.com/office/officeart/2005/8/layout/process2"/>
    <dgm:cxn modelId="{CE13B964-61BE-44AF-B10A-DE05D6B1AAA8}" type="presOf" srcId="{0B035D2E-0E8D-4CF6-AFDE-3A1152A7AD80}" destId="{4718ACFC-6D0B-4399-8F9C-F80E253FC632}" srcOrd="1" destOrd="0" presId="urn:microsoft.com/office/officeart/2005/8/layout/process2"/>
    <dgm:cxn modelId="{F8ED06F8-9EFE-4C11-B931-A534851A236F}" type="presOf" srcId="{3ED59207-D586-4087-B4D6-9CC0B8F99B0E}" destId="{7E4DE2C4-DB7A-4BEE-B6C1-62C4404810E8}" srcOrd="1" destOrd="0" presId="urn:microsoft.com/office/officeart/2005/8/layout/process2"/>
    <dgm:cxn modelId="{55E2B42E-5BCC-4BA0-92D7-3381FACD45A7}" type="presOf" srcId="{EF608FFF-3FB1-4929-BA03-E71A01837A5C}" destId="{920E60A5-640A-4733-8E8C-3AA7F584C94E}" srcOrd="0" destOrd="0" presId="urn:microsoft.com/office/officeart/2005/8/layout/process2"/>
    <dgm:cxn modelId="{E14B52C2-5484-493A-B6DE-8D0BDA52F1D2}" type="presOf" srcId="{A3D77005-19D9-47BA-84DD-10ABD1486D08}" destId="{F303E360-A2FF-49D1-B76C-9CC595344E3A}" srcOrd="0" destOrd="0" presId="urn:microsoft.com/office/officeart/2005/8/layout/process2"/>
    <dgm:cxn modelId="{57FD3D69-0D63-42C4-BD50-6333CA85434D}" srcId="{B8B59F3C-FA2A-4D7A-928B-981A8BE204A6}" destId="{42C3A62D-A1CA-4289-80D2-5F362E1EF1BF}" srcOrd="0" destOrd="0" parTransId="{B8073B8C-6790-4D2B-B41A-1FA14DDB575A}" sibTransId="{EF608FFF-3FB1-4929-BA03-E71A01837A5C}"/>
    <dgm:cxn modelId="{EFF3785D-BB9A-403D-8AEE-606FD82ED76F}" type="presOf" srcId="{42C3A62D-A1CA-4289-80D2-5F362E1EF1BF}" destId="{304B4F25-9002-46FC-ADF6-F06C859F387F}" srcOrd="0" destOrd="0" presId="urn:microsoft.com/office/officeart/2005/8/layout/process2"/>
    <dgm:cxn modelId="{F7F97F4D-EDA4-421B-9562-FDA77B9F19D5}" type="presOf" srcId="{27F3552C-225F-4018-98E7-399EF2BF6130}" destId="{7F8951BF-FE85-4ED5-9011-3C0351D86F66}" srcOrd="1" destOrd="0" presId="urn:microsoft.com/office/officeart/2005/8/layout/process2"/>
    <dgm:cxn modelId="{83DA5CB8-41BF-451B-A2E9-95537E5CB175}" srcId="{B8B59F3C-FA2A-4D7A-928B-981A8BE204A6}" destId="{49A94611-ABB2-463C-9ED8-017B86B8053E}" srcOrd="3" destOrd="0" parTransId="{0265C729-0E76-4F44-9C7B-26552F32F35E}" sibTransId="{3ED59207-D586-4087-B4D6-9CC0B8F99B0E}"/>
    <dgm:cxn modelId="{14F28869-221E-4B41-B750-D987254041CC}" srcId="{B8B59F3C-FA2A-4D7A-928B-981A8BE204A6}" destId="{A3D77005-19D9-47BA-84DD-10ABD1486D08}" srcOrd="2" destOrd="0" parTransId="{0E3298E2-5674-461D-8E50-7BE3573CCC5C}" sibTransId="{0B035D2E-0E8D-4CF6-AFDE-3A1152A7AD80}"/>
    <dgm:cxn modelId="{73BDBCA7-969F-4B6E-BCFA-C9C2D920CA5B}" type="presOf" srcId="{EF608FFF-3FB1-4929-BA03-E71A01837A5C}" destId="{7BF0230C-FDE6-4CB7-AC17-325395E0A54C}" srcOrd="1" destOrd="0" presId="urn:microsoft.com/office/officeart/2005/8/layout/process2"/>
    <dgm:cxn modelId="{616721C0-5375-40BB-A048-59B4244A6CE4}" type="presOf" srcId="{B8B59F3C-FA2A-4D7A-928B-981A8BE204A6}" destId="{2D1D10CE-1AAE-40EF-857C-27CDA1F2B3AF}" srcOrd="0" destOrd="0" presId="urn:microsoft.com/office/officeart/2005/8/layout/process2"/>
    <dgm:cxn modelId="{E007738C-1E79-4842-82F6-7D0467C7181C}" type="presOf" srcId="{27F3552C-225F-4018-98E7-399EF2BF6130}" destId="{C3295B8A-24CD-4B08-983E-6B3ABAAD9162}" srcOrd="0" destOrd="0" presId="urn:microsoft.com/office/officeart/2005/8/layout/process2"/>
    <dgm:cxn modelId="{674E1200-9947-41D7-A9BC-274E5DDB8F4B}" type="presParOf" srcId="{2D1D10CE-1AAE-40EF-857C-27CDA1F2B3AF}" destId="{304B4F25-9002-46FC-ADF6-F06C859F387F}" srcOrd="0" destOrd="0" presId="urn:microsoft.com/office/officeart/2005/8/layout/process2"/>
    <dgm:cxn modelId="{A7798153-FEEE-4F60-8B62-7E5D79352327}" type="presParOf" srcId="{2D1D10CE-1AAE-40EF-857C-27CDA1F2B3AF}" destId="{920E60A5-640A-4733-8E8C-3AA7F584C94E}" srcOrd="1" destOrd="0" presId="urn:microsoft.com/office/officeart/2005/8/layout/process2"/>
    <dgm:cxn modelId="{B3F99D66-13EF-44B4-AE2A-447A323E1024}" type="presParOf" srcId="{920E60A5-640A-4733-8E8C-3AA7F584C94E}" destId="{7BF0230C-FDE6-4CB7-AC17-325395E0A54C}" srcOrd="0" destOrd="0" presId="urn:microsoft.com/office/officeart/2005/8/layout/process2"/>
    <dgm:cxn modelId="{F6D4C74A-0E56-4507-BE8E-481A64A96D78}" type="presParOf" srcId="{2D1D10CE-1AAE-40EF-857C-27CDA1F2B3AF}" destId="{CA341BA6-00D9-4141-951F-D7870DF5A6A7}" srcOrd="2" destOrd="0" presId="urn:microsoft.com/office/officeart/2005/8/layout/process2"/>
    <dgm:cxn modelId="{2B17860B-CA7F-4E76-A660-347DBF52DEDE}" type="presParOf" srcId="{2D1D10CE-1AAE-40EF-857C-27CDA1F2B3AF}" destId="{C3295B8A-24CD-4B08-983E-6B3ABAAD9162}" srcOrd="3" destOrd="0" presId="urn:microsoft.com/office/officeart/2005/8/layout/process2"/>
    <dgm:cxn modelId="{9BBD8F2D-C1FD-4AC5-BF80-D661BE468CA3}" type="presParOf" srcId="{C3295B8A-24CD-4B08-983E-6B3ABAAD9162}" destId="{7F8951BF-FE85-4ED5-9011-3C0351D86F66}" srcOrd="0" destOrd="0" presId="urn:microsoft.com/office/officeart/2005/8/layout/process2"/>
    <dgm:cxn modelId="{66F98118-CE39-4E1B-B38D-8A18D7F6F405}" type="presParOf" srcId="{2D1D10CE-1AAE-40EF-857C-27CDA1F2B3AF}" destId="{F303E360-A2FF-49D1-B76C-9CC595344E3A}" srcOrd="4" destOrd="0" presId="urn:microsoft.com/office/officeart/2005/8/layout/process2"/>
    <dgm:cxn modelId="{34497474-69B4-4B64-8A02-C118F828F617}" type="presParOf" srcId="{2D1D10CE-1AAE-40EF-857C-27CDA1F2B3AF}" destId="{B70D8805-5B9A-4071-B82A-269A4F52579C}" srcOrd="5" destOrd="0" presId="urn:microsoft.com/office/officeart/2005/8/layout/process2"/>
    <dgm:cxn modelId="{A91A76E6-245A-47E9-AE1E-B0D57C4D6E60}" type="presParOf" srcId="{B70D8805-5B9A-4071-B82A-269A4F52579C}" destId="{4718ACFC-6D0B-4399-8F9C-F80E253FC632}" srcOrd="0" destOrd="0" presId="urn:microsoft.com/office/officeart/2005/8/layout/process2"/>
    <dgm:cxn modelId="{F6336192-EC08-4232-9907-B306BF823559}" type="presParOf" srcId="{2D1D10CE-1AAE-40EF-857C-27CDA1F2B3AF}" destId="{7CEDA563-8410-4C7C-AED1-29168C016557}" srcOrd="6" destOrd="0" presId="urn:microsoft.com/office/officeart/2005/8/layout/process2"/>
    <dgm:cxn modelId="{ADE133A8-FE31-4719-8037-1DD7296623DB}" type="presParOf" srcId="{2D1D10CE-1AAE-40EF-857C-27CDA1F2B3AF}" destId="{DE1819DD-593C-489A-91A5-19C3D07CE69A}" srcOrd="7" destOrd="0" presId="urn:microsoft.com/office/officeart/2005/8/layout/process2"/>
    <dgm:cxn modelId="{C8E93D6C-3A20-4174-9B06-F0062B94CA45}" type="presParOf" srcId="{DE1819DD-593C-489A-91A5-19C3D07CE69A}" destId="{7E4DE2C4-DB7A-4BEE-B6C1-62C4404810E8}" srcOrd="0" destOrd="0" presId="urn:microsoft.com/office/officeart/2005/8/layout/process2"/>
    <dgm:cxn modelId="{34AA8D17-DCE3-4CD1-A000-15715E857558}" type="presParOf" srcId="{2D1D10CE-1AAE-40EF-857C-27CDA1F2B3AF}" destId="{D12971E2-1902-4B38-A41E-CF72696F43F1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685800"/>
            <a:ext cx="4724400" cy="12954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1800" b="1" dirty="0" smtClean="0"/>
              <a:t>“POLITEHNICA” University of Timisoara</a:t>
            </a:r>
            <a:br>
              <a:rPr lang="en-US" sz="1800" b="1" dirty="0" smtClean="0"/>
            </a:br>
            <a:r>
              <a:rPr lang="en-US" sz="1800" b="1" dirty="0" smtClean="0"/>
              <a:t>Faculty of Automation and Computers</a:t>
            </a:r>
            <a:br>
              <a:rPr lang="en-US" sz="1800" b="1" dirty="0" smtClean="0"/>
            </a:br>
            <a:r>
              <a:rPr lang="en-US" sz="1800" b="1" dirty="0" smtClean="0"/>
              <a:t>Department of Computer and Software Engineering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1600" dirty="0" smtClean="0"/>
              <a:t>Supervisor</a:t>
            </a:r>
            <a:r>
              <a:rPr lang="en-US" sz="1600" dirty="0" smtClean="0"/>
              <a:t>: </a:t>
            </a:r>
            <a:r>
              <a:rPr lang="ro-RO" sz="1600" dirty="0" smtClean="0"/>
              <a:t>Lect</a:t>
            </a:r>
            <a:r>
              <a:rPr lang="en-US" sz="1600" dirty="0" smtClean="0"/>
              <a:t>. Dr. Eng. </a:t>
            </a:r>
            <a:r>
              <a:rPr lang="en-US" sz="1600" dirty="0" err="1" smtClean="0"/>
              <a:t>Versavia</a:t>
            </a:r>
            <a:r>
              <a:rPr lang="en-US" sz="1600" dirty="0" smtClean="0"/>
              <a:t> ANCUSA</a:t>
            </a:r>
            <a:endParaRPr lang="ro-RO" sz="1600" dirty="0" smtClean="0"/>
          </a:p>
          <a:p>
            <a:r>
              <a:rPr lang="en-US" sz="1600" dirty="0" smtClean="0"/>
              <a:t>Author: </a:t>
            </a:r>
            <a:r>
              <a:rPr lang="ro-RO" sz="1600" dirty="0" smtClean="0"/>
              <a:t> Eng.Larisa MOCU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1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2350" y="457200"/>
            <a:ext cx="1771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38100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Metabolic Network Activity Modeling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(Quasi) Similar Processes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376565694"/>
              </p:ext>
            </p:extLst>
          </p:nvPr>
        </p:nvGraphicFramePr>
        <p:xfrm>
          <a:off x="457200" y="1219200"/>
          <a:ext cx="3657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8856156"/>
              </p:ext>
            </p:extLst>
          </p:nvPr>
        </p:nvGraphicFramePr>
        <p:xfrm>
          <a:off x="4648200" y="1219200"/>
          <a:ext cx="4038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data issues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87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295400"/>
            <a:ext cx="3867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Problem: </a:t>
            </a:r>
            <a:r>
              <a:rPr lang="en-US" dirty="0" smtClean="0"/>
              <a:t> Proteins </a:t>
            </a:r>
            <a:r>
              <a:rPr lang="en-US" dirty="0" smtClean="0"/>
              <a:t>and genes are mixed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Solution: </a:t>
            </a:r>
            <a:r>
              <a:rPr lang="en-US" dirty="0" smtClean="0"/>
              <a:t> genes </a:t>
            </a:r>
            <a:r>
              <a:rPr lang="en-US" i="1" dirty="0" smtClean="0"/>
              <a:t>are</a:t>
            </a:r>
            <a:r>
              <a:rPr lang="en-US" dirty="0" smtClean="0"/>
              <a:t> proteins, so treat them all the same</a:t>
            </a:r>
          </a:p>
        </p:txBody>
      </p:sp>
      <p:pic>
        <p:nvPicPr>
          <p:cNvPr id="2050" name="Picture 2" descr="C:\Users\Lari\Desktop\be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828800"/>
            <a:ext cx="762000" cy="5381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181600" y="2438400"/>
            <a:ext cx="201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Ok by doctors</a:t>
            </a:r>
          </a:p>
        </p:txBody>
      </p:sp>
      <p:pic>
        <p:nvPicPr>
          <p:cNvPr id="2051" name="Picture 3" descr="C:\Users\Lari\Desktop\Ok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438400"/>
            <a:ext cx="381000" cy="381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09600" y="297180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Problem: </a:t>
            </a:r>
            <a:r>
              <a:rPr lang="en-US" dirty="0" smtClean="0"/>
              <a:t> </a:t>
            </a:r>
            <a:r>
              <a:rPr lang="en-US" dirty="0" err="1" smtClean="0"/>
              <a:t>siRNA</a:t>
            </a:r>
            <a:r>
              <a:rPr lang="en-US" dirty="0" smtClean="0"/>
              <a:t> </a:t>
            </a:r>
            <a:r>
              <a:rPr lang="en-US" dirty="0" smtClean="0"/>
              <a:t>≠ mRNA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3048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Solution: </a:t>
            </a:r>
            <a:r>
              <a:rPr lang="en-US" dirty="0" smtClean="0"/>
              <a:t> </a:t>
            </a:r>
            <a:r>
              <a:rPr lang="en-US" dirty="0" err="1" smtClean="0"/>
              <a:t>siRNA</a:t>
            </a:r>
            <a:r>
              <a:rPr lang="en-US" dirty="0" smtClean="0"/>
              <a:t> activates</a:t>
            </a:r>
            <a:r>
              <a:rPr lang="en-US" dirty="0" smtClean="0"/>
              <a:t>, </a:t>
            </a:r>
            <a:r>
              <a:rPr lang="en-US" dirty="0" smtClean="0"/>
              <a:t>so take </a:t>
            </a:r>
            <a:r>
              <a:rPr lang="en-US" dirty="0" err="1" smtClean="0"/>
              <a:t>siRNA</a:t>
            </a:r>
            <a:r>
              <a:rPr lang="en-US" dirty="0" smtClean="0"/>
              <a:t> into account as initiator and </a:t>
            </a:r>
            <a:r>
              <a:rPr lang="en-US" dirty="0" smtClean="0"/>
              <a:t>mRNA </a:t>
            </a:r>
            <a:r>
              <a:rPr lang="en-US" dirty="0" smtClean="0"/>
              <a:t>as a result</a:t>
            </a:r>
            <a:br>
              <a:rPr lang="en-US" dirty="0" smtClean="0"/>
            </a:br>
            <a:r>
              <a:rPr lang="en-US" dirty="0" smtClean="0"/>
              <a:t>else </a:t>
            </a:r>
            <a:r>
              <a:rPr lang="en-US" dirty="0" smtClean="0"/>
              <a:t>treat them both the same</a:t>
            </a:r>
          </a:p>
        </p:txBody>
      </p:sp>
      <p:pic>
        <p:nvPicPr>
          <p:cNvPr id="13" name="Picture 2" descr="C:\Users\Lari\Desktop\be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200400"/>
            <a:ext cx="762000" cy="5334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858000" y="586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Fig.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database 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database processing</a:t>
            </a:r>
            <a:endParaRPr lang="en-US" dirty="0"/>
          </a:p>
        </p:txBody>
      </p:sp>
      <p:pic>
        <p:nvPicPr>
          <p:cNvPr id="4" name="Content Placeholder 3" descr="pic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7696199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</a:t>
            </a:r>
            <a:r>
              <a:rPr lang="en-US" dirty="0" smtClean="0"/>
              <a:t>network – </a:t>
            </a:r>
            <a:r>
              <a:rPr lang="en-US" dirty="0" err="1" smtClean="0"/>
              <a:t>Gephi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6312" y="1530350"/>
            <a:ext cx="719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</a:t>
            </a:r>
            <a:r>
              <a:rPr lang="en-US" dirty="0" err="1" smtClean="0"/>
              <a:t>Gephi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</a:t>
            </a:r>
            <a:r>
              <a:rPr lang="en-US" dirty="0" err="1" smtClean="0"/>
              <a:t>Gephi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</a:t>
            </a:r>
            <a:r>
              <a:rPr lang="en-US" dirty="0" err="1" smtClean="0"/>
              <a:t>Gephi</a:t>
            </a:r>
            <a:r>
              <a:rPr lang="en-US" dirty="0" smtClean="0"/>
              <a:t> </a:t>
            </a:r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594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1371600"/>
            <a:ext cx="2769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Most down-regulated genes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clock gene network – </a:t>
            </a:r>
            <a:r>
              <a:rPr lang="en-US" dirty="0" err="1" smtClean="0"/>
              <a:t>Gephi</a:t>
            </a:r>
            <a:r>
              <a:rPr lang="en-US" dirty="0" smtClean="0"/>
              <a:t> simulation results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629399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15240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dirty="0" smtClean="0"/>
              <a:t>Most up-regulated genes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metabolic networks – protein interaction network analysis</a:t>
            </a:r>
            <a:endParaRPr lang="en-US" dirty="0"/>
          </a:p>
        </p:txBody>
      </p:sp>
      <p:pic>
        <p:nvPicPr>
          <p:cNvPr id="4" name="Content Placeholder 3" descr="tableS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0800" y="1219200"/>
            <a:ext cx="3886199" cy="4937125"/>
          </a:xfrm>
        </p:spPr>
      </p:pic>
      <p:sp>
        <p:nvSpPr>
          <p:cNvPr id="5" name="TextBox 4"/>
          <p:cNvSpPr txBox="1"/>
          <p:nvPr/>
        </p:nvSpPr>
        <p:spPr>
          <a:xfrm>
            <a:off x="6858000" y="594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Fig.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of items or objects, usually called nodes or vertices, which are connected through edges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Complex networks are the skeleton of complex systems in the real-world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Known as networks with non-trivial topology and dynamics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metabolic networks – protein interaction network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3" descr="retea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1295400"/>
            <a:ext cx="4191000" cy="4876800"/>
          </a:xfrm>
        </p:spPr>
      </p:pic>
      <p:cxnSp>
        <p:nvCxnSpPr>
          <p:cNvPr id="10" name="Straight Connector 9"/>
          <p:cNvCxnSpPr/>
          <p:nvPr/>
        </p:nvCxnSpPr>
        <p:spPr>
          <a:xfrm rot="5400000">
            <a:off x="1943100" y="3771900"/>
            <a:ext cx="502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276600" y="6096000"/>
            <a:ext cx="2362200" cy="533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Modeling metabolic networks – protein interaction network analysis using </a:t>
            </a:r>
            <a:r>
              <a:rPr lang="en-US" sz="2800" dirty="0" err="1" smtClean="0"/>
              <a:t>gephi</a:t>
            </a: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[1], [2] - Eric E. Zhang, Andrew C. Liu, Tsuyoshi </a:t>
            </a:r>
            <a:r>
              <a:rPr lang="en-US" sz="1800" dirty="0" err="1" smtClean="0"/>
              <a:t>Hirota</a:t>
            </a:r>
            <a:r>
              <a:rPr lang="en-US" sz="1800" dirty="0" smtClean="0"/>
              <a:t>, Loren J. </a:t>
            </a:r>
            <a:r>
              <a:rPr lang="en-US" sz="1800" dirty="0" err="1" smtClean="0"/>
              <a:t>Miraglia</a:t>
            </a:r>
            <a:r>
              <a:rPr lang="en-US" sz="1800" dirty="0" smtClean="0"/>
              <a:t>, Genevieve Welch, </a:t>
            </a:r>
            <a:r>
              <a:rPr lang="en-US" sz="1800" dirty="0" err="1" smtClean="0"/>
              <a:t>Pagkapol</a:t>
            </a:r>
            <a:r>
              <a:rPr lang="en-US" sz="1800" dirty="0" smtClean="0"/>
              <a:t> Y. </a:t>
            </a:r>
            <a:r>
              <a:rPr lang="en-US" sz="1800" dirty="0" err="1" smtClean="0"/>
              <a:t>Pongsawakul</a:t>
            </a:r>
            <a:r>
              <a:rPr lang="en-US" sz="1800" dirty="0" smtClean="0"/>
              <a:t>, </a:t>
            </a:r>
            <a:r>
              <a:rPr lang="en-US" sz="1800" dirty="0" err="1" smtClean="0"/>
              <a:t>Xianzhong</a:t>
            </a:r>
            <a:r>
              <a:rPr lang="en-US" sz="1800" dirty="0" smtClean="0"/>
              <a:t> Liu, Ann Atwood, Jon W. Huss, Jeff </a:t>
            </a:r>
            <a:r>
              <a:rPr lang="en-US" sz="1800" dirty="0" err="1" smtClean="0"/>
              <a:t>Janes</a:t>
            </a:r>
            <a:r>
              <a:rPr lang="en-US" sz="1800" dirty="0" smtClean="0"/>
              <a:t>, Andrew I. Su, John B. </a:t>
            </a:r>
            <a:r>
              <a:rPr lang="en-US" sz="1800" dirty="0" err="1" smtClean="0"/>
              <a:t>Hogenesch</a:t>
            </a:r>
            <a:r>
              <a:rPr lang="en-US" sz="1800" dirty="0" smtClean="0"/>
              <a:t>, Steve A. Kay, </a:t>
            </a:r>
            <a:r>
              <a:rPr lang="en-US" sz="1800" i="1" dirty="0" smtClean="0"/>
              <a:t>A Genome-Wide </a:t>
            </a:r>
            <a:r>
              <a:rPr lang="en-US" sz="1800" i="1" dirty="0" err="1" smtClean="0"/>
              <a:t>RNAi</a:t>
            </a:r>
            <a:r>
              <a:rPr lang="en-US" sz="1800" i="1" dirty="0" smtClean="0"/>
              <a:t> Screen for Modifiers of the Circadian Clock in Human Cells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Networks are all around us!</a:t>
            </a:r>
          </a:p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60198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4" name="Content Placeholder 3" descr="airlines networ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62484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Complex Networks</a:t>
            </a:r>
            <a:endParaRPr lang="en-US" dirty="0"/>
          </a:p>
        </p:txBody>
      </p:sp>
      <p:pic>
        <p:nvPicPr>
          <p:cNvPr id="4" name="Content Placeholder 3" descr="human diseas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781799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1027" name="Picture 3" descr="C:\Users\Lari\Desktop\barabasi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2484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Complex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Albert </a:t>
            </a:r>
            <a:r>
              <a:rPr lang="en-US" b="1" dirty="0" smtClean="0"/>
              <a:t>– Laszlo </a:t>
            </a:r>
            <a:r>
              <a:rPr lang="en-US" b="1" dirty="0" err="1" smtClean="0"/>
              <a:t>Barabasi</a:t>
            </a:r>
            <a:r>
              <a:rPr lang="en-US" b="1" dirty="0" smtClean="0"/>
              <a:t> </a:t>
            </a:r>
            <a:r>
              <a:rPr lang="en-US" dirty="0" smtClean="0"/>
              <a:t>- best known for his work in the research of network theory</a:t>
            </a:r>
          </a:p>
          <a:p>
            <a:endParaRPr lang="en-US" dirty="0" smtClean="0"/>
          </a:p>
          <a:p>
            <a:r>
              <a:rPr lang="en-US" dirty="0" smtClean="0"/>
              <a:t>He introduced the concept of “scale-free” networks</a:t>
            </a:r>
          </a:p>
          <a:p>
            <a:endParaRPr lang="en-US" dirty="0" smtClean="0"/>
          </a:p>
          <a:p>
            <a:r>
              <a:rPr lang="en-US" dirty="0" smtClean="0"/>
              <a:t>Contributions in network medicine/biology – the concept of “</a:t>
            </a:r>
            <a:r>
              <a:rPr lang="en-US" dirty="0" err="1" smtClean="0"/>
              <a:t>diseasome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- </a:t>
            </a:r>
            <a:r>
              <a:rPr lang="en-US" dirty="0" err="1" smtClean="0"/>
              <a:t>Betweeness</a:t>
            </a:r>
            <a:r>
              <a:rPr lang="en-US" dirty="0" smtClean="0"/>
              <a:t> Centrality</a:t>
            </a:r>
          </a:p>
          <a:p>
            <a:pPr lvl="2"/>
            <a:r>
              <a:rPr lang="en-US" dirty="0" smtClean="0"/>
              <a:t>- Closeness Centrality</a:t>
            </a:r>
          </a:p>
          <a:p>
            <a:pPr lvl="2"/>
            <a:r>
              <a:rPr lang="en-US" dirty="0" smtClean="0"/>
              <a:t>- Average Path Length</a:t>
            </a:r>
          </a:p>
          <a:p>
            <a:pPr lvl="2"/>
            <a:r>
              <a:rPr lang="en-US" dirty="0" smtClean="0"/>
              <a:t>- Average Clustering Coefficient</a:t>
            </a:r>
          </a:p>
          <a:p>
            <a:pPr lvl="2"/>
            <a:r>
              <a:rPr lang="en-US" dirty="0" smtClean="0"/>
              <a:t>- Average Degree</a:t>
            </a:r>
          </a:p>
          <a:p>
            <a:pPr lvl="2"/>
            <a:r>
              <a:rPr lang="en-US" dirty="0" smtClean="0"/>
              <a:t>- Modularity</a:t>
            </a:r>
          </a:p>
          <a:p>
            <a:pPr lvl="2"/>
            <a:r>
              <a:rPr lang="en-US" dirty="0" smtClean="0"/>
              <a:t>- Graph Density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Networks – Previous </a:t>
            </a:r>
            <a:r>
              <a:rPr lang="en-US" dirty="0" smtClean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08510958"/>
              </p:ext>
            </p:extLst>
          </p:nvPr>
        </p:nvGraphicFramePr>
        <p:xfrm>
          <a:off x="4572000" y="1219200"/>
          <a:ext cx="4114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609600" y="1219200"/>
            <a:ext cx="3886200" cy="51816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 (bio-chemistry)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simplified one presented on the right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Widely used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clear quantitative/qualitative data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assiduous research area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Albert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Barabasi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Massive simulation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analysis &amp; correlations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&amp; validated by specialists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 known interaction for genes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not mention regulation direction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10% genes are studied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untill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Smolen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Similarities to computer processes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ü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not include re-triggers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not extrapolate the network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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</TotalTime>
  <Words>558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“POLITEHNICA” University of Timisoara Faculty of Automation and Computers Department of Computer and Software Engineering </vt:lpstr>
      <vt:lpstr>Complex Networks</vt:lpstr>
      <vt:lpstr>Complex Networks</vt:lpstr>
      <vt:lpstr>Complex Networks</vt:lpstr>
      <vt:lpstr>Introduction – Complex Networks</vt:lpstr>
      <vt:lpstr>Complex Networks</vt:lpstr>
      <vt:lpstr>Introduction – Complex Networks</vt:lpstr>
      <vt:lpstr>Complex Networks</vt:lpstr>
      <vt:lpstr>Metabolic Networks – Previous Models</vt:lpstr>
      <vt:lpstr>(Quasi) Similar Processes</vt:lpstr>
      <vt:lpstr>Medical data issues</vt:lpstr>
      <vt:lpstr>Modeling clock gene network – database processing</vt:lpstr>
      <vt:lpstr>Modeling clock gene network – database processing</vt:lpstr>
      <vt:lpstr>Modeling clock gene network – Gephi simulation</vt:lpstr>
      <vt:lpstr>Modeling clock gene network – Gephi simulation</vt:lpstr>
      <vt:lpstr>Modeling clock gene network – Gephi simulation</vt:lpstr>
      <vt:lpstr>Modeling clock gene network – Gephi simulation results</vt:lpstr>
      <vt:lpstr>Modeling clock gene network – Gephi simulation results</vt:lpstr>
      <vt:lpstr>Modeling metabolic networks – protein interaction network analysis</vt:lpstr>
      <vt:lpstr>Modeling metabolic networks – protein interaction network analysis</vt:lpstr>
      <vt:lpstr>Modeling metabolic networks – protein interaction network analysis using gephi</vt:lpstr>
      <vt:lpstr>Conclusions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“POLITEHNICA” University of Timisoara Faculty of Automation and Computers Department of Computer and Software Engineering </dc:title>
  <dc:creator>Lari</dc:creator>
  <cp:lastModifiedBy>Lari</cp:lastModifiedBy>
  <cp:revision>8</cp:revision>
  <dcterms:created xsi:type="dcterms:W3CDTF">2006-08-16T00:00:00Z</dcterms:created>
  <dcterms:modified xsi:type="dcterms:W3CDTF">2013-06-17T19:23:59Z</dcterms:modified>
</cp:coreProperties>
</file>