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83" r:id="rId4"/>
    <p:sldId id="384" r:id="rId5"/>
    <p:sldId id="385" r:id="rId6"/>
    <p:sldId id="387" r:id="rId7"/>
    <p:sldId id="386" r:id="rId8"/>
    <p:sldId id="388" r:id="rId9"/>
    <p:sldId id="389" r:id="rId10"/>
    <p:sldId id="390" r:id="rId11"/>
    <p:sldId id="391" r:id="rId12"/>
    <p:sldId id="392" r:id="rId13"/>
    <p:sldId id="3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8D40AF-D88C-4B68-B808-5A0635D752C6}">
          <p14:sldIdLst>
            <p14:sldId id="257"/>
            <p14:sldId id="258"/>
            <p14:sldId id="383"/>
            <p14:sldId id="384"/>
            <p14:sldId id="385"/>
            <p14:sldId id="387"/>
            <p14:sldId id="386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无标题节" id="{B6E659D2-851F-47E0-B6EF-E6E638B45B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0B52-1ED5-4696-A539-A1160A086A2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9E82-89EB-4EB1-AAE9-A919C27F8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" y="781052"/>
            <a:ext cx="12172951" cy="247649"/>
            <a:chOff x="0" y="585291"/>
            <a:chExt cx="9130207" cy="186259"/>
          </a:xfrm>
        </p:grpSpPr>
        <p:sp>
          <p:nvSpPr>
            <p:cNvPr id="3" name="矩形 5"/>
            <p:cNvSpPr/>
            <p:nvPr userDrawn="1"/>
          </p:nvSpPr>
          <p:spPr>
            <a:xfrm>
              <a:off x="0" y="585291"/>
              <a:ext cx="4354749" cy="1862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4" name="矩形 6"/>
            <p:cNvSpPr/>
            <p:nvPr userDrawn="1"/>
          </p:nvSpPr>
          <p:spPr>
            <a:xfrm>
              <a:off x="4354749" y="585291"/>
              <a:ext cx="2233733" cy="1862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矩形 7"/>
            <p:cNvSpPr/>
            <p:nvPr userDrawn="1"/>
          </p:nvSpPr>
          <p:spPr>
            <a:xfrm>
              <a:off x="5880418" y="585291"/>
              <a:ext cx="2363916" cy="186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矩形 8"/>
            <p:cNvSpPr/>
            <p:nvPr userDrawn="1"/>
          </p:nvSpPr>
          <p:spPr>
            <a:xfrm>
              <a:off x="7396563" y="585291"/>
              <a:ext cx="1733644" cy="18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pic>
        <p:nvPicPr>
          <p:cNvPr id="7" name="Picture 3" descr="D:\1 documents of ICI\7 教育部重点实验室\1《实验室》\12（LOGO）\新建文件夹\定稿\未标题-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a3.att.hudong.com/17/54/1930000130524613173854602991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275167" y="139700"/>
            <a:ext cx="245010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一、项目概述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" y="781052"/>
            <a:ext cx="12172951" cy="247649"/>
            <a:chOff x="0" y="585291"/>
            <a:chExt cx="9130207" cy="186259"/>
          </a:xfrm>
        </p:grpSpPr>
        <p:sp>
          <p:nvSpPr>
            <p:cNvPr id="3" name="矩形 5"/>
            <p:cNvSpPr/>
            <p:nvPr userDrawn="1"/>
          </p:nvSpPr>
          <p:spPr>
            <a:xfrm>
              <a:off x="0" y="585291"/>
              <a:ext cx="4354749" cy="1862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4" name="矩形 6"/>
            <p:cNvSpPr/>
            <p:nvPr userDrawn="1"/>
          </p:nvSpPr>
          <p:spPr>
            <a:xfrm>
              <a:off x="4354749" y="585291"/>
              <a:ext cx="2233733" cy="1862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矩形 7"/>
            <p:cNvSpPr/>
            <p:nvPr userDrawn="1"/>
          </p:nvSpPr>
          <p:spPr>
            <a:xfrm>
              <a:off x="5880418" y="585291"/>
              <a:ext cx="2363916" cy="186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矩形 8"/>
            <p:cNvSpPr/>
            <p:nvPr userDrawn="1"/>
          </p:nvSpPr>
          <p:spPr>
            <a:xfrm>
              <a:off x="7396563" y="585291"/>
              <a:ext cx="1733644" cy="18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pic>
        <p:nvPicPr>
          <p:cNvPr id="7" name="Picture 3" descr="D:\1 documents of ICI\7 教育部重点实验室\1《实验室》\12（LOGO）\新建文件夹\定稿\未标题-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a3.att.hudong.com/17/54/1930000130524613173854602991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275167" y="139700"/>
            <a:ext cx="245010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二、工作进展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658285"/>
            <a:ext cx="5695951" cy="2328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2"/>
          <p:cNvSpPr/>
          <p:nvPr userDrawn="1"/>
        </p:nvSpPr>
        <p:spPr>
          <a:xfrm>
            <a:off x="5395384" y="658285"/>
            <a:ext cx="2233083" cy="2328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 userDrawn="1"/>
        </p:nvSpPr>
        <p:spPr>
          <a:xfrm>
            <a:off x="7628467" y="658285"/>
            <a:ext cx="2220384" cy="23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9848851" y="658285"/>
            <a:ext cx="2343149" cy="2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158750" y="136525"/>
            <a:ext cx="316891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 待解决的问题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3" descr="D:\1 documents of ICI\7 教育部重点实验室\1《实验室》\12（LOGO）\新建文件夹\定稿\未标题-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a3.att.hudong.com/17/54/1930000130524613173854602991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658285"/>
            <a:ext cx="5695951" cy="2328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2"/>
          <p:cNvSpPr/>
          <p:nvPr userDrawn="1"/>
        </p:nvSpPr>
        <p:spPr>
          <a:xfrm>
            <a:off x="5395384" y="658285"/>
            <a:ext cx="2233083" cy="2328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 userDrawn="1"/>
        </p:nvSpPr>
        <p:spPr>
          <a:xfrm>
            <a:off x="7628467" y="658285"/>
            <a:ext cx="2220384" cy="23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9848851" y="658285"/>
            <a:ext cx="2343149" cy="2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158750" y="136525"/>
            <a:ext cx="321945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 研究工作计划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3" descr="D:\1 documents of ICI\7 教育部重点实验室\1《实验室》\12（LOGO）\新建文件夹\定稿\未标题-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a3.att.hudong.com/17/54/1930000130524613173854602991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21D4-9556-4E10-8CF6-8137F3A2B7E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E06F-4B1C-4FAE-BDCA-34094D6591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2481580" y="1388745"/>
            <a:ext cx="692467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24CA6"/>
                </a:solidFill>
                <a:latin typeface="楷体" panose="02010609060101010101" charset="-122"/>
                <a:ea typeface="楷体" panose="02010609060101010101" charset="-122"/>
              </a:rPr>
              <a:t>森林道路识别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24CA6"/>
                </a:solidFill>
                <a:latin typeface="楷体" panose="02010609060101010101" charset="-122"/>
                <a:ea typeface="楷体" panose="02010609060101010101" charset="-122"/>
              </a:rPr>
              <a:t>解决方案</a:t>
            </a: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5090159" y="4970629"/>
            <a:ext cx="20116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西北工业大学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2021.5.16</a:t>
            </a:r>
          </a:p>
        </p:txBody>
      </p:sp>
      <p:sp>
        <p:nvSpPr>
          <p:cNvPr id="10244" name="TextBox 13"/>
          <p:cNvSpPr txBox="1">
            <a:spLocks noChangeArrowheads="1"/>
          </p:cNvSpPr>
          <p:nvPr/>
        </p:nvSpPr>
        <p:spPr bwMode="auto">
          <a:xfrm>
            <a:off x="5545176" y="3788470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汤海</a:t>
            </a:r>
          </a:p>
        </p:txBody>
      </p:sp>
      <p:pic>
        <p:nvPicPr>
          <p:cNvPr id="10245" name="Picture 3" descr="D:\1 documents of ICI\7 教育部重点实验室\1《实验室》\12（LOGO）\新建文件夹\定稿\未标题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02784" y="1"/>
            <a:ext cx="1168400" cy="9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 descr="http://a3.att.hudong.com/17/54/193000013052461317385460299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7733"/>
            <a:ext cx="1134533" cy="88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640" y="1873885"/>
            <a:ext cx="49479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（1）实现对森林环境道路的判断，能定位其相相对于飞机的位置。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71" y="125745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计划目标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2590" y="1579880"/>
            <a:ext cx="44342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利用点云数据的几何信息，分割点云，找出道路，设计系统结构如右边所示。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6550" y="1086485"/>
          <a:ext cx="6602095" cy="497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7025640" imgH="5287010" progId="Visio.Drawing.15">
                  <p:embed/>
                </p:oleObj>
              </mc:Choice>
              <mc:Fallback>
                <p:oleObj r:id="rId3" imgW="7025640" imgH="5287010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6550" y="1086485"/>
                        <a:ext cx="6602095" cy="497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2371" y="125745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现有工作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71" y="1257457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遇到的问题：</a:t>
            </a:r>
          </a:p>
        </p:txBody>
      </p:sp>
      <p:sp>
        <p:nvSpPr>
          <p:cNvPr id="2" name="矩形 1"/>
          <p:cNvSpPr/>
          <p:nvPr/>
        </p:nvSpPr>
        <p:spPr>
          <a:xfrm>
            <a:off x="356235" y="1790700"/>
            <a:ext cx="46723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）点云获取不准，范围较小。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）提取出来平面点云和障碍物点云之后，如何建模出来道路与障碍物分布。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71" y="1257457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道路建模：</a:t>
            </a:r>
          </a:p>
        </p:txBody>
      </p:sp>
      <p:sp>
        <p:nvSpPr>
          <p:cNvPr id="3" name="矩形 2"/>
          <p:cNvSpPr/>
          <p:nvPr/>
        </p:nvSpPr>
        <p:spPr>
          <a:xfrm>
            <a:off x="352425" y="1656080"/>
            <a:ext cx="650811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深度传感器斜固连在飞机上，获得飞机下前方的点云数据：</a:t>
            </a:r>
          </a:p>
        </p:txBody>
      </p:sp>
      <p:sp>
        <p:nvSpPr>
          <p:cNvPr id="4" name="矩形 3"/>
          <p:cNvSpPr/>
          <p:nvPr/>
        </p:nvSpPr>
        <p:spPr>
          <a:xfrm>
            <a:off x="426085" y="2612390"/>
            <a:ext cx="650811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道路的一致性，连贯性。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点云配准？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建立三维地图数据结构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，存放得到的道路与障碍物。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新数据来了之后如何融合？地图如何更新？使用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octomap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体素滤波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使用体素网格进行下采样，这么做减少了点云的数量、保留点云表面的形状体征，可以提高配准、表面重建等。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直通滤波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保留或删除某一轴线特定范围内的点，改变视野范围。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https://blog.csdn.net/crp997576280/article/details/74605766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https://blog.csdn.net/sylin211/article/details/93743724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https://www.cnblogs.com/gaoxiang12/p/5041142.html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71" y="1257457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道路建模：</a:t>
            </a:r>
          </a:p>
        </p:txBody>
      </p:sp>
      <p:sp>
        <p:nvSpPr>
          <p:cNvPr id="2" name="矩形 1"/>
          <p:cNvSpPr/>
          <p:nvPr/>
        </p:nvSpPr>
        <p:spPr>
          <a:xfrm>
            <a:off x="242570" y="1862455"/>
            <a:ext cx="467233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如何在提取出来的平面点云中，剔除非地面平面？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）欧式聚类：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取其质心的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值与上一道路的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值比较，判断。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设计一种道路质心图，用于维护道路数据，道路数据融合 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今天先调节聚类，参数，使用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octomap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融合每帧道路信息。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864235"/>
            <a:ext cx="8923655" cy="51295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2570" y="1862455"/>
            <a:ext cx="263398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https://github.com/danielTobon43/DBScan-PCL-Optimized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425" y="1656080"/>
            <a:ext cx="650811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加入了道路面积判断，剔除因为传感器点云获取错误导致的点云面积较小的错误道路平面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375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黑体</vt:lpstr>
      <vt:lpstr>楷体</vt:lpstr>
      <vt:lpstr>微软雅黑</vt:lpstr>
      <vt:lpstr>Arial</vt:lpstr>
      <vt:lpstr>Office 主题​​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warden</dc:creator>
  <cp:lastModifiedBy>8618761601718</cp:lastModifiedBy>
  <cp:revision>151</cp:revision>
  <dcterms:created xsi:type="dcterms:W3CDTF">2020-12-20T14:18:12Z</dcterms:created>
  <dcterms:modified xsi:type="dcterms:W3CDTF">2022-03-10T07:21:43Z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