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79F"/>
    <a:srgbClr val="298729"/>
    <a:srgbClr val="28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A5F-AB26-4093-A5A0-5979EA2459B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88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1979712" y="1590700"/>
            <a:ext cx="0" cy="333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878000" y="32510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885620" y="21374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878608" y="18600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878000" y="15819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1876852" y="23336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1876668" y="25157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78000" y="270130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1878000" y="288684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1878940" y="37212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878940" y="41795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878000" y="49293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878940" y="45582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251299" y="14126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121456" y="16907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173554" y="1968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>
            <a:off x="2173554" y="214910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>
            <a:off x="2173554" y="253202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7" name="Prostokąt 26"/>
          <p:cNvSpPr/>
          <p:nvPr/>
        </p:nvSpPr>
        <p:spPr>
          <a:xfrm>
            <a:off x="2173554" y="23464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9" name="Prostokąt 28"/>
          <p:cNvSpPr/>
          <p:nvPr/>
        </p:nvSpPr>
        <p:spPr>
          <a:xfrm>
            <a:off x="2173554" y="271756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30" name="Prostokąt 29"/>
          <p:cNvSpPr/>
          <p:nvPr/>
        </p:nvSpPr>
        <p:spPr>
          <a:xfrm>
            <a:off x="2173554" y="309075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31" name="Prostokąt 30"/>
          <p:cNvSpPr/>
          <p:nvPr/>
        </p:nvSpPr>
        <p:spPr>
          <a:xfrm>
            <a:off x="2121456" y="355194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32" name="Prostokąt 31"/>
          <p:cNvSpPr/>
          <p:nvPr/>
        </p:nvSpPr>
        <p:spPr>
          <a:xfrm>
            <a:off x="2173554" y="401028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33" name="Prostokąt 32"/>
          <p:cNvSpPr/>
          <p:nvPr/>
        </p:nvSpPr>
        <p:spPr>
          <a:xfrm>
            <a:off x="2173554" y="47600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34" name="Prostokąt 33"/>
          <p:cNvSpPr/>
          <p:nvPr/>
        </p:nvSpPr>
        <p:spPr>
          <a:xfrm>
            <a:off x="2173554" y="438899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534906" y="27134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Depth [mm]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magisterka\images\wybieranie_kana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08" y="332656"/>
            <a:ext cx="3543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wiazda 5-ramienna 4"/>
          <p:cNvSpPr/>
          <p:nvPr/>
        </p:nvSpPr>
        <p:spPr>
          <a:xfrm>
            <a:off x="4307200" y="53594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wiazda 5-ramienna 6"/>
          <p:cNvSpPr/>
          <p:nvPr/>
        </p:nvSpPr>
        <p:spPr>
          <a:xfrm>
            <a:off x="4307200" y="1438177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wiazda 5-ramienna 7"/>
          <p:cNvSpPr/>
          <p:nvPr/>
        </p:nvSpPr>
        <p:spPr>
          <a:xfrm>
            <a:off x="4307200" y="235150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wiazda 5-ramienna 8"/>
          <p:cNvSpPr/>
          <p:nvPr/>
        </p:nvSpPr>
        <p:spPr>
          <a:xfrm>
            <a:off x="4307200" y="325531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wiazda 5-ramienna 9"/>
          <p:cNvSpPr/>
          <p:nvPr/>
        </p:nvSpPr>
        <p:spPr>
          <a:xfrm>
            <a:off x="4307200" y="416601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wiazda 5-ramienna 10"/>
          <p:cNvSpPr/>
          <p:nvPr/>
        </p:nvSpPr>
        <p:spPr>
          <a:xfrm>
            <a:off x="4307200" y="5068250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wiazda 5-ramienna 11"/>
          <p:cNvSpPr/>
          <p:nvPr/>
        </p:nvSpPr>
        <p:spPr>
          <a:xfrm>
            <a:off x="4307200" y="552658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236972" y="2832502"/>
            <a:ext cx="12625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/>
              <a:t>Depth [mm]</a:t>
            </a:r>
            <a:endParaRPr lang="en-US" sz="1700" dirty="0"/>
          </a:p>
        </p:txBody>
      </p:sp>
      <p:sp>
        <p:nvSpPr>
          <p:cNvPr id="14" name="Prostokąt 13"/>
          <p:cNvSpPr/>
          <p:nvPr/>
        </p:nvSpPr>
        <p:spPr>
          <a:xfrm>
            <a:off x="7294412" y="1054818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 rot="16200000">
            <a:off x="7216713" y="11019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7102889" y="14910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7165744" y="19874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18" name="Prostokąt 17"/>
          <p:cNvSpPr/>
          <p:nvPr/>
        </p:nvSpPr>
        <p:spPr>
          <a:xfrm rot="16200000">
            <a:off x="7154987" y="248430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19" name="Prostokąt 18"/>
          <p:cNvSpPr/>
          <p:nvPr/>
        </p:nvSpPr>
        <p:spPr>
          <a:xfrm rot="16200000">
            <a:off x="7154985" y="335907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0" name="Prostokąt 19"/>
          <p:cNvSpPr/>
          <p:nvPr/>
        </p:nvSpPr>
        <p:spPr>
          <a:xfrm rot="16200000">
            <a:off x="7154988" y="284511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1" name="Prostokąt 20"/>
          <p:cNvSpPr/>
          <p:nvPr/>
        </p:nvSpPr>
        <p:spPr>
          <a:xfrm rot="16200000">
            <a:off x="7198251" y="37469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22" name="Prostokąt 21"/>
          <p:cNvSpPr/>
          <p:nvPr/>
        </p:nvSpPr>
        <p:spPr>
          <a:xfrm rot="16200000">
            <a:off x="7138969" y="422255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23" name="Prostokąt 22"/>
          <p:cNvSpPr/>
          <p:nvPr/>
        </p:nvSpPr>
        <p:spPr>
          <a:xfrm rot="16200000">
            <a:off x="7102889" y="466019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24" name="Prostokąt 23"/>
          <p:cNvSpPr/>
          <p:nvPr/>
        </p:nvSpPr>
        <p:spPr>
          <a:xfrm rot="16200000">
            <a:off x="7154986" y="5156640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 rot="16200000">
            <a:off x="7154988" y="60767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 rot="16200000">
            <a:off x="7154986" y="560341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rostokąt 2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 rot="16200000">
            <a:off x="-1515502" y="3058788"/>
            <a:ext cx="5516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 </a:t>
            </a:r>
            <a:r>
              <a:rPr lang="pl-PL" sz="1600" b="1" dirty="0" smtClean="0"/>
              <a:t>1.8    1.6    </a:t>
            </a:r>
            <a:r>
              <a:rPr lang="pl-PL" sz="1600" dirty="0" smtClean="0"/>
              <a:t>1.4   </a:t>
            </a:r>
            <a:r>
              <a:rPr lang="pl-PL" sz="1600" b="1" dirty="0" smtClean="0"/>
              <a:t>1.15 </a:t>
            </a:r>
            <a:r>
              <a:rPr lang="pl-PL" sz="1600" dirty="0" smtClean="0"/>
              <a:t>  0.9</a:t>
            </a:r>
            <a:r>
              <a:rPr lang="pl-PL" sz="1600" b="1" dirty="0" smtClean="0"/>
              <a:t>     0.7    </a:t>
            </a:r>
            <a:r>
              <a:rPr lang="pl-PL" sz="1600" dirty="0" smtClean="0"/>
              <a:t>0.6    </a:t>
            </a:r>
            <a:r>
              <a:rPr lang="pl-PL" sz="1600" b="1" dirty="0" smtClean="0"/>
              <a:t>0.5 </a:t>
            </a:r>
            <a:r>
              <a:rPr lang="pl-PL" sz="1600" dirty="0" smtClean="0"/>
              <a:t>    0.4    </a:t>
            </a:r>
            <a:r>
              <a:rPr lang="pl-PL" sz="1600" b="1" dirty="0" smtClean="0"/>
              <a:t>0.3</a:t>
            </a:r>
            <a:r>
              <a:rPr lang="pl-PL" sz="1600" dirty="0" smtClean="0"/>
              <a:t>   0.15     </a:t>
            </a:r>
            <a:r>
              <a:rPr lang="pl-PL" sz="1600" b="1" dirty="0" smtClean="0"/>
              <a:t>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10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usrednian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7" y="764704"/>
            <a:ext cx="2309813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473519" y="2855584"/>
            <a:ext cx="108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Depth [mm]</a:t>
            </a:r>
            <a:endParaRPr lang="en-US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436573" y="3074176"/>
            <a:ext cx="55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  1.8              1.6            1.15            0.7             0.5             0.3               0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6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y\Studia\mgr_fiz\magisterka\images\usredniani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44" y="332656"/>
            <a:ext cx="2324100" cy="61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kumenty\Studia\mgr_fiz\magisterka\images\usredniani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9177"/>
            <a:ext cx="2324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kumenty\Studia\mgr_fiz\magisterka\images\usrednianie_z_tl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7" y="886245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677550" y="1556792"/>
            <a:ext cx="0" cy="1196428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540737" y="2754715"/>
            <a:ext cx="410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504579" y="2754715"/>
            <a:ext cx="0" cy="1222641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1475656" y="1218238"/>
            <a:ext cx="217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00B0F0"/>
                </a:solidFill>
              </a:rPr>
              <a:t>     amplitude of 1</a:t>
            </a:r>
            <a:r>
              <a:rPr lang="pl-PL" sz="1600" baseline="30000" dirty="0" smtClean="0">
                <a:solidFill>
                  <a:srgbClr val="00B0F0"/>
                </a:solidFill>
              </a:rPr>
              <a:t>st</a:t>
            </a:r>
            <a:r>
              <a:rPr lang="pl-PL" sz="1600" dirty="0" smtClean="0">
                <a:solidFill>
                  <a:srgbClr val="00B0F0"/>
                </a:solidFill>
              </a:rPr>
              <a:t> peak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23728" y="3977356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  amplitude of 2</a:t>
            </a:r>
            <a:r>
              <a:rPr lang="pl-PL" sz="1600" baseline="30000" dirty="0" smtClean="0">
                <a:solidFill>
                  <a:srgbClr val="8B279F"/>
                </a:solidFill>
              </a:rPr>
              <a:t>nd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Dokumenty\Studia\mgr_fiz\magisterka\images\pik_widm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16682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715019" y="1916832"/>
            <a:ext cx="0" cy="2339428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3846058" y="3680196"/>
            <a:ext cx="0" cy="576064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1438182" y="1268760"/>
            <a:ext cx="24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00B0F0"/>
                </a:solidFill>
              </a:rPr>
              <a:t>       amplitude of peak in</a:t>
            </a:r>
          </a:p>
          <a:p>
            <a:r>
              <a:rPr lang="pl-PL" sz="1600" dirty="0" smtClean="0">
                <a:solidFill>
                  <a:srgbClr val="00B0F0"/>
                </a:solidFill>
              </a:rPr>
              <a:t>     fundamental frequency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01554" y="2996952"/>
            <a:ext cx="185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amplitude of peak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in second harmonic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okumenty\Studia\mgr_fiz\magisterka\images\wybor_pik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5105400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2371725"/>
            <a:ext cx="366553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623010" y="187995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sink</a:t>
            </a:r>
          </a:p>
          <a:p>
            <a:r>
              <a:rPr lang="pl-PL" dirty="0"/>
              <a:t> </a:t>
            </a:r>
            <a:r>
              <a:rPr lang="pl-PL" dirty="0" smtClean="0"/>
              <a:t>50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4788024" y="1879956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source</a:t>
            </a:r>
            <a:endParaRPr lang="pl-PL" dirty="0"/>
          </a:p>
          <a:p>
            <a:r>
              <a:rPr lang="pl-PL" dirty="0" smtClean="0"/>
              <a:t>  -50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372350" y="2150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5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91</Words>
  <Application>Microsoft Office PowerPoint</Application>
  <PresentationFormat>Pokaz na ekranie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25</cp:revision>
  <dcterms:created xsi:type="dcterms:W3CDTF">2017-12-07T11:22:44Z</dcterms:created>
  <dcterms:modified xsi:type="dcterms:W3CDTF">2017-12-28T03:27:42Z</dcterms:modified>
</cp:coreProperties>
</file>