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374" y="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1CF-B1F4-4017-95B4-F64FD08C032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8490-ECA0-4EA3-A534-84CD01E3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B92D-E40E-4DF2-985B-7998D8A2A8B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EE50-2B2F-4617-8D81-214642B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/>
        </p:nvSpPr>
        <p:spPr>
          <a:xfrm>
            <a:off x="395536" y="1280790"/>
            <a:ext cx="1368152" cy="924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D:\Dokumenty\konferencje\Wilga  2017\lf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/>
          <a:stretch/>
        </p:blipFill>
        <p:spPr bwMode="auto">
          <a:xfrm>
            <a:off x="2699792" y="1358007"/>
            <a:ext cx="3240360" cy="27910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le tekstowe 3"/>
          <p:cNvSpPr txBox="1"/>
          <p:nvPr/>
        </p:nvSpPr>
        <p:spPr>
          <a:xfrm>
            <a:off x="3369759" y="946001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 Field Potential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705645" y="4311224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matter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1869370" y="100680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Łącznik prostoliniowy 6"/>
          <p:cNvCxnSpPr/>
          <p:nvPr/>
        </p:nvCxnSpPr>
        <p:spPr>
          <a:xfrm>
            <a:off x="1475656" y="162880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475656" y="198884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1504482" y="130641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1479636" y="1679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395536" y="2209105"/>
            <a:ext cx="1368152" cy="28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ole tekstowe 28"/>
          <p:cNvSpPr txBox="1"/>
          <p:nvPr/>
        </p:nvSpPr>
        <p:spPr>
          <a:xfrm>
            <a:off x="1446982" y="19350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1436563" y="2209105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395536" y="2501207"/>
            <a:ext cx="1368152" cy="1431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ole tekstowe 30"/>
          <p:cNvSpPr txBox="1"/>
          <p:nvPr/>
        </p:nvSpPr>
        <p:spPr>
          <a:xfrm>
            <a:off x="1428494" y="27541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1403648" y="3433241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" b="100000" l="0" r="100000">
                        <a14:foregroundMark x1="11818" y1="3976" x2="99091" y2="29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3" r="1270"/>
          <a:stretch/>
        </p:blipFill>
        <p:spPr bwMode="auto">
          <a:xfrm>
            <a:off x="1757871" y="1280790"/>
            <a:ext cx="990600" cy="301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D:\Dokumenty\Studia\mgr_fiz\grafiki\elektroda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69" y="1124744"/>
            <a:ext cx="579356" cy="319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Łącznik prostoliniowy 20"/>
          <p:cNvCxnSpPr/>
          <p:nvPr/>
        </p:nvCxnSpPr>
        <p:spPr>
          <a:xfrm>
            <a:off x="1475656" y="328498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>
            <a:off x="1469839" y="393305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1475656" y="249289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475656" y="220486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611560" y="222420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granular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ole tekstowe 39"/>
          <p:cNvSpPr txBox="1"/>
          <p:nvPr/>
        </p:nvSpPr>
        <p:spPr>
          <a:xfrm>
            <a:off x="420000" y="1604327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supragranular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pole tekstowe 40"/>
          <p:cNvSpPr txBox="1"/>
          <p:nvPr/>
        </p:nvSpPr>
        <p:spPr>
          <a:xfrm>
            <a:off x="462480" y="3078631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infragranular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ole tekstowe 41"/>
          <p:cNvSpPr txBox="1"/>
          <p:nvPr/>
        </p:nvSpPr>
        <p:spPr>
          <a:xfrm>
            <a:off x="456358" y="620688"/>
            <a:ext cx="2433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Visual Cortex </a:t>
            </a:r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grafiki\bodz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1942"/>
            <a:ext cx="4824536" cy="16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95396" y="1280869"/>
            <a:ext cx="159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frequencies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awias klamrowy zamykający 7"/>
          <p:cNvSpPr/>
          <p:nvPr/>
        </p:nvSpPr>
        <p:spPr>
          <a:xfrm rot="5400000">
            <a:off x="1551930" y="1921099"/>
            <a:ext cx="144016" cy="423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1412182" y="220486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awias klamrowy zamykający 10"/>
          <p:cNvSpPr/>
          <p:nvPr/>
        </p:nvSpPr>
        <p:spPr>
          <a:xfrm rot="5400000">
            <a:off x="2701507" y="1971886"/>
            <a:ext cx="144014" cy="321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2549629" y="22048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2-3 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437809" y="487705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repetition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depends on frequency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D:\Dokumenty\Studia\mgr_fiz\grafiki\bodz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3"/>
          <a:stretch/>
        </p:blipFill>
        <p:spPr bwMode="auto">
          <a:xfrm>
            <a:off x="4211960" y="3697286"/>
            <a:ext cx="2026644" cy="16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Dokumenty\Studia\mgr_fiz\grafiki\bodz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0"/>
          <a:stretch/>
        </p:blipFill>
        <p:spPr bwMode="auto">
          <a:xfrm>
            <a:off x="755576" y="3697286"/>
            <a:ext cx="2869634" cy="16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Nawias klamrowy zamykający 16"/>
          <p:cNvSpPr/>
          <p:nvPr/>
        </p:nvSpPr>
        <p:spPr>
          <a:xfrm rot="5400000">
            <a:off x="1614845" y="4925693"/>
            <a:ext cx="144016" cy="423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/>
          <p:cNvSpPr txBox="1"/>
          <p:nvPr/>
        </p:nvSpPr>
        <p:spPr>
          <a:xfrm>
            <a:off x="1475097" y="520945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Nawias klamrowy zamykający 18"/>
          <p:cNvSpPr/>
          <p:nvPr/>
        </p:nvSpPr>
        <p:spPr>
          <a:xfrm rot="5400000">
            <a:off x="2764422" y="4976480"/>
            <a:ext cx="144014" cy="321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le tekstowe 19"/>
          <p:cNvSpPr txBox="1"/>
          <p:nvPr/>
        </p:nvSpPr>
        <p:spPr>
          <a:xfrm>
            <a:off x="2612544" y="52094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2-3 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724454" y="37311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3724454" y="4192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3724454" y="4658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Nawias klamrowy zamykający 24"/>
          <p:cNvSpPr/>
          <p:nvPr/>
        </p:nvSpPr>
        <p:spPr>
          <a:xfrm rot="5400000" flipH="1">
            <a:off x="3478534" y="1687462"/>
            <a:ext cx="98139" cy="41050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2490299" y="3383123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40 repetitions of chunks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483702"/>
            <a:ext cx="792088" cy="65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45571"/>
              </p:ext>
            </p:extLst>
          </p:nvPr>
        </p:nvGraphicFramePr>
        <p:xfrm>
          <a:off x="2195736" y="980728"/>
          <a:ext cx="504055" cy="1430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5"/>
              </a:tblGrid>
              <a:tr h="288032">
                <a:tc>
                  <a:txBody>
                    <a:bodyPr/>
                    <a:lstStyle/>
                    <a:p>
                      <a:r>
                        <a:rPr lang="pl-PL" sz="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91297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751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4712">
                <a:tc>
                  <a:txBody>
                    <a:bodyPr/>
                    <a:lstStyle/>
                    <a:p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462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46</Words>
  <Application>Microsoft Office PowerPoint</Application>
  <PresentationFormat>Pokaz na ekranie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13</cp:revision>
  <dcterms:created xsi:type="dcterms:W3CDTF">2017-10-18T11:52:47Z</dcterms:created>
  <dcterms:modified xsi:type="dcterms:W3CDTF">2017-10-20T14:52:44Z</dcterms:modified>
</cp:coreProperties>
</file>