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21.png" ContentType="image/png"/>
  <Override PartName="/ppt/media/image19.png" ContentType="image/png"/>
  <Override PartName="/ppt/media/image5.png" ContentType="image/png"/>
  <Override PartName="/ppt/media/image14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8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120" cy="246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415760" y="803160"/>
            <a:ext cx="4090320" cy="52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C49B67-6747-4C01-96F3-4F9293753B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120" cy="246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415760" y="803160"/>
            <a:ext cx="4090320" cy="52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589E18-7D23-4E28-9F15-90417D362C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120" cy="246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415760" y="803160"/>
            <a:ext cx="4090320" cy="52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2661F0-E3DA-4327-9957-5D22E86864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120" cy="246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415760" y="803160"/>
            <a:ext cx="4090320" cy="52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8D1CB01-718A-4F46-B691-7E846E9DD8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120" cy="246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415760" y="803160"/>
            <a:ext cx="4090320" cy="52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1D282F5-7F54-4976-A65B-3E2CCF89F0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120" cy="246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415760" y="803160"/>
            <a:ext cx="4090320" cy="52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C4F8C15-F5EB-4945-9A9D-4D1786DAF2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450"/>
          <p:cNvGrpSpPr/>
          <p:nvPr/>
        </p:nvGrpSpPr>
        <p:grpSpPr>
          <a:xfrm>
            <a:off x="0" y="0"/>
            <a:ext cx="9554040" cy="6852240"/>
            <a:chOff x="0" y="0"/>
            <a:chExt cx="9554040" cy="6852240"/>
          </a:xfrm>
        </p:grpSpPr>
        <p:sp>
          <p:nvSpPr>
            <p:cNvPr id="1" name="Freeform 6"/>
            <p:cNvSpPr/>
            <p:nvPr/>
          </p:nvSpPr>
          <p:spPr>
            <a:xfrm>
              <a:off x="0" y="1332000"/>
              <a:ext cx="7836480" cy="5520240"/>
            </a:xfrm>
            <a:custGeom>
              <a:avLst/>
              <a:gdLst>
                <a:gd name="textAreaLeft" fmla="*/ 0 w 7836480"/>
                <a:gd name="textAreaRight" fmla="*/ 7837560 w 7836480"/>
                <a:gd name="textAreaTop" fmla="*/ 0 h 5520240"/>
                <a:gd name="textAreaBottom" fmla="*/ 5521320 h 5520240"/>
              </a:gdLst>
              <a:ahLst/>
              <a:rect l="textAreaLeft" t="textAreaTop" r="textAreaRight" b="textAreaBottom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" name="Freeform 7"/>
            <p:cNvSpPr/>
            <p:nvPr/>
          </p:nvSpPr>
          <p:spPr>
            <a:xfrm>
              <a:off x="0" y="5564160"/>
              <a:ext cx="1411920" cy="1283040"/>
            </a:xfrm>
            <a:custGeom>
              <a:avLst/>
              <a:gdLst>
                <a:gd name="textAreaLeft" fmla="*/ 0 w 1411920"/>
                <a:gd name="textAreaRight" fmla="*/ 1413000 w 1411920"/>
                <a:gd name="textAreaTop" fmla="*/ 0 h 1283040"/>
                <a:gd name="textAreaBottom" fmla="*/ 1284120 h 1283040"/>
              </a:gdLst>
              <a:ahLst/>
              <a:rect l="textAreaLeft" t="textAreaTop" r="textAreaRight" b="textAreaBottom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Freeform 8"/>
            <p:cNvSpPr/>
            <p:nvPr/>
          </p:nvSpPr>
          <p:spPr>
            <a:xfrm>
              <a:off x="0" y="2030400"/>
              <a:ext cx="6509160" cy="4812120"/>
            </a:xfrm>
            <a:custGeom>
              <a:avLst/>
              <a:gdLst>
                <a:gd name="textAreaLeft" fmla="*/ 0 w 6509160"/>
                <a:gd name="textAreaRight" fmla="*/ 6510240 w 6509160"/>
                <a:gd name="textAreaTop" fmla="*/ 0 h 4812120"/>
                <a:gd name="textAreaBottom" fmla="*/ 4813200 h 4812120"/>
              </a:gdLst>
              <a:ahLst/>
              <a:rect l="textAreaLeft" t="textAreaTop" r="textAreaRight" b="textAreaBottom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" name="Freeform 9"/>
            <p:cNvSpPr/>
            <p:nvPr/>
          </p:nvSpPr>
          <p:spPr>
            <a:xfrm>
              <a:off x="4680" y="6207120"/>
              <a:ext cx="716400" cy="645120"/>
            </a:xfrm>
            <a:custGeom>
              <a:avLst/>
              <a:gdLst>
                <a:gd name="textAreaLeft" fmla="*/ 0 w 716400"/>
                <a:gd name="textAreaRight" fmla="*/ 717480 w 716400"/>
                <a:gd name="textAreaTop" fmla="*/ 0 h 645120"/>
                <a:gd name="textAreaBottom" fmla="*/ 646200 h 645120"/>
              </a:gdLst>
              <a:ahLst/>
              <a:rect l="textAreaLeft" t="textAreaTop" r="textAreaRight" b="textAreaBottom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Freeform 10"/>
            <p:cNvSpPr/>
            <p:nvPr/>
          </p:nvSpPr>
          <p:spPr>
            <a:xfrm>
              <a:off x="0" y="1806480"/>
              <a:ext cx="6752160" cy="5045760"/>
            </a:xfrm>
            <a:custGeom>
              <a:avLst/>
              <a:gdLst>
                <a:gd name="textAreaLeft" fmla="*/ 0 w 6752160"/>
                <a:gd name="textAreaRight" fmla="*/ 6753240 w 6752160"/>
                <a:gd name="textAreaTop" fmla="*/ 0 h 5045760"/>
                <a:gd name="textAreaBottom" fmla="*/ 5046840 h 5045760"/>
              </a:gdLst>
              <a:ahLst/>
              <a:rect l="textAreaLeft" t="textAreaTop" r="textAreaRight" b="textAreaBottom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Freeform 11"/>
            <p:cNvSpPr/>
            <p:nvPr/>
          </p:nvSpPr>
          <p:spPr>
            <a:xfrm>
              <a:off x="0" y="669960"/>
              <a:ext cx="8796960" cy="6182280"/>
            </a:xfrm>
            <a:custGeom>
              <a:avLst/>
              <a:gdLst>
                <a:gd name="textAreaLeft" fmla="*/ 0 w 8796960"/>
                <a:gd name="textAreaRight" fmla="*/ 8798040 w 8796960"/>
                <a:gd name="textAreaTop" fmla="*/ 0 h 6182280"/>
                <a:gd name="textAreaBottom" fmla="*/ 6183360 h 6182280"/>
              </a:gdLst>
              <a:ahLst/>
              <a:rect l="textAreaLeft" t="textAreaTop" r="textAreaRight" b="textAreaBottom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Freeform 12"/>
            <p:cNvSpPr/>
            <p:nvPr/>
          </p:nvSpPr>
          <p:spPr>
            <a:xfrm>
              <a:off x="0" y="119160"/>
              <a:ext cx="9554040" cy="6733080"/>
            </a:xfrm>
            <a:custGeom>
              <a:avLst/>
              <a:gdLst>
                <a:gd name="textAreaLeft" fmla="*/ 0 w 9554040"/>
                <a:gd name="textAreaRight" fmla="*/ 9555120 w 9554040"/>
                <a:gd name="textAreaTop" fmla="*/ 0 h 6733080"/>
                <a:gd name="textAreaBottom" fmla="*/ 6734160 h 6733080"/>
              </a:gdLst>
              <a:ahLst/>
              <a:rect l="textAreaLeft" t="textAreaTop" r="textAreaRight" b="textAreaBottom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Freeform 13"/>
            <p:cNvSpPr/>
            <p:nvPr/>
          </p:nvSpPr>
          <p:spPr>
            <a:xfrm>
              <a:off x="3895560" y="4680"/>
              <a:ext cx="5215320" cy="5367960"/>
            </a:xfrm>
            <a:custGeom>
              <a:avLst/>
              <a:gdLst>
                <a:gd name="textAreaLeft" fmla="*/ 0 w 5215320"/>
                <a:gd name="textAreaRight" fmla="*/ 5216400 w 5215320"/>
                <a:gd name="textAreaTop" fmla="*/ 0 h 5367960"/>
                <a:gd name="textAreaBottom" fmla="*/ 5369040 h 5367960"/>
              </a:gdLst>
              <a:ahLst/>
              <a:rect l="textAreaLeft" t="textAreaTop" r="textAreaRight" b="textAreaBottom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" name="Freeform 15"/>
            <p:cNvSpPr/>
            <p:nvPr/>
          </p:nvSpPr>
          <p:spPr>
            <a:xfrm>
              <a:off x="4289400" y="4680"/>
              <a:ext cx="4831200" cy="4821840"/>
            </a:xfrm>
            <a:custGeom>
              <a:avLst/>
              <a:gdLst>
                <a:gd name="textAreaLeft" fmla="*/ 0 w 4831200"/>
                <a:gd name="textAreaRight" fmla="*/ 4832280 w 4831200"/>
                <a:gd name="textAreaTop" fmla="*/ 0 h 4821840"/>
                <a:gd name="textAreaBottom" fmla="*/ 4822920 h 4821840"/>
              </a:gdLst>
              <a:ahLst/>
              <a:rect l="textAreaLeft" t="textAreaTop" r="textAreaRight" b="textAreaBottom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>
              <a:off x="4479840" y="4680"/>
              <a:ext cx="4640760" cy="4597920"/>
            </a:xfrm>
            <a:custGeom>
              <a:avLst/>
              <a:gdLst>
                <a:gd name="textAreaLeft" fmla="*/ 0 w 4640760"/>
                <a:gd name="textAreaRight" fmla="*/ 4641840 w 4640760"/>
                <a:gd name="textAreaTop" fmla="*/ 0 h 4597920"/>
                <a:gd name="textAreaBottom" fmla="*/ 4599000 h 4597920"/>
              </a:gdLst>
              <a:ahLst/>
              <a:rect l="textAreaLeft" t="textAreaTop" r="textAreaRight" b="textAreaBottom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" name="Freeform 17"/>
            <p:cNvSpPr/>
            <p:nvPr/>
          </p:nvSpPr>
          <p:spPr>
            <a:xfrm>
              <a:off x="4680000" y="0"/>
              <a:ext cx="4440600" cy="4236120"/>
            </a:xfrm>
            <a:custGeom>
              <a:avLst/>
              <a:gdLst>
                <a:gd name="textAreaLeft" fmla="*/ 0 w 4440600"/>
                <a:gd name="textAreaRight" fmla="*/ 4441680 w 4440600"/>
                <a:gd name="textAreaTop" fmla="*/ 0 h 4236120"/>
                <a:gd name="textAreaBottom" fmla="*/ 4237200 h 4236120"/>
              </a:gdLst>
              <a:ahLst/>
              <a:rect l="textAreaLeft" t="textAreaTop" r="textAreaRight" b="textAreaBottom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" name="Freeform 18"/>
            <p:cNvSpPr/>
            <p:nvPr/>
          </p:nvSpPr>
          <p:spPr>
            <a:xfrm>
              <a:off x="4932360" y="4680"/>
              <a:ext cx="4178880" cy="3985200"/>
            </a:xfrm>
            <a:custGeom>
              <a:avLst/>
              <a:gdLst>
                <a:gd name="textAreaLeft" fmla="*/ 0 w 4178880"/>
                <a:gd name="textAreaRight" fmla="*/ 4179960 w 4178880"/>
                <a:gd name="textAreaTop" fmla="*/ 0 h 3985200"/>
                <a:gd name="textAreaBottom" fmla="*/ 3986280 h 3985200"/>
              </a:gdLst>
              <a:ahLst/>
              <a:rect l="textAreaLeft" t="textAreaTop" r="textAreaRight" b="textAreaBottom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" name="Freeform 19"/>
            <p:cNvSpPr/>
            <p:nvPr/>
          </p:nvSpPr>
          <p:spPr>
            <a:xfrm>
              <a:off x="5345280" y="4680"/>
              <a:ext cx="3775680" cy="3837600"/>
            </a:xfrm>
            <a:custGeom>
              <a:avLst/>
              <a:gdLst>
                <a:gd name="textAreaLeft" fmla="*/ 0 w 3775680"/>
                <a:gd name="textAreaRight" fmla="*/ 3776760 w 3775680"/>
                <a:gd name="textAreaTop" fmla="*/ 0 h 3837600"/>
                <a:gd name="textAreaBottom" fmla="*/ 3838680 h 3837600"/>
              </a:gdLst>
              <a:ahLst/>
              <a:rect l="textAreaLeft" t="textAreaTop" r="textAreaRight" b="textAreaBottom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" name="Freeform 20"/>
            <p:cNvSpPr/>
            <p:nvPr/>
          </p:nvSpPr>
          <p:spPr>
            <a:xfrm>
              <a:off x="7234200" y="4680"/>
              <a:ext cx="1886400" cy="1354680"/>
            </a:xfrm>
            <a:custGeom>
              <a:avLst/>
              <a:gdLst>
                <a:gd name="textAreaLeft" fmla="*/ 0 w 1886400"/>
                <a:gd name="textAreaRight" fmla="*/ 1887480 w 1886400"/>
                <a:gd name="textAreaTop" fmla="*/ 0 h 1354680"/>
                <a:gd name="textAreaBottom" fmla="*/ 1355760 h 1354680"/>
              </a:gdLst>
              <a:ahLst/>
              <a:rect l="textAreaLeft" t="textAreaTop" r="textAreaRight" b="textAreaBottom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" name="Freeform 21"/>
            <p:cNvSpPr/>
            <p:nvPr/>
          </p:nvSpPr>
          <p:spPr>
            <a:xfrm>
              <a:off x="7699320" y="9360"/>
              <a:ext cx="1421280" cy="1107000"/>
            </a:xfrm>
            <a:custGeom>
              <a:avLst/>
              <a:gdLst>
                <a:gd name="textAreaLeft" fmla="*/ 0 w 1421280"/>
                <a:gd name="textAreaRight" fmla="*/ 1422360 w 1421280"/>
                <a:gd name="textAreaTop" fmla="*/ 0 h 1107000"/>
                <a:gd name="textAreaBottom" fmla="*/ 1108080 h 1107000"/>
              </a:gdLst>
              <a:ahLst/>
              <a:rect l="textAreaLeft" t="textAreaTop" r="textAreaRight" b="textAreaBottom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" name="Freeform 22"/>
            <p:cNvSpPr/>
            <p:nvPr/>
          </p:nvSpPr>
          <p:spPr>
            <a:xfrm>
              <a:off x="8485200" y="4680"/>
              <a:ext cx="635400" cy="360720"/>
            </a:xfrm>
            <a:custGeom>
              <a:avLst/>
              <a:gdLst>
                <a:gd name="textAreaLeft" fmla="*/ 0 w 635400"/>
                <a:gd name="textAreaRight" fmla="*/ 636480 w 635400"/>
                <a:gd name="textAreaTop" fmla="*/ 0 h 360720"/>
                <a:gd name="textAreaBottom" fmla="*/ 361800 h 360720"/>
              </a:gdLst>
              <a:ahLst/>
              <a:rect l="textAreaLeft" t="textAreaTop" r="textAreaRight" b="textAreaBottom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7" name="Group 6"/>
          <p:cNvGrpSpPr/>
          <p:nvPr/>
        </p:nvGrpSpPr>
        <p:grpSpPr>
          <a:xfrm>
            <a:off x="1283040" y="1168200"/>
            <a:ext cx="6585120" cy="4537800"/>
            <a:chOff x="1283040" y="1168200"/>
            <a:chExt cx="6585120" cy="4537800"/>
          </a:xfrm>
        </p:grpSpPr>
        <p:sp>
          <p:nvSpPr>
            <p:cNvPr id="18" name="Rectangle 38"/>
            <p:cNvSpPr/>
            <p:nvPr/>
          </p:nvSpPr>
          <p:spPr>
            <a:xfrm>
              <a:off x="1283040" y="1168200"/>
              <a:ext cx="6585120" cy="73044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" name="Rectangle 40"/>
            <p:cNvSpPr/>
            <p:nvPr/>
          </p:nvSpPr>
          <p:spPr>
            <a:xfrm>
              <a:off x="1283040" y="1973160"/>
              <a:ext cx="6585120" cy="338328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" name="Isosceles Triangle 39"/>
            <p:cNvSpPr/>
            <p:nvPr/>
          </p:nvSpPr>
          <p:spPr>
            <a:xfrm rot="10800000">
              <a:off x="4363560" y="5356080"/>
              <a:ext cx="406080" cy="3499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120" cy="246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415760" y="803160"/>
            <a:ext cx="4090320" cy="52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"/>
          </p:nvPr>
        </p:nvSpPr>
        <p:spPr>
          <a:xfrm>
            <a:off x="640080" y="6226920"/>
            <a:ext cx="785376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2"/>
          </p:nvPr>
        </p:nvSpPr>
        <p:spPr>
          <a:xfrm>
            <a:off x="7809120" y="320040"/>
            <a:ext cx="6847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32D2F07-AFD1-47CC-98C6-4CA96CBB527C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dt" idx="3"/>
          </p:nvPr>
        </p:nvSpPr>
        <p:spPr>
          <a:xfrm>
            <a:off x="640080" y="320040"/>
            <a:ext cx="27421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450"/>
          <p:cNvGrpSpPr/>
          <p:nvPr/>
        </p:nvGrpSpPr>
        <p:grpSpPr>
          <a:xfrm>
            <a:off x="0" y="0"/>
            <a:ext cx="9554040" cy="6852240"/>
            <a:chOff x="0" y="0"/>
            <a:chExt cx="9554040" cy="6852240"/>
          </a:xfrm>
        </p:grpSpPr>
        <p:sp>
          <p:nvSpPr>
            <p:cNvPr id="29" name="Freeform 6"/>
            <p:cNvSpPr/>
            <p:nvPr/>
          </p:nvSpPr>
          <p:spPr>
            <a:xfrm>
              <a:off x="0" y="1332000"/>
              <a:ext cx="7836480" cy="5520240"/>
            </a:xfrm>
            <a:custGeom>
              <a:avLst/>
              <a:gdLst>
                <a:gd name="textAreaLeft" fmla="*/ 0 w 7836480"/>
                <a:gd name="textAreaRight" fmla="*/ 7837560 w 7836480"/>
                <a:gd name="textAreaTop" fmla="*/ 0 h 5520240"/>
                <a:gd name="textAreaBottom" fmla="*/ 5521320 h 5520240"/>
              </a:gdLst>
              <a:ahLst/>
              <a:rect l="textAreaLeft" t="textAreaTop" r="textAreaRight" b="textAreaBottom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" name="Freeform 7"/>
            <p:cNvSpPr/>
            <p:nvPr/>
          </p:nvSpPr>
          <p:spPr>
            <a:xfrm>
              <a:off x="0" y="5564160"/>
              <a:ext cx="1411920" cy="1283040"/>
            </a:xfrm>
            <a:custGeom>
              <a:avLst/>
              <a:gdLst>
                <a:gd name="textAreaLeft" fmla="*/ 0 w 1411920"/>
                <a:gd name="textAreaRight" fmla="*/ 1413000 w 1411920"/>
                <a:gd name="textAreaTop" fmla="*/ 0 h 1283040"/>
                <a:gd name="textAreaBottom" fmla="*/ 1284120 h 1283040"/>
              </a:gdLst>
              <a:ahLst/>
              <a:rect l="textAreaLeft" t="textAreaTop" r="textAreaRight" b="textAreaBottom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" name="Freeform 8"/>
            <p:cNvSpPr/>
            <p:nvPr/>
          </p:nvSpPr>
          <p:spPr>
            <a:xfrm>
              <a:off x="0" y="2030400"/>
              <a:ext cx="6509160" cy="4812120"/>
            </a:xfrm>
            <a:custGeom>
              <a:avLst/>
              <a:gdLst>
                <a:gd name="textAreaLeft" fmla="*/ 0 w 6509160"/>
                <a:gd name="textAreaRight" fmla="*/ 6510240 w 6509160"/>
                <a:gd name="textAreaTop" fmla="*/ 0 h 4812120"/>
                <a:gd name="textAreaBottom" fmla="*/ 4813200 h 4812120"/>
              </a:gdLst>
              <a:ahLst/>
              <a:rect l="textAreaLeft" t="textAreaTop" r="textAreaRight" b="textAreaBottom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" name="Freeform 9"/>
            <p:cNvSpPr/>
            <p:nvPr/>
          </p:nvSpPr>
          <p:spPr>
            <a:xfrm>
              <a:off x="4680" y="6207120"/>
              <a:ext cx="716400" cy="645120"/>
            </a:xfrm>
            <a:custGeom>
              <a:avLst/>
              <a:gdLst>
                <a:gd name="textAreaLeft" fmla="*/ 0 w 716400"/>
                <a:gd name="textAreaRight" fmla="*/ 717480 w 716400"/>
                <a:gd name="textAreaTop" fmla="*/ 0 h 645120"/>
                <a:gd name="textAreaBottom" fmla="*/ 646200 h 645120"/>
              </a:gdLst>
              <a:ahLst/>
              <a:rect l="textAreaLeft" t="textAreaTop" r="textAreaRight" b="textAreaBottom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" name="Freeform 10"/>
            <p:cNvSpPr/>
            <p:nvPr/>
          </p:nvSpPr>
          <p:spPr>
            <a:xfrm>
              <a:off x="0" y="1806480"/>
              <a:ext cx="6752160" cy="5045760"/>
            </a:xfrm>
            <a:custGeom>
              <a:avLst/>
              <a:gdLst>
                <a:gd name="textAreaLeft" fmla="*/ 0 w 6752160"/>
                <a:gd name="textAreaRight" fmla="*/ 6753240 w 6752160"/>
                <a:gd name="textAreaTop" fmla="*/ 0 h 5045760"/>
                <a:gd name="textAreaBottom" fmla="*/ 5046840 h 5045760"/>
              </a:gdLst>
              <a:ahLst/>
              <a:rect l="textAreaLeft" t="textAreaTop" r="textAreaRight" b="textAreaBottom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" name="Freeform 11"/>
            <p:cNvSpPr/>
            <p:nvPr/>
          </p:nvSpPr>
          <p:spPr>
            <a:xfrm>
              <a:off x="0" y="669960"/>
              <a:ext cx="8796960" cy="6182280"/>
            </a:xfrm>
            <a:custGeom>
              <a:avLst/>
              <a:gdLst>
                <a:gd name="textAreaLeft" fmla="*/ 0 w 8796960"/>
                <a:gd name="textAreaRight" fmla="*/ 8798040 w 8796960"/>
                <a:gd name="textAreaTop" fmla="*/ 0 h 6182280"/>
                <a:gd name="textAreaBottom" fmla="*/ 6183360 h 6182280"/>
              </a:gdLst>
              <a:ahLst/>
              <a:rect l="textAreaLeft" t="textAreaTop" r="textAreaRight" b="textAreaBottom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" name="Freeform 12"/>
            <p:cNvSpPr/>
            <p:nvPr/>
          </p:nvSpPr>
          <p:spPr>
            <a:xfrm>
              <a:off x="0" y="119160"/>
              <a:ext cx="9554040" cy="6733080"/>
            </a:xfrm>
            <a:custGeom>
              <a:avLst/>
              <a:gdLst>
                <a:gd name="textAreaLeft" fmla="*/ 0 w 9554040"/>
                <a:gd name="textAreaRight" fmla="*/ 9555120 w 9554040"/>
                <a:gd name="textAreaTop" fmla="*/ 0 h 6733080"/>
                <a:gd name="textAreaBottom" fmla="*/ 6734160 h 6733080"/>
              </a:gdLst>
              <a:ahLst/>
              <a:rect l="textAreaLeft" t="textAreaTop" r="textAreaRight" b="textAreaBottom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" name="Freeform 13"/>
            <p:cNvSpPr/>
            <p:nvPr/>
          </p:nvSpPr>
          <p:spPr>
            <a:xfrm>
              <a:off x="3895560" y="4680"/>
              <a:ext cx="5215320" cy="5367960"/>
            </a:xfrm>
            <a:custGeom>
              <a:avLst/>
              <a:gdLst>
                <a:gd name="textAreaLeft" fmla="*/ 0 w 5215320"/>
                <a:gd name="textAreaRight" fmla="*/ 5216400 w 5215320"/>
                <a:gd name="textAreaTop" fmla="*/ 0 h 5367960"/>
                <a:gd name="textAreaBottom" fmla="*/ 5369040 h 5367960"/>
              </a:gdLst>
              <a:ahLst/>
              <a:rect l="textAreaLeft" t="textAreaTop" r="textAreaRight" b="textAreaBottom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" name="Freeform 15"/>
            <p:cNvSpPr/>
            <p:nvPr/>
          </p:nvSpPr>
          <p:spPr>
            <a:xfrm>
              <a:off x="4289400" y="4680"/>
              <a:ext cx="4831200" cy="4821840"/>
            </a:xfrm>
            <a:custGeom>
              <a:avLst/>
              <a:gdLst>
                <a:gd name="textAreaLeft" fmla="*/ 0 w 4831200"/>
                <a:gd name="textAreaRight" fmla="*/ 4832280 w 4831200"/>
                <a:gd name="textAreaTop" fmla="*/ 0 h 4821840"/>
                <a:gd name="textAreaBottom" fmla="*/ 4822920 h 4821840"/>
              </a:gdLst>
              <a:ahLst/>
              <a:rect l="textAreaLeft" t="textAreaTop" r="textAreaRight" b="textAreaBottom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" name="Freeform 16"/>
            <p:cNvSpPr/>
            <p:nvPr/>
          </p:nvSpPr>
          <p:spPr>
            <a:xfrm>
              <a:off x="4479840" y="4680"/>
              <a:ext cx="4640760" cy="4597920"/>
            </a:xfrm>
            <a:custGeom>
              <a:avLst/>
              <a:gdLst>
                <a:gd name="textAreaLeft" fmla="*/ 0 w 4640760"/>
                <a:gd name="textAreaRight" fmla="*/ 4641840 w 4640760"/>
                <a:gd name="textAreaTop" fmla="*/ 0 h 4597920"/>
                <a:gd name="textAreaBottom" fmla="*/ 4599000 h 4597920"/>
              </a:gdLst>
              <a:ahLst/>
              <a:rect l="textAreaLeft" t="textAreaTop" r="textAreaRight" b="textAreaBottom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" name="Freeform 17"/>
            <p:cNvSpPr/>
            <p:nvPr/>
          </p:nvSpPr>
          <p:spPr>
            <a:xfrm>
              <a:off x="4680000" y="0"/>
              <a:ext cx="4440600" cy="4236120"/>
            </a:xfrm>
            <a:custGeom>
              <a:avLst/>
              <a:gdLst>
                <a:gd name="textAreaLeft" fmla="*/ 0 w 4440600"/>
                <a:gd name="textAreaRight" fmla="*/ 4441680 w 4440600"/>
                <a:gd name="textAreaTop" fmla="*/ 0 h 4236120"/>
                <a:gd name="textAreaBottom" fmla="*/ 4237200 h 4236120"/>
              </a:gdLst>
              <a:ahLst/>
              <a:rect l="textAreaLeft" t="textAreaTop" r="textAreaRight" b="textAreaBottom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" name="Freeform 18"/>
            <p:cNvSpPr/>
            <p:nvPr/>
          </p:nvSpPr>
          <p:spPr>
            <a:xfrm>
              <a:off x="4932360" y="4680"/>
              <a:ext cx="4178880" cy="3985200"/>
            </a:xfrm>
            <a:custGeom>
              <a:avLst/>
              <a:gdLst>
                <a:gd name="textAreaLeft" fmla="*/ 0 w 4178880"/>
                <a:gd name="textAreaRight" fmla="*/ 4179960 w 4178880"/>
                <a:gd name="textAreaTop" fmla="*/ 0 h 3985200"/>
                <a:gd name="textAreaBottom" fmla="*/ 3986280 h 3985200"/>
              </a:gdLst>
              <a:ahLst/>
              <a:rect l="textAreaLeft" t="textAreaTop" r="textAreaRight" b="textAreaBottom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" name="Freeform 19"/>
            <p:cNvSpPr/>
            <p:nvPr/>
          </p:nvSpPr>
          <p:spPr>
            <a:xfrm>
              <a:off x="5345280" y="4680"/>
              <a:ext cx="3775680" cy="3837600"/>
            </a:xfrm>
            <a:custGeom>
              <a:avLst/>
              <a:gdLst>
                <a:gd name="textAreaLeft" fmla="*/ 0 w 3775680"/>
                <a:gd name="textAreaRight" fmla="*/ 3776760 w 3775680"/>
                <a:gd name="textAreaTop" fmla="*/ 0 h 3837600"/>
                <a:gd name="textAreaBottom" fmla="*/ 3838680 h 3837600"/>
              </a:gdLst>
              <a:ahLst/>
              <a:rect l="textAreaLeft" t="textAreaTop" r="textAreaRight" b="textAreaBottom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" name="Freeform 20"/>
            <p:cNvSpPr/>
            <p:nvPr/>
          </p:nvSpPr>
          <p:spPr>
            <a:xfrm>
              <a:off x="7234200" y="4680"/>
              <a:ext cx="1886400" cy="1354680"/>
            </a:xfrm>
            <a:custGeom>
              <a:avLst/>
              <a:gdLst>
                <a:gd name="textAreaLeft" fmla="*/ 0 w 1886400"/>
                <a:gd name="textAreaRight" fmla="*/ 1887480 w 1886400"/>
                <a:gd name="textAreaTop" fmla="*/ 0 h 1354680"/>
                <a:gd name="textAreaBottom" fmla="*/ 1355760 h 1354680"/>
              </a:gdLst>
              <a:ahLst/>
              <a:rect l="textAreaLeft" t="textAreaTop" r="textAreaRight" b="textAreaBottom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" name="Freeform 21"/>
            <p:cNvSpPr/>
            <p:nvPr/>
          </p:nvSpPr>
          <p:spPr>
            <a:xfrm>
              <a:off x="7699320" y="9360"/>
              <a:ext cx="1421280" cy="1107000"/>
            </a:xfrm>
            <a:custGeom>
              <a:avLst/>
              <a:gdLst>
                <a:gd name="textAreaLeft" fmla="*/ 0 w 1421280"/>
                <a:gd name="textAreaRight" fmla="*/ 1422360 w 1421280"/>
                <a:gd name="textAreaTop" fmla="*/ 0 h 1107000"/>
                <a:gd name="textAreaBottom" fmla="*/ 1108080 h 1107000"/>
              </a:gdLst>
              <a:ahLst/>
              <a:rect l="textAreaLeft" t="textAreaTop" r="textAreaRight" b="textAreaBottom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" name="Freeform 22"/>
            <p:cNvSpPr/>
            <p:nvPr/>
          </p:nvSpPr>
          <p:spPr>
            <a:xfrm>
              <a:off x="8485200" y="4680"/>
              <a:ext cx="635400" cy="360720"/>
            </a:xfrm>
            <a:custGeom>
              <a:avLst/>
              <a:gdLst>
                <a:gd name="textAreaLeft" fmla="*/ 0 w 635400"/>
                <a:gd name="textAreaRight" fmla="*/ 636480 w 635400"/>
                <a:gd name="textAreaTop" fmla="*/ 0 h 360720"/>
                <a:gd name="textAreaBottom" fmla="*/ 361800 h 360720"/>
              </a:gdLst>
              <a:ahLst/>
              <a:rect l="textAreaLeft" t="textAreaTop" r="textAreaRight" b="textAreaBottom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5" name="Group 6"/>
          <p:cNvGrpSpPr/>
          <p:nvPr/>
        </p:nvGrpSpPr>
        <p:grpSpPr>
          <a:xfrm>
            <a:off x="1283040" y="1168200"/>
            <a:ext cx="6585120" cy="4537800"/>
            <a:chOff x="1283040" y="1168200"/>
            <a:chExt cx="6585120" cy="4537800"/>
          </a:xfrm>
        </p:grpSpPr>
        <p:sp>
          <p:nvSpPr>
            <p:cNvPr id="46" name="Rectangle 38"/>
            <p:cNvSpPr/>
            <p:nvPr/>
          </p:nvSpPr>
          <p:spPr>
            <a:xfrm>
              <a:off x="1283040" y="1168200"/>
              <a:ext cx="6585120" cy="73044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7" name="Rectangle 40"/>
            <p:cNvSpPr/>
            <p:nvPr/>
          </p:nvSpPr>
          <p:spPr>
            <a:xfrm>
              <a:off x="1283040" y="1973160"/>
              <a:ext cx="6585120" cy="338328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8" name="Isosceles Triangle 39"/>
            <p:cNvSpPr/>
            <p:nvPr/>
          </p:nvSpPr>
          <p:spPr>
            <a:xfrm rot="10800000">
              <a:off x="4363560" y="5356080"/>
              <a:ext cx="406080" cy="3499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120" cy="246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415760" y="803160"/>
            <a:ext cx="4090320" cy="52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4"/>
          </p:nvPr>
        </p:nvSpPr>
        <p:spPr>
          <a:xfrm>
            <a:off x="640080" y="6226920"/>
            <a:ext cx="785376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5"/>
          </p:nvPr>
        </p:nvSpPr>
        <p:spPr>
          <a:xfrm>
            <a:off x="7809120" y="320040"/>
            <a:ext cx="6847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2C5F87E-2C32-47C0-9F2B-1C206D7968C8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 idx="6"/>
          </p:nvPr>
        </p:nvSpPr>
        <p:spPr>
          <a:xfrm>
            <a:off x="640080" y="320040"/>
            <a:ext cx="27421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450"/>
          <p:cNvGrpSpPr/>
          <p:nvPr/>
        </p:nvGrpSpPr>
        <p:grpSpPr>
          <a:xfrm>
            <a:off x="0" y="0"/>
            <a:ext cx="9554040" cy="6852240"/>
            <a:chOff x="0" y="0"/>
            <a:chExt cx="9554040" cy="6852240"/>
          </a:xfrm>
        </p:grpSpPr>
        <p:sp>
          <p:nvSpPr>
            <p:cNvPr id="57" name="Freeform 6"/>
            <p:cNvSpPr/>
            <p:nvPr/>
          </p:nvSpPr>
          <p:spPr>
            <a:xfrm>
              <a:off x="0" y="1332000"/>
              <a:ext cx="7836480" cy="5520240"/>
            </a:xfrm>
            <a:custGeom>
              <a:avLst/>
              <a:gdLst>
                <a:gd name="textAreaLeft" fmla="*/ 0 w 7836480"/>
                <a:gd name="textAreaRight" fmla="*/ 7837560 w 7836480"/>
                <a:gd name="textAreaTop" fmla="*/ 0 h 5520240"/>
                <a:gd name="textAreaBottom" fmla="*/ 5521320 h 5520240"/>
              </a:gdLst>
              <a:ahLst/>
              <a:rect l="textAreaLeft" t="textAreaTop" r="textAreaRight" b="textAreaBottom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" name="Freeform 7"/>
            <p:cNvSpPr/>
            <p:nvPr/>
          </p:nvSpPr>
          <p:spPr>
            <a:xfrm>
              <a:off x="0" y="5564160"/>
              <a:ext cx="1411920" cy="1283040"/>
            </a:xfrm>
            <a:custGeom>
              <a:avLst/>
              <a:gdLst>
                <a:gd name="textAreaLeft" fmla="*/ 0 w 1411920"/>
                <a:gd name="textAreaRight" fmla="*/ 1413000 w 1411920"/>
                <a:gd name="textAreaTop" fmla="*/ 0 h 1283040"/>
                <a:gd name="textAreaBottom" fmla="*/ 1284120 h 1283040"/>
              </a:gdLst>
              <a:ahLst/>
              <a:rect l="textAreaLeft" t="textAreaTop" r="textAreaRight" b="textAreaBottom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" name="Freeform 8"/>
            <p:cNvSpPr/>
            <p:nvPr/>
          </p:nvSpPr>
          <p:spPr>
            <a:xfrm>
              <a:off x="0" y="2030400"/>
              <a:ext cx="6509160" cy="4812120"/>
            </a:xfrm>
            <a:custGeom>
              <a:avLst/>
              <a:gdLst>
                <a:gd name="textAreaLeft" fmla="*/ 0 w 6509160"/>
                <a:gd name="textAreaRight" fmla="*/ 6510240 w 6509160"/>
                <a:gd name="textAreaTop" fmla="*/ 0 h 4812120"/>
                <a:gd name="textAreaBottom" fmla="*/ 4813200 h 4812120"/>
              </a:gdLst>
              <a:ahLst/>
              <a:rect l="textAreaLeft" t="textAreaTop" r="textAreaRight" b="textAreaBottom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" name="Freeform 9"/>
            <p:cNvSpPr/>
            <p:nvPr/>
          </p:nvSpPr>
          <p:spPr>
            <a:xfrm>
              <a:off x="4680" y="6207120"/>
              <a:ext cx="716400" cy="645120"/>
            </a:xfrm>
            <a:custGeom>
              <a:avLst/>
              <a:gdLst>
                <a:gd name="textAreaLeft" fmla="*/ 0 w 716400"/>
                <a:gd name="textAreaRight" fmla="*/ 717480 w 716400"/>
                <a:gd name="textAreaTop" fmla="*/ 0 h 645120"/>
                <a:gd name="textAreaBottom" fmla="*/ 646200 h 645120"/>
              </a:gdLst>
              <a:ahLst/>
              <a:rect l="textAreaLeft" t="textAreaTop" r="textAreaRight" b="textAreaBottom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" name="Freeform 10"/>
            <p:cNvSpPr/>
            <p:nvPr/>
          </p:nvSpPr>
          <p:spPr>
            <a:xfrm>
              <a:off x="0" y="1806480"/>
              <a:ext cx="6752160" cy="5045760"/>
            </a:xfrm>
            <a:custGeom>
              <a:avLst/>
              <a:gdLst>
                <a:gd name="textAreaLeft" fmla="*/ 0 w 6752160"/>
                <a:gd name="textAreaRight" fmla="*/ 6753240 w 6752160"/>
                <a:gd name="textAreaTop" fmla="*/ 0 h 5045760"/>
                <a:gd name="textAreaBottom" fmla="*/ 5046840 h 5045760"/>
              </a:gdLst>
              <a:ahLst/>
              <a:rect l="textAreaLeft" t="textAreaTop" r="textAreaRight" b="textAreaBottom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" name="Freeform 11"/>
            <p:cNvSpPr/>
            <p:nvPr/>
          </p:nvSpPr>
          <p:spPr>
            <a:xfrm>
              <a:off x="0" y="669960"/>
              <a:ext cx="8796960" cy="6182280"/>
            </a:xfrm>
            <a:custGeom>
              <a:avLst/>
              <a:gdLst>
                <a:gd name="textAreaLeft" fmla="*/ 0 w 8796960"/>
                <a:gd name="textAreaRight" fmla="*/ 8798040 w 8796960"/>
                <a:gd name="textAreaTop" fmla="*/ 0 h 6182280"/>
                <a:gd name="textAreaBottom" fmla="*/ 6183360 h 6182280"/>
              </a:gdLst>
              <a:ahLst/>
              <a:rect l="textAreaLeft" t="textAreaTop" r="textAreaRight" b="textAreaBottom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" name="Freeform 12"/>
            <p:cNvSpPr/>
            <p:nvPr/>
          </p:nvSpPr>
          <p:spPr>
            <a:xfrm>
              <a:off x="0" y="119160"/>
              <a:ext cx="9554040" cy="6733080"/>
            </a:xfrm>
            <a:custGeom>
              <a:avLst/>
              <a:gdLst>
                <a:gd name="textAreaLeft" fmla="*/ 0 w 9554040"/>
                <a:gd name="textAreaRight" fmla="*/ 9555120 w 9554040"/>
                <a:gd name="textAreaTop" fmla="*/ 0 h 6733080"/>
                <a:gd name="textAreaBottom" fmla="*/ 6734160 h 6733080"/>
              </a:gdLst>
              <a:ahLst/>
              <a:rect l="textAreaLeft" t="textAreaTop" r="textAreaRight" b="textAreaBottom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" name="Freeform 13"/>
            <p:cNvSpPr/>
            <p:nvPr/>
          </p:nvSpPr>
          <p:spPr>
            <a:xfrm>
              <a:off x="3895560" y="4680"/>
              <a:ext cx="5215320" cy="5367960"/>
            </a:xfrm>
            <a:custGeom>
              <a:avLst/>
              <a:gdLst>
                <a:gd name="textAreaLeft" fmla="*/ 0 w 5215320"/>
                <a:gd name="textAreaRight" fmla="*/ 5216400 w 5215320"/>
                <a:gd name="textAreaTop" fmla="*/ 0 h 5367960"/>
                <a:gd name="textAreaBottom" fmla="*/ 5369040 h 5367960"/>
              </a:gdLst>
              <a:ahLst/>
              <a:rect l="textAreaLeft" t="textAreaTop" r="textAreaRight" b="textAreaBottom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" name="Freeform 15"/>
            <p:cNvSpPr/>
            <p:nvPr/>
          </p:nvSpPr>
          <p:spPr>
            <a:xfrm>
              <a:off x="4289400" y="4680"/>
              <a:ext cx="4831200" cy="4821840"/>
            </a:xfrm>
            <a:custGeom>
              <a:avLst/>
              <a:gdLst>
                <a:gd name="textAreaLeft" fmla="*/ 0 w 4831200"/>
                <a:gd name="textAreaRight" fmla="*/ 4832280 w 4831200"/>
                <a:gd name="textAreaTop" fmla="*/ 0 h 4821840"/>
                <a:gd name="textAreaBottom" fmla="*/ 4822920 h 4821840"/>
              </a:gdLst>
              <a:ahLst/>
              <a:rect l="textAreaLeft" t="textAreaTop" r="textAreaRight" b="textAreaBottom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" name="Freeform 16"/>
            <p:cNvSpPr/>
            <p:nvPr/>
          </p:nvSpPr>
          <p:spPr>
            <a:xfrm>
              <a:off x="4479840" y="4680"/>
              <a:ext cx="4640760" cy="4597920"/>
            </a:xfrm>
            <a:custGeom>
              <a:avLst/>
              <a:gdLst>
                <a:gd name="textAreaLeft" fmla="*/ 0 w 4640760"/>
                <a:gd name="textAreaRight" fmla="*/ 4641840 w 4640760"/>
                <a:gd name="textAreaTop" fmla="*/ 0 h 4597920"/>
                <a:gd name="textAreaBottom" fmla="*/ 4599000 h 4597920"/>
              </a:gdLst>
              <a:ahLst/>
              <a:rect l="textAreaLeft" t="textAreaTop" r="textAreaRight" b="textAreaBottom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" name="Freeform 17"/>
            <p:cNvSpPr/>
            <p:nvPr/>
          </p:nvSpPr>
          <p:spPr>
            <a:xfrm>
              <a:off x="4680000" y="0"/>
              <a:ext cx="4440600" cy="4236120"/>
            </a:xfrm>
            <a:custGeom>
              <a:avLst/>
              <a:gdLst>
                <a:gd name="textAreaLeft" fmla="*/ 0 w 4440600"/>
                <a:gd name="textAreaRight" fmla="*/ 4441680 w 4440600"/>
                <a:gd name="textAreaTop" fmla="*/ 0 h 4236120"/>
                <a:gd name="textAreaBottom" fmla="*/ 4237200 h 4236120"/>
              </a:gdLst>
              <a:ahLst/>
              <a:rect l="textAreaLeft" t="textAreaTop" r="textAreaRight" b="textAreaBottom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" name="Freeform 18"/>
            <p:cNvSpPr/>
            <p:nvPr/>
          </p:nvSpPr>
          <p:spPr>
            <a:xfrm>
              <a:off x="4932360" y="4680"/>
              <a:ext cx="4178880" cy="3985200"/>
            </a:xfrm>
            <a:custGeom>
              <a:avLst/>
              <a:gdLst>
                <a:gd name="textAreaLeft" fmla="*/ 0 w 4178880"/>
                <a:gd name="textAreaRight" fmla="*/ 4179960 w 4178880"/>
                <a:gd name="textAreaTop" fmla="*/ 0 h 3985200"/>
                <a:gd name="textAreaBottom" fmla="*/ 3986280 h 3985200"/>
              </a:gdLst>
              <a:ahLst/>
              <a:rect l="textAreaLeft" t="textAreaTop" r="textAreaRight" b="textAreaBottom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Freeform 19"/>
            <p:cNvSpPr/>
            <p:nvPr/>
          </p:nvSpPr>
          <p:spPr>
            <a:xfrm>
              <a:off x="5345280" y="4680"/>
              <a:ext cx="3775680" cy="3837600"/>
            </a:xfrm>
            <a:custGeom>
              <a:avLst/>
              <a:gdLst>
                <a:gd name="textAreaLeft" fmla="*/ 0 w 3775680"/>
                <a:gd name="textAreaRight" fmla="*/ 3776760 w 3775680"/>
                <a:gd name="textAreaTop" fmla="*/ 0 h 3837600"/>
                <a:gd name="textAreaBottom" fmla="*/ 3838680 h 3837600"/>
              </a:gdLst>
              <a:ahLst/>
              <a:rect l="textAreaLeft" t="textAreaTop" r="textAreaRight" b="textAreaBottom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" name="Freeform 20"/>
            <p:cNvSpPr/>
            <p:nvPr/>
          </p:nvSpPr>
          <p:spPr>
            <a:xfrm>
              <a:off x="7234200" y="4680"/>
              <a:ext cx="1886400" cy="1354680"/>
            </a:xfrm>
            <a:custGeom>
              <a:avLst/>
              <a:gdLst>
                <a:gd name="textAreaLeft" fmla="*/ 0 w 1886400"/>
                <a:gd name="textAreaRight" fmla="*/ 1887480 w 1886400"/>
                <a:gd name="textAreaTop" fmla="*/ 0 h 1354680"/>
                <a:gd name="textAreaBottom" fmla="*/ 1355760 h 1354680"/>
              </a:gdLst>
              <a:ahLst/>
              <a:rect l="textAreaLeft" t="textAreaTop" r="textAreaRight" b="textAreaBottom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" name="Freeform 21"/>
            <p:cNvSpPr/>
            <p:nvPr/>
          </p:nvSpPr>
          <p:spPr>
            <a:xfrm>
              <a:off x="7699320" y="9360"/>
              <a:ext cx="1421280" cy="1107000"/>
            </a:xfrm>
            <a:custGeom>
              <a:avLst/>
              <a:gdLst>
                <a:gd name="textAreaLeft" fmla="*/ 0 w 1421280"/>
                <a:gd name="textAreaRight" fmla="*/ 1422360 w 1421280"/>
                <a:gd name="textAreaTop" fmla="*/ 0 h 1107000"/>
                <a:gd name="textAreaBottom" fmla="*/ 1108080 h 1107000"/>
              </a:gdLst>
              <a:ahLst/>
              <a:rect l="textAreaLeft" t="textAreaTop" r="textAreaRight" b="textAreaBottom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" name="Freeform 22"/>
            <p:cNvSpPr/>
            <p:nvPr/>
          </p:nvSpPr>
          <p:spPr>
            <a:xfrm>
              <a:off x="8485200" y="4680"/>
              <a:ext cx="635400" cy="360720"/>
            </a:xfrm>
            <a:custGeom>
              <a:avLst/>
              <a:gdLst>
                <a:gd name="textAreaLeft" fmla="*/ 0 w 635400"/>
                <a:gd name="textAreaRight" fmla="*/ 636480 w 635400"/>
                <a:gd name="textAreaTop" fmla="*/ 0 h 360720"/>
                <a:gd name="textAreaBottom" fmla="*/ 361800 h 360720"/>
              </a:gdLst>
              <a:ahLst/>
              <a:rect l="textAreaLeft" t="textAreaTop" r="textAreaRight" b="textAreaBottom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73" name="Group 6"/>
          <p:cNvGrpSpPr/>
          <p:nvPr/>
        </p:nvGrpSpPr>
        <p:grpSpPr>
          <a:xfrm>
            <a:off x="1283040" y="1168200"/>
            <a:ext cx="6585120" cy="4537800"/>
            <a:chOff x="1283040" y="1168200"/>
            <a:chExt cx="6585120" cy="4537800"/>
          </a:xfrm>
        </p:grpSpPr>
        <p:sp>
          <p:nvSpPr>
            <p:cNvPr id="74" name="Rectangle 38"/>
            <p:cNvSpPr/>
            <p:nvPr/>
          </p:nvSpPr>
          <p:spPr>
            <a:xfrm>
              <a:off x="1283040" y="1168200"/>
              <a:ext cx="6585120" cy="73044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5" name="Rectangle 40"/>
            <p:cNvSpPr/>
            <p:nvPr/>
          </p:nvSpPr>
          <p:spPr>
            <a:xfrm>
              <a:off x="1283040" y="1973160"/>
              <a:ext cx="6585120" cy="338328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6" name="Isosceles Triangle 39"/>
            <p:cNvSpPr/>
            <p:nvPr/>
          </p:nvSpPr>
          <p:spPr>
            <a:xfrm rot="10800000">
              <a:off x="4363560" y="5356080"/>
              <a:ext cx="406080" cy="3499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120" cy="246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ftr" idx="7"/>
          </p:nvPr>
        </p:nvSpPr>
        <p:spPr>
          <a:xfrm>
            <a:off x="640080" y="6226920"/>
            <a:ext cx="785376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8"/>
          </p:nvPr>
        </p:nvSpPr>
        <p:spPr>
          <a:xfrm>
            <a:off x="7809120" y="320040"/>
            <a:ext cx="6847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6E351DA-92E1-4DB7-9644-75475BEEAF8E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9"/>
          </p:nvPr>
        </p:nvSpPr>
        <p:spPr>
          <a:xfrm>
            <a:off x="640080" y="320040"/>
            <a:ext cx="27421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4"/>
          <p:cNvGrpSpPr/>
          <p:nvPr/>
        </p:nvGrpSpPr>
        <p:grpSpPr>
          <a:xfrm>
            <a:off x="-286200" y="0"/>
            <a:ext cx="9420840" cy="6856920"/>
            <a:chOff x="-286200" y="0"/>
            <a:chExt cx="9420840" cy="6856920"/>
          </a:xfrm>
        </p:grpSpPr>
        <p:sp>
          <p:nvSpPr>
            <p:cNvPr id="85" name="Freeform 5"/>
            <p:cNvSpPr/>
            <p:nvPr/>
          </p:nvSpPr>
          <p:spPr>
            <a:xfrm>
              <a:off x="762120" y="0"/>
              <a:ext cx="3873960" cy="6847560"/>
            </a:xfrm>
            <a:custGeom>
              <a:avLst/>
              <a:gdLst>
                <a:gd name="textAreaLeft" fmla="*/ 0 w 3873960"/>
                <a:gd name="textAreaRight" fmla="*/ 3875040 w 387396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" name="Freeform 6"/>
            <p:cNvSpPr/>
            <p:nvPr/>
          </p:nvSpPr>
          <p:spPr>
            <a:xfrm>
              <a:off x="8092080" y="9360"/>
              <a:ext cx="1042560" cy="327600"/>
            </a:xfrm>
            <a:custGeom>
              <a:avLst/>
              <a:gdLst>
                <a:gd name="textAreaLeft" fmla="*/ 0 w 1042560"/>
                <a:gd name="textAreaRight" fmla="*/ 1043640 w 1042560"/>
                <a:gd name="textAreaTop" fmla="*/ 0 h 327600"/>
                <a:gd name="textAreaBottom" fmla="*/ 328680 h 327600"/>
              </a:gdLst>
              <a:ahLst/>
              <a:rect l="textAreaLeft" t="textAreaTop" r="textAreaRight" b="textAreaBottom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" name="Freeform 7"/>
            <p:cNvSpPr/>
            <p:nvPr/>
          </p:nvSpPr>
          <p:spPr>
            <a:xfrm>
              <a:off x="7710120" y="5578560"/>
              <a:ext cx="1424160" cy="1269000"/>
            </a:xfrm>
            <a:custGeom>
              <a:avLst/>
              <a:gdLst>
                <a:gd name="textAreaLeft" fmla="*/ 0 w 1424160"/>
                <a:gd name="textAreaRight" fmla="*/ 1425240 w 1424160"/>
                <a:gd name="textAreaTop" fmla="*/ 0 h 1269000"/>
                <a:gd name="textAreaBottom" fmla="*/ 1270080 h 1269000"/>
              </a:gdLst>
              <a:ahLst/>
              <a:rect l="textAreaLeft" t="textAreaTop" r="textAreaRight" b="textAreaBottom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" name="Freeform 8"/>
            <p:cNvSpPr/>
            <p:nvPr/>
          </p:nvSpPr>
          <p:spPr>
            <a:xfrm>
              <a:off x="576000" y="0"/>
              <a:ext cx="3687840" cy="6847560"/>
            </a:xfrm>
            <a:custGeom>
              <a:avLst/>
              <a:gdLst>
                <a:gd name="textAreaLeft" fmla="*/ 0 w 3687840"/>
                <a:gd name="textAreaRight" fmla="*/ 3688920 w 368784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" name="Freeform 9"/>
            <p:cNvSpPr/>
            <p:nvPr/>
          </p:nvSpPr>
          <p:spPr>
            <a:xfrm>
              <a:off x="8667720" y="9360"/>
              <a:ext cx="466560" cy="156240"/>
            </a:xfrm>
            <a:custGeom>
              <a:avLst/>
              <a:gdLst>
                <a:gd name="textAreaLeft" fmla="*/ 0 w 466560"/>
                <a:gd name="textAreaRight" fmla="*/ 467640 w 466560"/>
                <a:gd name="textAreaTop" fmla="*/ 0 h 156240"/>
                <a:gd name="textAreaBottom" fmla="*/ 157320 h 156240"/>
              </a:gdLst>
              <a:ahLst/>
              <a:rect l="textAreaLeft" t="textAreaTop" r="textAreaRight" b="textAreaBottom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" name="Freeform 10"/>
            <p:cNvSpPr/>
            <p:nvPr/>
          </p:nvSpPr>
          <p:spPr>
            <a:xfrm>
              <a:off x="7958520" y="5811840"/>
              <a:ext cx="1176120" cy="1045080"/>
            </a:xfrm>
            <a:custGeom>
              <a:avLst/>
              <a:gdLst>
                <a:gd name="textAreaLeft" fmla="*/ 0 w 1176120"/>
                <a:gd name="textAreaRight" fmla="*/ 1177200 w 1176120"/>
                <a:gd name="textAreaTop" fmla="*/ 0 h 1045080"/>
                <a:gd name="textAreaBottom" fmla="*/ 1046160 h 1045080"/>
              </a:gdLst>
              <a:ahLst/>
              <a:rect l="textAreaLeft" t="textAreaTop" r="textAreaRight" b="textAreaBottom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" name="Freeform 11"/>
            <p:cNvSpPr/>
            <p:nvPr/>
          </p:nvSpPr>
          <p:spPr>
            <a:xfrm>
              <a:off x="458280" y="0"/>
              <a:ext cx="3628800" cy="6847560"/>
            </a:xfrm>
            <a:custGeom>
              <a:avLst/>
              <a:gdLst>
                <a:gd name="textAreaLeft" fmla="*/ 0 w 3628800"/>
                <a:gd name="textAreaRight" fmla="*/ 3629880 w 362880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" name="Freeform 12"/>
            <p:cNvSpPr/>
            <p:nvPr/>
          </p:nvSpPr>
          <p:spPr>
            <a:xfrm>
              <a:off x="8968680" y="9360"/>
              <a:ext cx="165960" cy="56160"/>
            </a:xfrm>
            <a:custGeom>
              <a:avLst/>
              <a:gdLst>
                <a:gd name="textAreaLeft" fmla="*/ 0 w 165960"/>
                <a:gd name="textAreaRight" fmla="*/ 167040 w 165960"/>
                <a:gd name="textAreaTop" fmla="*/ 0 h 56160"/>
                <a:gd name="textAreaBottom" fmla="*/ 57240 h 56160"/>
              </a:gdLst>
              <a:ahLst/>
              <a:rect l="textAreaLeft" t="textAreaTop" r="textAreaRight" b="textAreaBottom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" name="Freeform 13"/>
            <p:cNvSpPr/>
            <p:nvPr/>
          </p:nvSpPr>
          <p:spPr>
            <a:xfrm>
              <a:off x="8106480" y="5940360"/>
              <a:ext cx="1028160" cy="906840"/>
            </a:xfrm>
            <a:custGeom>
              <a:avLst/>
              <a:gdLst>
                <a:gd name="textAreaLeft" fmla="*/ 0 w 1028160"/>
                <a:gd name="textAreaRight" fmla="*/ 1029240 w 1028160"/>
                <a:gd name="textAreaTop" fmla="*/ 0 h 906840"/>
                <a:gd name="textAreaBottom" fmla="*/ 907920 h 906840"/>
              </a:gdLst>
              <a:ahLst/>
              <a:rect l="textAreaLeft" t="textAreaTop" r="textAreaRight" b="textAreaBottom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" name="Freeform 14"/>
            <p:cNvSpPr/>
            <p:nvPr/>
          </p:nvSpPr>
          <p:spPr>
            <a:xfrm>
              <a:off x="458280" y="0"/>
              <a:ext cx="3253680" cy="6847560"/>
            </a:xfrm>
            <a:custGeom>
              <a:avLst/>
              <a:gdLst>
                <a:gd name="textAreaLeft" fmla="*/ 0 w 3253680"/>
                <a:gd name="textAreaRight" fmla="*/ 3254760 w 325368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" name="Freeform 15"/>
            <p:cNvSpPr/>
            <p:nvPr/>
          </p:nvSpPr>
          <p:spPr>
            <a:xfrm>
              <a:off x="8268480" y="6054840"/>
              <a:ext cx="865800" cy="792720"/>
            </a:xfrm>
            <a:custGeom>
              <a:avLst/>
              <a:gdLst>
                <a:gd name="textAreaLeft" fmla="*/ 0 w 865800"/>
                <a:gd name="textAreaRight" fmla="*/ 866880 w 86580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" name="Freeform 16"/>
            <p:cNvSpPr/>
            <p:nvPr/>
          </p:nvSpPr>
          <p:spPr>
            <a:xfrm>
              <a:off x="343800" y="0"/>
              <a:ext cx="3239280" cy="6847560"/>
            </a:xfrm>
            <a:custGeom>
              <a:avLst/>
              <a:gdLst>
                <a:gd name="textAreaLeft" fmla="*/ 0 w 3239280"/>
                <a:gd name="textAreaRight" fmla="*/ 3240360 w 323928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7" name="Freeform 17"/>
            <p:cNvSpPr/>
            <p:nvPr/>
          </p:nvSpPr>
          <p:spPr>
            <a:xfrm>
              <a:off x="8445240" y="6216480"/>
              <a:ext cx="689400" cy="630720"/>
            </a:xfrm>
            <a:custGeom>
              <a:avLst/>
              <a:gdLst>
                <a:gd name="textAreaLeft" fmla="*/ 0 w 689400"/>
                <a:gd name="textAreaRight" fmla="*/ 690480 w 689400"/>
                <a:gd name="textAreaTop" fmla="*/ 0 h 630720"/>
                <a:gd name="textAreaBottom" fmla="*/ 631800 h 630720"/>
              </a:gdLst>
              <a:ahLst/>
              <a:rect l="textAreaLeft" t="textAreaTop" r="textAreaRight" b="textAreaBottom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" name="Freeform 18"/>
            <p:cNvSpPr/>
            <p:nvPr/>
          </p:nvSpPr>
          <p:spPr>
            <a:xfrm>
              <a:off x="-61920" y="0"/>
              <a:ext cx="3430080" cy="6847560"/>
            </a:xfrm>
            <a:custGeom>
              <a:avLst/>
              <a:gdLst>
                <a:gd name="textAreaLeft" fmla="*/ 0 w 3430080"/>
                <a:gd name="textAreaRight" fmla="*/ 3431160 w 343008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" name="Freeform 19"/>
            <p:cNvSpPr/>
            <p:nvPr/>
          </p:nvSpPr>
          <p:spPr>
            <a:xfrm>
              <a:off x="8753760" y="6519960"/>
              <a:ext cx="380520" cy="327600"/>
            </a:xfrm>
            <a:custGeom>
              <a:avLst/>
              <a:gdLst>
                <a:gd name="textAreaLeft" fmla="*/ 0 w 380520"/>
                <a:gd name="textAreaRight" fmla="*/ 381600 w 380520"/>
                <a:gd name="textAreaTop" fmla="*/ 0 h 327600"/>
                <a:gd name="textAreaBottom" fmla="*/ 328680 h 327600"/>
              </a:gdLst>
              <a:ahLst/>
              <a:rect l="textAreaLeft" t="textAreaTop" r="textAreaRight" b="textAreaBottom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" name="Freeform 20"/>
            <p:cNvSpPr/>
            <p:nvPr/>
          </p:nvSpPr>
          <p:spPr>
            <a:xfrm>
              <a:off x="52560" y="0"/>
              <a:ext cx="2725560" cy="6847560"/>
            </a:xfrm>
            <a:custGeom>
              <a:avLst/>
              <a:gdLst>
                <a:gd name="textAreaLeft" fmla="*/ 0 w 2725560"/>
                <a:gd name="textAreaRight" fmla="*/ 2726640 w 272556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" name="Freeform 21"/>
            <p:cNvSpPr/>
            <p:nvPr/>
          </p:nvSpPr>
          <p:spPr>
            <a:xfrm>
              <a:off x="-286200" y="0"/>
              <a:ext cx="2954520" cy="6847560"/>
            </a:xfrm>
            <a:custGeom>
              <a:avLst/>
              <a:gdLst>
                <a:gd name="textAreaLeft" fmla="*/ 0 w 2954520"/>
                <a:gd name="textAreaRight" fmla="*/ 2955600 w 295452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" name="Freeform 22"/>
            <p:cNvSpPr/>
            <p:nvPr/>
          </p:nvSpPr>
          <p:spPr>
            <a:xfrm>
              <a:off x="-4680" y="0"/>
              <a:ext cx="1447920" cy="2029320"/>
            </a:xfrm>
            <a:custGeom>
              <a:avLst/>
              <a:gdLst>
                <a:gd name="textAreaLeft" fmla="*/ 0 w 1447920"/>
                <a:gd name="textAreaRight" fmla="*/ 1449000 w 1447920"/>
                <a:gd name="textAreaTop" fmla="*/ 0 h 2029320"/>
                <a:gd name="textAreaBottom" fmla="*/ 2030400 h 2029320"/>
              </a:gdLst>
              <a:ahLst/>
              <a:rect l="textAreaLeft" t="textAreaTop" r="textAreaRight" b="textAreaBottom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" name="Freeform 23"/>
            <p:cNvSpPr/>
            <p:nvPr/>
          </p:nvSpPr>
          <p:spPr>
            <a:xfrm>
              <a:off x="-4680" y="9360"/>
              <a:ext cx="1247760" cy="1640520"/>
            </a:xfrm>
            <a:custGeom>
              <a:avLst/>
              <a:gdLst>
                <a:gd name="textAreaLeft" fmla="*/ 0 w 1247760"/>
                <a:gd name="textAreaRight" fmla="*/ 1248840 w 1247760"/>
                <a:gd name="textAreaTop" fmla="*/ 0 h 1640520"/>
                <a:gd name="textAreaBottom" fmla="*/ 1641600 h 1640520"/>
              </a:gdLst>
              <a:ahLst/>
              <a:rect l="textAreaLeft" t="textAreaTop" r="textAreaRight" b="textAreaBottom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" name="Freeform 24"/>
            <p:cNvSpPr/>
            <p:nvPr/>
          </p:nvSpPr>
          <p:spPr>
            <a:xfrm>
              <a:off x="-4680" y="0"/>
              <a:ext cx="1037520" cy="1211760"/>
            </a:xfrm>
            <a:custGeom>
              <a:avLst/>
              <a:gdLst>
                <a:gd name="textAreaLeft" fmla="*/ 0 w 1037520"/>
                <a:gd name="textAreaRight" fmla="*/ 1038600 w 1037520"/>
                <a:gd name="textAreaTop" fmla="*/ 0 h 1211760"/>
                <a:gd name="textAreaBottom" fmla="*/ 1212840 h 1211760"/>
              </a:gdLst>
              <a:ahLst/>
              <a:rect l="textAreaLeft" t="textAreaTop" r="textAreaRight" b="textAreaBottom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05" name="Group 31"/>
          <p:cNvGrpSpPr/>
          <p:nvPr/>
        </p:nvGrpSpPr>
        <p:grpSpPr>
          <a:xfrm>
            <a:off x="640080" y="1699560"/>
            <a:ext cx="3285360" cy="3470400"/>
            <a:chOff x="640080" y="1699560"/>
            <a:chExt cx="3285360" cy="3470400"/>
          </a:xfrm>
        </p:grpSpPr>
        <p:sp>
          <p:nvSpPr>
            <p:cNvPr id="106" name="Rectangle 41"/>
            <p:cNvSpPr/>
            <p:nvPr/>
          </p:nvSpPr>
          <p:spPr>
            <a:xfrm>
              <a:off x="644400" y="1699560"/>
              <a:ext cx="3276720" cy="50184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7" name="Isosceles Triangle 22"/>
            <p:cNvSpPr/>
            <p:nvPr/>
          </p:nvSpPr>
          <p:spPr>
            <a:xfrm rot="10800000">
              <a:off x="2126520" y="4898520"/>
              <a:ext cx="315000" cy="2714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8" name="Rectangle 43"/>
            <p:cNvSpPr/>
            <p:nvPr/>
          </p:nvSpPr>
          <p:spPr>
            <a:xfrm>
              <a:off x="640080" y="2275560"/>
              <a:ext cx="3285360" cy="262332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120" cy="246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éditer le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format du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415760" y="803160"/>
            <a:ext cx="4090320" cy="52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ftr" idx="10"/>
          </p:nvPr>
        </p:nvSpPr>
        <p:spPr>
          <a:xfrm>
            <a:off x="640080" y="6226920"/>
            <a:ext cx="785376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11"/>
          </p:nvPr>
        </p:nvSpPr>
        <p:spPr>
          <a:xfrm>
            <a:off x="7809120" y="320040"/>
            <a:ext cx="6847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A344F31-05D5-4A99-8018-062FE07A92C4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dt" idx="12"/>
          </p:nvPr>
        </p:nvSpPr>
        <p:spPr>
          <a:xfrm>
            <a:off x="640080" y="320040"/>
            <a:ext cx="27421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50"/>
          <p:cNvGrpSpPr/>
          <p:nvPr/>
        </p:nvGrpSpPr>
        <p:grpSpPr>
          <a:xfrm>
            <a:off x="-1800" y="0"/>
            <a:ext cx="9420840" cy="6856920"/>
            <a:chOff x="-1800" y="0"/>
            <a:chExt cx="9420840" cy="6856920"/>
          </a:xfrm>
        </p:grpSpPr>
        <p:sp>
          <p:nvSpPr>
            <p:cNvPr id="117" name="Freeform 5"/>
            <p:cNvSpPr/>
            <p:nvPr/>
          </p:nvSpPr>
          <p:spPr>
            <a:xfrm flipH="1">
              <a:off x="4496400" y="0"/>
              <a:ext cx="3873960" cy="6847560"/>
            </a:xfrm>
            <a:custGeom>
              <a:avLst/>
              <a:gdLst>
                <a:gd name="textAreaLeft" fmla="*/ -720 w 3873960"/>
                <a:gd name="textAreaRight" fmla="*/ 3874320 w 387396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" name="Freeform 6"/>
            <p:cNvSpPr/>
            <p:nvPr/>
          </p:nvSpPr>
          <p:spPr>
            <a:xfrm flipH="1">
              <a:off x="-1440" y="9360"/>
              <a:ext cx="1042560" cy="327600"/>
            </a:xfrm>
            <a:custGeom>
              <a:avLst/>
              <a:gdLst>
                <a:gd name="textAreaLeft" fmla="*/ 720 w 1042560"/>
                <a:gd name="textAreaRight" fmla="*/ 1044360 w 1042560"/>
                <a:gd name="textAreaTop" fmla="*/ 0 h 327600"/>
                <a:gd name="textAreaBottom" fmla="*/ 328680 h 327600"/>
              </a:gdLst>
              <a:ahLst/>
              <a:rect l="textAreaLeft" t="textAreaTop" r="textAreaRight" b="textAreaBottom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Freeform 7"/>
            <p:cNvSpPr/>
            <p:nvPr/>
          </p:nvSpPr>
          <p:spPr>
            <a:xfrm flipH="1">
              <a:off x="-1440" y="5578560"/>
              <a:ext cx="1424160" cy="1269000"/>
            </a:xfrm>
            <a:custGeom>
              <a:avLst/>
              <a:gdLst>
                <a:gd name="textAreaLeft" fmla="*/ 720 w 1424160"/>
                <a:gd name="textAreaRight" fmla="*/ 1425960 w 1424160"/>
                <a:gd name="textAreaTop" fmla="*/ 0 h 1269000"/>
                <a:gd name="textAreaBottom" fmla="*/ 1270080 h 1269000"/>
              </a:gdLst>
              <a:ahLst/>
              <a:rect l="textAreaLeft" t="textAreaTop" r="textAreaRight" b="textAreaBottom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" name="Freeform 8"/>
            <p:cNvSpPr/>
            <p:nvPr/>
          </p:nvSpPr>
          <p:spPr>
            <a:xfrm flipH="1">
              <a:off x="4869360" y="0"/>
              <a:ext cx="3687840" cy="6847560"/>
            </a:xfrm>
            <a:custGeom>
              <a:avLst/>
              <a:gdLst>
                <a:gd name="textAreaLeft" fmla="*/ 720 w 3687840"/>
                <a:gd name="textAreaRight" fmla="*/ 3689640 w 368784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" name="Freeform 9"/>
            <p:cNvSpPr/>
            <p:nvPr/>
          </p:nvSpPr>
          <p:spPr>
            <a:xfrm flipH="1">
              <a:off x="-1440" y="9360"/>
              <a:ext cx="466560" cy="156240"/>
            </a:xfrm>
            <a:custGeom>
              <a:avLst/>
              <a:gdLst>
                <a:gd name="textAreaLeft" fmla="*/ 720 w 466560"/>
                <a:gd name="textAreaRight" fmla="*/ 468360 w 466560"/>
                <a:gd name="textAreaTop" fmla="*/ 0 h 156240"/>
                <a:gd name="textAreaBottom" fmla="*/ 157320 h 156240"/>
              </a:gdLst>
              <a:ahLst/>
              <a:rect l="textAreaLeft" t="textAreaTop" r="textAreaRight" b="textAreaBottom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 flipH="1">
              <a:off x="-2160" y="5811840"/>
              <a:ext cx="1176120" cy="1045080"/>
            </a:xfrm>
            <a:custGeom>
              <a:avLst/>
              <a:gdLst>
                <a:gd name="textAreaLeft" fmla="*/ -720 w 1176120"/>
                <a:gd name="textAreaRight" fmla="*/ 1176480 w 1176120"/>
                <a:gd name="textAreaTop" fmla="*/ 0 h 1045080"/>
                <a:gd name="textAreaBottom" fmla="*/ 1046160 h 1045080"/>
              </a:gdLst>
              <a:ahLst/>
              <a:rect l="textAreaLeft" t="textAreaTop" r="textAreaRight" b="textAreaBottom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Freeform 11"/>
            <p:cNvSpPr/>
            <p:nvPr/>
          </p:nvSpPr>
          <p:spPr>
            <a:xfrm flipH="1">
              <a:off x="5045760" y="0"/>
              <a:ext cx="3628800" cy="6847560"/>
            </a:xfrm>
            <a:custGeom>
              <a:avLst/>
              <a:gdLst>
                <a:gd name="textAreaLeft" fmla="*/ 720 w 3628800"/>
                <a:gd name="textAreaRight" fmla="*/ 3630600 w 362880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Freeform 12"/>
            <p:cNvSpPr/>
            <p:nvPr/>
          </p:nvSpPr>
          <p:spPr>
            <a:xfrm flipH="1">
              <a:off x="-2160" y="9360"/>
              <a:ext cx="165960" cy="56160"/>
            </a:xfrm>
            <a:custGeom>
              <a:avLst/>
              <a:gdLst>
                <a:gd name="textAreaLeft" fmla="*/ -720 w 165960"/>
                <a:gd name="textAreaRight" fmla="*/ 166320 w 165960"/>
                <a:gd name="textAreaTop" fmla="*/ 0 h 56160"/>
                <a:gd name="textAreaBottom" fmla="*/ 57240 h 56160"/>
              </a:gdLst>
              <a:ahLst/>
              <a:rect l="textAreaLeft" t="textAreaTop" r="textAreaRight" b="textAreaBottom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Freeform 13"/>
            <p:cNvSpPr/>
            <p:nvPr/>
          </p:nvSpPr>
          <p:spPr>
            <a:xfrm flipH="1">
              <a:off x="-1440" y="5940360"/>
              <a:ext cx="1028160" cy="906840"/>
            </a:xfrm>
            <a:custGeom>
              <a:avLst/>
              <a:gdLst>
                <a:gd name="textAreaLeft" fmla="*/ 720 w 1028160"/>
                <a:gd name="textAreaRight" fmla="*/ 1029960 w 1028160"/>
                <a:gd name="textAreaTop" fmla="*/ 0 h 906840"/>
                <a:gd name="textAreaBottom" fmla="*/ 907920 h 906840"/>
              </a:gdLst>
              <a:ahLst/>
              <a:rect l="textAreaLeft" t="textAreaTop" r="textAreaRight" b="textAreaBottom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Freeform 14"/>
            <p:cNvSpPr/>
            <p:nvPr/>
          </p:nvSpPr>
          <p:spPr>
            <a:xfrm flipH="1">
              <a:off x="5421240" y="0"/>
              <a:ext cx="3253680" cy="6847560"/>
            </a:xfrm>
            <a:custGeom>
              <a:avLst/>
              <a:gdLst>
                <a:gd name="textAreaLeft" fmla="*/ 720 w 3253680"/>
                <a:gd name="textAreaRight" fmla="*/ 3255480 w 325368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Freeform 15"/>
            <p:cNvSpPr/>
            <p:nvPr/>
          </p:nvSpPr>
          <p:spPr>
            <a:xfrm flipH="1">
              <a:off x="-2160" y="6054840"/>
              <a:ext cx="865800" cy="792720"/>
            </a:xfrm>
            <a:custGeom>
              <a:avLst/>
              <a:gdLst>
                <a:gd name="textAreaLeft" fmla="*/ -720 w 865800"/>
                <a:gd name="textAreaRight" fmla="*/ 866160 w 86580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Freeform 16"/>
            <p:cNvSpPr/>
            <p:nvPr/>
          </p:nvSpPr>
          <p:spPr>
            <a:xfrm flipH="1">
              <a:off x="5550120" y="0"/>
              <a:ext cx="3239280" cy="6847560"/>
            </a:xfrm>
            <a:custGeom>
              <a:avLst/>
              <a:gdLst>
                <a:gd name="textAreaLeft" fmla="*/ 720 w 3239280"/>
                <a:gd name="textAreaRight" fmla="*/ 3241080 w 323928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Freeform 17"/>
            <p:cNvSpPr/>
            <p:nvPr/>
          </p:nvSpPr>
          <p:spPr>
            <a:xfrm flipH="1">
              <a:off x="-2160" y="6216480"/>
              <a:ext cx="689400" cy="630720"/>
            </a:xfrm>
            <a:custGeom>
              <a:avLst/>
              <a:gdLst>
                <a:gd name="textAreaLeft" fmla="*/ -720 w 689400"/>
                <a:gd name="textAreaRight" fmla="*/ 689760 w 689400"/>
                <a:gd name="textAreaTop" fmla="*/ 0 h 630720"/>
                <a:gd name="textAreaBottom" fmla="*/ 631800 h 630720"/>
              </a:gdLst>
              <a:ahLst/>
              <a:rect l="textAreaLeft" t="textAreaTop" r="textAreaRight" b="textAreaBottom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" name="Freeform 18"/>
            <p:cNvSpPr/>
            <p:nvPr/>
          </p:nvSpPr>
          <p:spPr>
            <a:xfrm flipH="1">
              <a:off x="5765040" y="0"/>
              <a:ext cx="3430080" cy="6847560"/>
            </a:xfrm>
            <a:custGeom>
              <a:avLst/>
              <a:gdLst>
                <a:gd name="textAreaLeft" fmla="*/ 720 w 3430080"/>
                <a:gd name="textAreaRight" fmla="*/ 3431880 w 343008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" name="Freeform 19"/>
            <p:cNvSpPr/>
            <p:nvPr/>
          </p:nvSpPr>
          <p:spPr>
            <a:xfrm flipH="1">
              <a:off x="-2160" y="6519960"/>
              <a:ext cx="380520" cy="327600"/>
            </a:xfrm>
            <a:custGeom>
              <a:avLst/>
              <a:gdLst>
                <a:gd name="textAreaLeft" fmla="*/ -720 w 380520"/>
                <a:gd name="textAreaRight" fmla="*/ 380880 w 380520"/>
                <a:gd name="textAreaTop" fmla="*/ 0 h 327600"/>
                <a:gd name="textAreaBottom" fmla="*/ 328680 h 327600"/>
              </a:gdLst>
              <a:ahLst/>
              <a:rect l="textAreaLeft" t="textAreaTop" r="textAreaRight" b="textAreaBottom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" name="Freeform 20"/>
            <p:cNvSpPr/>
            <p:nvPr/>
          </p:nvSpPr>
          <p:spPr>
            <a:xfrm flipH="1">
              <a:off x="6354360" y="0"/>
              <a:ext cx="2725560" cy="6847560"/>
            </a:xfrm>
            <a:custGeom>
              <a:avLst/>
              <a:gdLst>
                <a:gd name="textAreaLeft" fmla="*/ -720 w 2725560"/>
                <a:gd name="textAreaRight" fmla="*/ 2725920 w 272556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" name="Freeform 21"/>
            <p:cNvSpPr/>
            <p:nvPr/>
          </p:nvSpPr>
          <p:spPr>
            <a:xfrm flipH="1">
              <a:off x="6464160" y="0"/>
              <a:ext cx="2954520" cy="6847560"/>
            </a:xfrm>
            <a:custGeom>
              <a:avLst/>
              <a:gdLst>
                <a:gd name="textAreaLeft" fmla="*/ -720 w 2954520"/>
                <a:gd name="textAreaRight" fmla="*/ 2954880 w 295452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" name="Freeform 22"/>
            <p:cNvSpPr/>
            <p:nvPr/>
          </p:nvSpPr>
          <p:spPr>
            <a:xfrm flipH="1">
              <a:off x="7689600" y="0"/>
              <a:ext cx="1447920" cy="2029320"/>
            </a:xfrm>
            <a:custGeom>
              <a:avLst/>
              <a:gdLst>
                <a:gd name="textAreaLeft" fmla="*/ 720 w 1447920"/>
                <a:gd name="textAreaRight" fmla="*/ 1449720 w 1447920"/>
                <a:gd name="textAreaTop" fmla="*/ 0 h 2029320"/>
                <a:gd name="textAreaBottom" fmla="*/ 2030400 h 2029320"/>
              </a:gdLst>
              <a:ahLst/>
              <a:rect l="textAreaLeft" t="textAreaTop" r="textAreaRight" b="textAreaBottom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" name="Freeform 23"/>
            <p:cNvSpPr/>
            <p:nvPr/>
          </p:nvSpPr>
          <p:spPr>
            <a:xfrm flipH="1">
              <a:off x="7890120" y="9360"/>
              <a:ext cx="1247760" cy="1640520"/>
            </a:xfrm>
            <a:custGeom>
              <a:avLst/>
              <a:gdLst>
                <a:gd name="textAreaLeft" fmla="*/ 720 w 1247760"/>
                <a:gd name="textAreaRight" fmla="*/ 1249560 w 1247760"/>
                <a:gd name="textAreaTop" fmla="*/ 0 h 1640520"/>
                <a:gd name="textAreaBottom" fmla="*/ 1641600 h 1640520"/>
              </a:gdLst>
              <a:ahLst/>
              <a:rect l="textAreaLeft" t="textAreaTop" r="textAreaRight" b="textAreaBottom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6" name="Freeform 24"/>
            <p:cNvSpPr/>
            <p:nvPr/>
          </p:nvSpPr>
          <p:spPr>
            <a:xfrm flipH="1">
              <a:off x="8100000" y="0"/>
              <a:ext cx="1037520" cy="1211760"/>
            </a:xfrm>
            <a:custGeom>
              <a:avLst/>
              <a:gdLst>
                <a:gd name="textAreaLeft" fmla="*/ 720 w 1037520"/>
                <a:gd name="textAreaRight" fmla="*/ 1039320 w 1037520"/>
                <a:gd name="textAreaTop" fmla="*/ 0 h 1211760"/>
                <a:gd name="textAreaBottom" fmla="*/ 1212840 h 1211760"/>
              </a:gdLst>
              <a:ahLst/>
              <a:rect l="textAreaLeft" t="textAreaTop" r="textAreaRight" b="textAreaBottom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37" name="Group 84"/>
          <p:cNvGrpSpPr/>
          <p:nvPr/>
        </p:nvGrpSpPr>
        <p:grpSpPr>
          <a:xfrm>
            <a:off x="5228280" y="1699560"/>
            <a:ext cx="3285360" cy="3470400"/>
            <a:chOff x="5228280" y="1699560"/>
            <a:chExt cx="3285360" cy="3470400"/>
          </a:xfrm>
        </p:grpSpPr>
        <p:sp>
          <p:nvSpPr>
            <p:cNvPr id="138" name="Rectangle 85"/>
            <p:cNvSpPr/>
            <p:nvPr/>
          </p:nvSpPr>
          <p:spPr>
            <a:xfrm>
              <a:off x="5232600" y="1699560"/>
              <a:ext cx="3276720" cy="50184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9" name="Isosceles Triangle 22"/>
            <p:cNvSpPr/>
            <p:nvPr/>
          </p:nvSpPr>
          <p:spPr>
            <a:xfrm rot="10800000">
              <a:off x="6714360" y="4898520"/>
              <a:ext cx="315000" cy="2714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Rectangle 87"/>
            <p:cNvSpPr/>
            <p:nvPr/>
          </p:nvSpPr>
          <p:spPr>
            <a:xfrm>
              <a:off x="5228280" y="2275560"/>
              <a:ext cx="3285360" cy="262332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120" cy="246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415760" y="803160"/>
            <a:ext cx="4090320" cy="52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niveau de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ftr" idx="13"/>
          </p:nvPr>
        </p:nvSpPr>
        <p:spPr>
          <a:xfrm>
            <a:off x="640080" y="6226920"/>
            <a:ext cx="785376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sldNum" idx="14"/>
          </p:nvPr>
        </p:nvSpPr>
        <p:spPr>
          <a:xfrm>
            <a:off x="7809120" y="320040"/>
            <a:ext cx="6847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5D6AB97-0D80-441A-88E7-98314708B32C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dt" idx="15"/>
          </p:nvPr>
        </p:nvSpPr>
        <p:spPr>
          <a:xfrm>
            <a:off x="640080" y="320040"/>
            <a:ext cx="27421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64"/>
          <p:cNvGrpSpPr/>
          <p:nvPr/>
        </p:nvGrpSpPr>
        <p:grpSpPr>
          <a:xfrm>
            <a:off x="-286200" y="0"/>
            <a:ext cx="9420840" cy="6856920"/>
            <a:chOff x="-286200" y="0"/>
            <a:chExt cx="9420840" cy="6856920"/>
          </a:xfrm>
        </p:grpSpPr>
        <p:sp>
          <p:nvSpPr>
            <p:cNvPr id="149" name="Freeform 5"/>
            <p:cNvSpPr/>
            <p:nvPr/>
          </p:nvSpPr>
          <p:spPr>
            <a:xfrm>
              <a:off x="762120" y="0"/>
              <a:ext cx="3873960" cy="6847560"/>
            </a:xfrm>
            <a:custGeom>
              <a:avLst/>
              <a:gdLst>
                <a:gd name="textAreaLeft" fmla="*/ 0 w 3873960"/>
                <a:gd name="textAreaRight" fmla="*/ 3875040 w 387396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" name="Freeform 6"/>
            <p:cNvSpPr/>
            <p:nvPr/>
          </p:nvSpPr>
          <p:spPr>
            <a:xfrm>
              <a:off x="8092080" y="9360"/>
              <a:ext cx="1042560" cy="327600"/>
            </a:xfrm>
            <a:custGeom>
              <a:avLst/>
              <a:gdLst>
                <a:gd name="textAreaLeft" fmla="*/ 0 w 1042560"/>
                <a:gd name="textAreaRight" fmla="*/ 1043640 w 1042560"/>
                <a:gd name="textAreaTop" fmla="*/ 0 h 327600"/>
                <a:gd name="textAreaBottom" fmla="*/ 328680 h 327600"/>
              </a:gdLst>
              <a:ahLst/>
              <a:rect l="textAreaLeft" t="textAreaTop" r="textAreaRight" b="textAreaBottom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" name="Freeform 7"/>
            <p:cNvSpPr/>
            <p:nvPr/>
          </p:nvSpPr>
          <p:spPr>
            <a:xfrm>
              <a:off x="7710120" y="5578560"/>
              <a:ext cx="1424160" cy="1269000"/>
            </a:xfrm>
            <a:custGeom>
              <a:avLst/>
              <a:gdLst>
                <a:gd name="textAreaLeft" fmla="*/ 0 w 1424160"/>
                <a:gd name="textAreaRight" fmla="*/ 1425240 w 1424160"/>
                <a:gd name="textAreaTop" fmla="*/ 0 h 1269000"/>
                <a:gd name="textAreaBottom" fmla="*/ 1270080 h 1269000"/>
              </a:gdLst>
              <a:ahLst/>
              <a:rect l="textAreaLeft" t="textAreaTop" r="textAreaRight" b="textAreaBottom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" name="Freeform 8"/>
            <p:cNvSpPr/>
            <p:nvPr/>
          </p:nvSpPr>
          <p:spPr>
            <a:xfrm>
              <a:off x="576000" y="0"/>
              <a:ext cx="3687840" cy="6847560"/>
            </a:xfrm>
            <a:custGeom>
              <a:avLst/>
              <a:gdLst>
                <a:gd name="textAreaLeft" fmla="*/ 0 w 3687840"/>
                <a:gd name="textAreaRight" fmla="*/ 3688920 w 368784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" name="Freeform 9"/>
            <p:cNvSpPr/>
            <p:nvPr/>
          </p:nvSpPr>
          <p:spPr>
            <a:xfrm>
              <a:off x="8667720" y="9360"/>
              <a:ext cx="466560" cy="156240"/>
            </a:xfrm>
            <a:custGeom>
              <a:avLst/>
              <a:gdLst>
                <a:gd name="textAreaLeft" fmla="*/ 0 w 466560"/>
                <a:gd name="textAreaRight" fmla="*/ 467640 w 466560"/>
                <a:gd name="textAreaTop" fmla="*/ 0 h 156240"/>
                <a:gd name="textAreaBottom" fmla="*/ 157320 h 156240"/>
              </a:gdLst>
              <a:ahLst/>
              <a:rect l="textAreaLeft" t="textAreaTop" r="textAreaRight" b="textAreaBottom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" name="Freeform 10"/>
            <p:cNvSpPr/>
            <p:nvPr/>
          </p:nvSpPr>
          <p:spPr>
            <a:xfrm>
              <a:off x="7958520" y="5811840"/>
              <a:ext cx="1176120" cy="1045080"/>
            </a:xfrm>
            <a:custGeom>
              <a:avLst/>
              <a:gdLst>
                <a:gd name="textAreaLeft" fmla="*/ 0 w 1176120"/>
                <a:gd name="textAreaRight" fmla="*/ 1177200 w 1176120"/>
                <a:gd name="textAreaTop" fmla="*/ 0 h 1045080"/>
                <a:gd name="textAreaBottom" fmla="*/ 1046160 h 1045080"/>
              </a:gdLst>
              <a:ahLst/>
              <a:rect l="textAreaLeft" t="textAreaTop" r="textAreaRight" b="textAreaBottom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" name="Freeform 11"/>
            <p:cNvSpPr/>
            <p:nvPr/>
          </p:nvSpPr>
          <p:spPr>
            <a:xfrm>
              <a:off x="458280" y="0"/>
              <a:ext cx="3628800" cy="6847560"/>
            </a:xfrm>
            <a:custGeom>
              <a:avLst/>
              <a:gdLst>
                <a:gd name="textAreaLeft" fmla="*/ 0 w 3628800"/>
                <a:gd name="textAreaRight" fmla="*/ 3629880 w 362880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" name="Freeform 12"/>
            <p:cNvSpPr/>
            <p:nvPr/>
          </p:nvSpPr>
          <p:spPr>
            <a:xfrm>
              <a:off x="8968680" y="9360"/>
              <a:ext cx="165960" cy="56160"/>
            </a:xfrm>
            <a:custGeom>
              <a:avLst/>
              <a:gdLst>
                <a:gd name="textAreaLeft" fmla="*/ 0 w 165960"/>
                <a:gd name="textAreaRight" fmla="*/ 167040 w 165960"/>
                <a:gd name="textAreaTop" fmla="*/ 0 h 56160"/>
                <a:gd name="textAreaBottom" fmla="*/ 57240 h 56160"/>
              </a:gdLst>
              <a:ahLst/>
              <a:rect l="textAreaLeft" t="textAreaTop" r="textAreaRight" b="textAreaBottom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" name="Freeform 13"/>
            <p:cNvSpPr/>
            <p:nvPr/>
          </p:nvSpPr>
          <p:spPr>
            <a:xfrm>
              <a:off x="8106480" y="5940360"/>
              <a:ext cx="1028160" cy="906840"/>
            </a:xfrm>
            <a:custGeom>
              <a:avLst/>
              <a:gdLst>
                <a:gd name="textAreaLeft" fmla="*/ 0 w 1028160"/>
                <a:gd name="textAreaRight" fmla="*/ 1029240 w 1028160"/>
                <a:gd name="textAreaTop" fmla="*/ 0 h 906840"/>
                <a:gd name="textAreaBottom" fmla="*/ 907920 h 906840"/>
              </a:gdLst>
              <a:ahLst/>
              <a:rect l="textAreaLeft" t="textAreaTop" r="textAreaRight" b="textAreaBottom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" name="Freeform 14"/>
            <p:cNvSpPr/>
            <p:nvPr/>
          </p:nvSpPr>
          <p:spPr>
            <a:xfrm>
              <a:off x="458280" y="0"/>
              <a:ext cx="3253680" cy="6847560"/>
            </a:xfrm>
            <a:custGeom>
              <a:avLst/>
              <a:gdLst>
                <a:gd name="textAreaLeft" fmla="*/ 0 w 3253680"/>
                <a:gd name="textAreaRight" fmla="*/ 3254760 w 325368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" name="Freeform 15"/>
            <p:cNvSpPr/>
            <p:nvPr/>
          </p:nvSpPr>
          <p:spPr>
            <a:xfrm>
              <a:off x="8268480" y="6054840"/>
              <a:ext cx="865800" cy="792720"/>
            </a:xfrm>
            <a:custGeom>
              <a:avLst/>
              <a:gdLst>
                <a:gd name="textAreaLeft" fmla="*/ 0 w 865800"/>
                <a:gd name="textAreaRight" fmla="*/ 866880 w 86580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" name="Freeform 16"/>
            <p:cNvSpPr/>
            <p:nvPr/>
          </p:nvSpPr>
          <p:spPr>
            <a:xfrm>
              <a:off x="343800" y="0"/>
              <a:ext cx="3239280" cy="6847560"/>
            </a:xfrm>
            <a:custGeom>
              <a:avLst/>
              <a:gdLst>
                <a:gd name="textAreaLeft" fmla="*/ 0 w 3239280"/>
                <a:gd name="textAreaRight" fmla="*/ 3240360 w 323928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1" name="Freeform 17"/>
            <p:cNvSpPr/>
            <p:nvPr/>
          </p:nvSpPr>
          <p:spPr>
            <a:xfrm>
              <a:off x="8445240" y="6216480"/>
              <a:ext cx="689400" cy="630720"/>
            </a:xfrm>
            <a:custGeom>
              <a:avLst/>
              <a:gdLst>
                <a:gd name="textAreaLeft" fmla="*/ 0 w 689400"/>
                <a:gd name="textAreaRight" fmla="*/ 690480 w 689400"/>
                <a:gd name="textAreaTop" fmla="*/ 0 h 630720"/>
                <a:gd name="textAreaBottom" fmla="*/ 631800 h 630720"/>
              </a:gdLst>
              <a:ahLst/>
              <a:rect l="textAreaLeft" t="textAreaTop" r="textAreaRight" b="textAreaBottom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" name="Freeform 18"/>
            <p:cNvSpPr/>
            <p:nvPr/>
          </p:nvSpPr>
          <p:spPr>
            <a:xfrm>
              <a:off x="-61920" y="0"/>
              <a:ext cx="3430080" cy="6847560"/>
            </a:xfrm>
            <a:custGeom>
              <a:avLst/>
              <a:gdLst>
                <a:gd name="textAreaLeft" fmla="*/ 0 w 3430080"/>
                <a:gd name="textAreaRight" fmla="*/ 3431160 w 343008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" name="Freeform 19"/>
            <p:cNvSpPr/>
            <p:nvPr/>
          </p:nvSpPr>
          <p:spPr>
            <a:xfrm>
              <a:off x="8753760" y="6519960"/>
              <a:ext cx="380520" cy="327600"/>
            </a:xfrm>
            <a:custGeom>
              <a:avLst/>
              <a:gdLst>
                <a:gd name="textAreaLeft" fmla="*/ 0 w 380520"/>
                <a:gd name="textAreaRight" fmla="*/ 381600 w 380520"/>
                <a:gd name="textAreaTop" fmla="*/ 0 h 327600"/>
                <a:gd name="textAreaBottom" fmla="*/ 328680 h 327600"/>
              </a:gdLst>
              <a:ahLst/>
              <a:rect l="textAreaLeft" t="textAreaTop" r="textAreaRight" b="textAreaBottom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" name="Freeform 20"/>
            <p:cNvSpPr/>
            <p:nvPr/>
          </p:nvSpPr>
          <p:spPr>
            <a:xfrm>
              <a:off x="52560" y="0"/>
              <a:ext cx="2725560" cy="6847560"/>
            </a:xfrm>
            <a:custGeom>
              <a:avLst/>
              <a:gdLst>
                <a:gd name="textAreaLeft" fmla="*/ 0 w 2725560"/>
                <a:gd name="textAreaRight" fmla="*/ 2726640 w 272556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5" name="Freeform 21"/>
            <p:cNvSpPr/>
            <p:nvPr/>
          </p:nvSpPr>
          <p:spPr>
            <a:xfrm>
              <a:off x="-286200" y="0"/>
              <a:ext cx="2954520" cy="6847560"/>
            </a:xfrm>
            <a:custGeom>
              <a:avLst/>
              <a:gdLst>
                <a:gd name="textAreaLeft" fmla="*/ 0 w 2954520"/>
                <a:gd name="textAreaRight" fmla="*/ 2955600 w 2954520"/>
                <a:gd name="textAreaTop" fmla="*/ 0 h 6847560"/>
                <a:gd name="textAreaBottom" fmla="*/ 6848640 h 684756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6" name="Freeform 22"/>
            <p:cNvSpPr/>
            <p:nvPr/>
          </p:nvSpPr>
          <p:spPr>
            <a:xfrm>
              <a:off x="-4680" y="0"/>
              <a:ext cx="1447920" cy="2029320"/>
            </a:xfrm>
            <a:custGeom>
              <a:avLst/>
              <a:gdLst>
                <a:gd name="textAreaLeft" fmla="*/ 0 w 1447920"/>
                <a:gd name="textAreaRight" fmla="*/ 1449000 w 1447920"/>
                <a:gd name="textAreaTop" fmla="*/ 0 h 2029320"/>
                <a:gd name="textAreaBottom" fmla="*/ 2030400 h 2029320"/>
              </a:gdLst>
              <a:ahLst/>
              <a:rect l="textAreaLeft" t="textAreaTop" r="textAreaRight" b="textAreaBottom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" name="Freeform 23"/>
            <p:cNvSpPr/>
            <p:nvPr/>
          </p:nvSpPr>
          <p:spPr>
            <a:xfrm>
              <a:off x="-4680" y="9360"/>
              <a:ext cx="1247760" cy="1640520"/>
            </a:xfrm>
            <a:custGeom>
              <a:avLst/>
              <a:gdLst>
                <a:gd name="textAreaLeft" fmla="*/ 0 w 1247760"/>
                <a:gd name="textAreaRight" fmla="*/ 1248840 w 1247760"/>
                <a:gd name="textAreaTop" fmla="*/ 0 h 1640520"/>
                <a:gd name="textAreaBottom" fmla="*/ 1641600 h 1640520"/>
              </a:gdLst>
              <a:ahLst/>
              <a:rect l="textAreaLeft" t="textAreaTop" r="textAreaRight" b="textAreaBottom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" name="Freeform 24"/>
            <p:cNvSpPr/>
            <p:nvPr/>
          </p:nvSpPr>
          <p:spPr>
            <a:xfrm>
              <a:off x="-4680" y="0"/>
              <a:ext cx="1037520" cy="1211760"/>
            </a:xfrm>
            <a:custGeom>
              <a:avLst/>
              <a:gdLst>
                <a:gd name="textAreaLeft" fmla="*/ 0 w 1037520"/>
                <a:gd name="textAreaRight" fmla="*/ 1038600 w 1037520"/>
                <a:gd name="textAreaTop" fmla="*/ 0 h 1211760"/>
                <a:gd name="textAreaBottom" fmla="*/ 1212840 h 1211760"/>
              </a:gdLst>
              <a:ahLst/>
              <a:rect l="textAreaLeft" t="textAreaTop" r="textAreaRight" b="textAreaBottom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69" name="Group 19"/>
          <p:cNvGrpSpPr/>
          <p:nvPr/>
        </p:nvGrpSpPr>
        <p:grpSpPr>
          <a:xfrm>
            <a:off x="640080" y="1699560"/>
            <a:ext cx="3285360" cy="3470400"/>
            <a:chOff x="640080" y="1699560"/>
            <a:chExt cx="3285360" cy="3470400"/>
          </a:xfrm>
        </p:grpSpPr>
        <p:sp>
          <p:nvSpPr>
            <p:cNvPr id="170" name="Rectangle 20"/>
            <p:cNvSpPr/>
            <p:nvPr/>
          </p:nvSpPr>
          <p:spPr>
            <a:xfrm>
              <a:off x="644400" y="1699560"/>
              <a:ext cx="3276720" cy="50184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1" name="Isosceles Triangle 22"/>
            <p:cNvSpPr/>
            <p:nvPr/>
          </p:nvSpPr>
          <p:spPr>
            <a:xfrm rot="10800000">
              <a:off x="2126520" y="4898520"/>
              <a:ext cx="315000" cy="2714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2" name="Rectangle 22"/>
            <p:cNvSpPr/>
            <p:nvPr/>
          </p:nvSpPr>
          <p:spPr>
            <a:xfrm>
              <a:off x="640080" y="2275560"/>
              <a:ext cx="3285360" cy="262332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120" cy="246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415760" y="803160"/>
            <a:ext cx="4090320" cy="52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niveau de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ftr" idx="16"/>
          </p:nvPr>
        </p:nvSpPr>
        <p:spPr>
          <a:xfrm>
            <a:off x="640080" y="6226920"/>
            <a:ext cx="785376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sldNum" idx="17"/>
          </p:nvPr>
        </p:nvSpPr>
        <p:spPr>
          <a:xfrm>
            <a:off x="7809120" y="320040"/>
            <a:ext cx="6847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3B920F0-BC54-4FF0-AB9D-5A729775B03A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dt" idx="18"/>
          </p:nvPr>
        </p:nvSpPr>
        <p:spPr>
          <a:xfrm>
            <a:off x="640080" y="320040"/>
            <a:ext cx="2742120" cy="3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0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680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181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47320" y="-59400"/>
            <a:ext cx="9385920" cy="6922800"/>
            <a:chOff x="-247320" y="-59400"/>
            <a:chExt cx="9385920" cy="6922800"/>
          </a:xfrm>
        </p:grpSpPr>
        <p:sp>
          <p:nvSpPr>
            <p:cNvPr id="182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247320" y="1290960"/>
              <a:ext cx="7275960" cy="5572440"/>
            </a:xfrm>
            <a:custGeom>
              <a:avLst/>
              <a:gdLst>
                <a:gd name="textAreaLeft" fmla="*/ 0 w 7275960"/>
                <a:gd name="textAreaRight" fmla="*/ 7277040 w 7275960"/>
                <a:gd name="textAreaTop" fmla="*/ 0 h 5572440"/>
                <a:gd name="textAreaBottom" fmla="*/ 5573520 h 5572440"/>
              </a:gdLst>
              <a:ahLst/>
              <a:rect l="textAreaLeft" t="textAreaTop" r="textAreaRight" b="textAreaBottom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83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2920" y="2010600"/>
              <a:ext cx="5529240" cy="4847760"/>
            </a:xfrm>
            <a:custGeom>
              <a:avLst/>
              <a:gdLst>
                <a:gd name="textAreaLeft" fmla="*/ 0 w 5529240"/>
                <a:gd name="textAreaRight" fmla="*/ 5530320 w 5529240"/>
                <a:gd name="textAreaTop" fmla="*/ 0 h 4847760"/>
                <a:gd name="textAreaBottom" fmla="*/ 4848840 h 4847760"/>
              </a:gdLst>
              <a:ahLst/>
              <a:rect l="textAreaLeft" t="textAreaTop" r="textAreaRight" b="textAreaBottom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84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8640" y="1780920"/>
              <a:ext cx="6026040" cy="5082480"/>
            </a:xfrm>
            <a:custGeom>
              <a:avLst/>
              <a:gdLst>
                <a:gd name="textAreaLeft" fmla="*/ 0 w 6026040"/>
                <a:gd name="textAreaRight" fmla="*/ 6027120 w 6026040"/>
                <a:gd name="textAreaTop" fmla="*/ 0 h 5082480"/>
                <a:gd name="textAreaBottom" fmla="*/ 5083560 h 5082480"/>
              </a:gdLst>
              <a:ahLst/>
              <a:rect l="textAreaLeft" t="textAreaTop" r="textAreaRight" b="textAreaBottom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85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720" y="542520"/>
              <a:ext cx="7749720" cy="6320880"/>
            </a:xfrm>
            <a:custGeom>
              <a:avLst/>
              <a:gdLst>
                <a:gd name="textAreaLeft" fmla="*/ 0 w 7749720"/>
                <a:gd name="textAreaRight" fmla="*/ 7750800 w 7749720"/>
                <a:gd name="textAreaTop" fmla="*/ 0 h 6320880"/>
                <a:gd name="textAreaBottom" fmla="*/ 6321960 h 6320880"/>
              </a:gdLst>
              <a:ahLst/>
              <a:rect l="textAreaLeft" t="textAreaTop" r="textAreaRight" b="textAreaBottom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86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880" y="6178680"/>
              <a:ext cx="377640" cy="680400"/>
            </a:xfrm>
            <a:custGeom>
              <a:avLst/>
              <a:gdLst>
                <a:gd name="textAreaLeft" fmla="*/ 0 w 377640"/>
                <a:gd name="textAreaRight" fmla="*/ 378720 w 377640"/>
                <a:gd name="textAreaTop" fmla="*/ 0 h 680400"/>
                <a:gd name="textAreaBottom" fmla="*/ 681480 h 680400"/>
              </a:gdLst>
              <a:ahLst/>
              <a:rect l="textAreaLeft" t="textAreaTop" r="textAreaRight" b="textAreaBottom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87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720" y="-59400"/>
              <a:ext cx="8317800" cy="6922800"/>
            </a:xfrm>
            <a:custGeom>
              <a:avLst/>
              <a:gdLst>
                <a:gd name="textAreaLeft" fmla="*/ 0 w 8317800"/>
                <a:gd name="textAreaRight" fmla="*/ 8318880 w 8317800"/>
                <a:gd name="textAreaTop" fmla="*/ 0 h 6922800"/>
                <a:gd name="textAreaBottom" fmla="*/ 6923880 h 6922800"/>
              </a:gdLst>
              <a:ahLst/>
              <a:rect l="textAreaLeft" t="textAreaTop" r="textAreaRight" b="textAreaBottom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88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69800" y="-1800"/>
              <a:ext cx="4339800" cy="6846120"/>
            </a:xfrm>
            <a:custGeom>
              <a:avLst/>
              <a:gdLst>
                <a:gd name="textAreaLeft" fmla="*/ 0 w 4339800"/>
                <a:gd name="textAreaRight" fmla="*/ 4340880 w 4339800"/>
                <a:gd name="textAreaTop" fmla="*/ 0 h 6846120"/>
                <a:gd name="textAreaBottom" fmla="*/ 6847200 h 6846120"/>
              </a:gdLst>
              <a:ahLst/>
              <a:rect l="textAreaLeft" t="textAreaTop" r="textAreaRight" b="textAreaBottom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89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720" y="-1800"/>
              <a:ext cx="792000" cy="613440"/>
            </a:xfrm>
            <a:custGeom>
              <a:avLst/>
              <a:gdLst>
                <a:gd name="textAreaLeft" fmla="*/ 0 w 792000"/>
                <a:gd name="textAreaRight" fmla="*/ 793080 w 792000"/>
                <a:gd name="textAreaTop" fmla="*/ 0 h 613440"/>
                <a:gd name="textAreaBottom" fmla="*/ 614520 h 613440"/>
              </a:gdLst>
              <a:ahLst/>
              <a:rect l="textAreaLeft" t="textAreaTop" r="textAreaRight" b="textAreaBottom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0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66440" y="-1800"/>
              <a:ext cx="4190040" cy="6865200"/>
            </a:xfrm>
            <a:custGeom>
              <a:avLst/>
              <a:gdLst>
                <a:gd name="textAreaLeft" fmla="*/ 0 w 4190040"/>
                <a:gd name="textAreaRight" fmla="*/ 4191120 w 4190040"/>
                <a:gd name="textAreaTop" fmla="*/ 0 h 6865200"/>
                <a:gd name="textAreaBottom" fmla="*/ 6866280 h 6865200"/>
              </a:gdLst>
              <a:ahLst/>
              <a:rect l="textAreaLeft" t="textAreaTop" r="textAreaRight" b="textAreaBottom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1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880" y="-6840"/>
              <a:ext cx="445320" cy="351720"/>
            </a:xfrm>
            <a:custGeom>
              <a:avLst/>
              <a:gdLst>
                <a:gd name="textAreaLeft" fmla="*/ 0 w 445320"/>
                <a:gd name="textAreaRight" fmla="*/ 446400 w 445320"/>
                <a:gd name="textAreaTop" fmla="*/ 0 h 351720"/>
                <a:gd name="textAreaBottom" fmla="*/ 352800 h 351720"/>
              </a:gdLst>
              <a:ahLst/>
              <a:rect l="textAreaLeft" t="textAreaTop" r="textAreaRight" b="textAreaBottom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2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509360" y="-1800"/>
              <a:ext cx="4122000" cy="6865200"/>
            </a:xfrm>
            <a:custGeom>
              <a:avLst/>
              <a:gdLst>
                <a:gd name="textAreaLeft" fmla="*/ 0 w 4122000"/>
                <a:gd name="textAreaRight" fmla="*/ 4123080 w 4122000"/>
                <a:gd name="textAreaTop" fmla="*/ 0 h 6865200"/>
                <a:gd name="textAreaBottom" fmla="*/ 6866280 h 6865200"/>
              </a:gdLst>
              <a:ahLst/>
              <a:rect l="textAreaLeft" t="textAreaTop" r="textAreaRight" b="textAreaBottom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1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3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720" y="-1800"/>
              <a:ext cx="266760" cy="212760"/>
            </a:xfrm>
            <a:custGeom>
              <a:avLst/>
              <a:gdLst>
                <a:gd name="textAreaLeft" fmla="*/ 0 w 266760"/>
                <a:gd name="textAreaRight" fmla="*/ 267840 w 266760"/>
                <a:gd name="textAreaTop" fmla="*/ 0 h 212760"/>
                <a:gd name="textAreaBottom" fmla="*/ 213840 h 212760"/>
              </a:gdLst>
              <a:ahLst/>
              <a:rect l="textAreaLeft" t="textAreaTop" r="textAreaRight" b="textAreaBottom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rgbClr val="000000">
                  <a:alpha val="1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4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58040" y="-6840"/>
              <a:ext cx="4141080" cy="6869880"/>
            </a:xfrm>
            <a:custGeom>
              <a:avLst/>
              <a:gdLst>
                <a:gd name="textAreaLeft" fmla="*/ 0 w 4141080"/>
                <a:gd name="textAreaRight" fmla="*/ 4142160 w 4141080"/>
                <a:gd name="textAreaTop" fmla="*/ 0 h 6869880"/>
                <a:gd name="textAreaBottom" fmla="*/ 6870960 h 6869880"/>
              </a:gdLst>
              <a:ahLst/>
              <a:rect l="textAreaLeft" t="textAreaTop" r="textAreaRight" b="textAreaBottom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5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47400" y="-1800"/>
              <a:ext cx="4059000" cy="6865200"/>
            </a:xfrm>
            <a:custGeom>
              <a:avLst/>
              <a:gdLst>
                <a:gd name="textAreaLeft" fmla="*/ 0 w 4059000"/>
                <a:gd name="textAreaRight" fmla="*/ 4060080 w 4059000"/>
                <a:gd name="textAreaTop" fmla="*/ 0 h 6865200"/>
                <a:gd name="textAreaBottom" fmla="*/ 6866280 h 6865200"/>
              </a:gdLst>
              <a:ahLst/>
              <a:rect l="textAreaLeft" t="textAreaTop" r="textAreaRight" b="textAreaBottom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6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58080" y="-1800"/>
              <a:ext cx="3776760" cy="6860520"/>
            </a:xfrm>
            <a:custGeom>
              <a:avLst/>
              <a:gdLst>
                <a:gd name="textAreaLeft" fmla="*/ 0 w 3776760"/>
                <a:gd name="textAreaRight" fmla="*/ 3777840 w 3776760"/>
                <a:gd name="textAreaTop" fmla="*/ 0 h 6860520"/>
                <a:gd name="textAreaBottom" fmla="*/ 6861600 h 6860520"/>
              </a:gdLst>
              <a:ahLst/>
              <a:rect l="textAreaLeft" t="textAreaTop" r="textAreaRight" b="textAreaBottom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7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76120" y="-1800"/>
              <a:ext cx="2562480" cy="2741040"/>
            </a:xfrm>
            <a:custGeom>
              <a:avLst/>
              <a:gdLst>
                <a:gd name="textAreaLeft" fmla="*/ 0 w 2562480"/>
                <a:gd name="textAreaRight" fmla="*/ 2563560 w 2562480"/>
                <a:gd name="textAreaTop" fmla="*/ 0 h 2741040"/>
                <a:gd name="textAreaBottom" fmla="*/ 2742120 h 2741040"/>
              </a:gdLst>
              <a:ahLst/>
              <a:rect l="textAreaLeft" t="textAreaTop" r="textAreaRight" b="textAreaBottom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8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26400" y="2880"/>
              <a:ext cx="2212200" cy="2554200"/>
            </a:xfrm>
            <a:custGeom>
              <a:avLst/>
              <a:gdLst>
                <a:gd name="textAreaLeft" fmla="*/ 0 w 2212200"/>
                <a:gd name="textAreaRight" fmla="*/ 2213280 w 2212200"/>
                <a:gd name="textAreaTop" fmla="*/ 0 h 2554200"/>
                <a:gd name="textAreaBottom" fmla="*/ 2555280 h 2554200"/>
              </a:gdLst>
              <a:ahLst/>
              <a:rect l="textAreaLeft" t="textAreaTop" r="textAreaRight" b="textAreaBottom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9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5720" y="-1800"/>
              <a:ext cx="1622880" cy="1357200"/>
            </a:xfrm>
            <a:custGeom>
              <a:avLst/>
              <a:gdLst>
                <a:gd name="textAreaLeft" fmla="*/ 0 w 1622880"/>
                <a:gd name="textAreaRight" fmla="*/ 1623960 w 1622880"/>
                <a:gd name="textAreaTop" fmla="*/ 0 h 1357200"/>
                <a:gd name="textAreaBottom" fmla="*/ 1358280 h 1357200"/>
              </a:gdLst>
              <a:ahLst/>
              <a:rect l="textAreaLeft" t="textAreaTop" r="textAreaRight" b="textAreaBottom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00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8280" y="-1800"/>
              <a:ext cx="670320" cy="533520"/>
            </a:xfrm>
            <a:custGeom>
              <a:avLst/>
              <a:gdLst>
                <a:gd name="textAreaLeft" fmla="*/ 0 w 670320"/>
                <a:gd name="textAreaRight" fmla="*/ 671400 w 670320"/>
                <a:gd name="textAreaTop" fmla="*/ 0 h 533520"/>
                <a:gd name="textAreaBottom" fmla="*/ 534600 h 533520"/>
              </a:gdLst>
              <a:ahLst/>
              <a:rect l="textAreaLeft" t="textAreaTop" r="textAreaRight" b="textAreaBottom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201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gradFill rotWithShape="0">
            <a:gsLst>
              <a:gs pos="0">
                <a:srgbClr val="f2f2f2">
                  <a:alpha val="12000"/>
                </a:srgbClr>
              </a:gs>
              <a:gs pos="100000">
                <a:srgbClr val="454545">
                  <a:alpha val="38000"/>
                </a:srgbClr>
              </a:gs>
            </a:gsLst>
            <a:lin ang="189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80000" y="760680"/>
            <a:ext cx="5849640" cy="533520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ctr">
            <a:normAutofit/>
          </a:bodyPr>
          <a:p>
            <a:pPr indent="0" algn="r" defTabSz="6858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fr-FR" sz="6500" spc="-114" strike="noStrike">
                <a:solidFill>
                  <a:schemeClr val="dk1"/>
                </a:solidFill>
                <a:latin typeface="Calibri Light"/>
              </a:rPr>
              <a:t>Expansion Internationale - Academy</a:t>
            </a:r>
            <a:endParaRPr b="0" lang="fr-FR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6239160" y="760680"/>
            <a:ext cx="2298240" cy="533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45720" anchor="ctr">
            <a:normAutofit/>
          </a:bodyPr>
          <a:p>
            <a:pPr indent="0" defTabSz="6858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fr-FR" sz="2100" spc="-1" strike="noStrike">
                <a:solidFill>
                  <a:schemeClr val="dk1"/>
                </a:solidFill>
                <a:latin typeface="Rockwell"/>
              </a:rPr>
              <a:t>Analyse des données de la Banque mondiale pour évaluer le jeu de données</a:t>
            </a:r>
            <a:endParaRPr b="0" lang="fr-F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994720" y="3364200"/>
            <a:ext cx="199080" cy="1281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800" bIns="198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4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435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436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37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38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39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40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41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42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43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44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45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46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47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48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49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0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1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2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3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4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5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6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Sélection des données 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Données métiers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Niveau d’éducation de la population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Compétences numériques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Investissement en éducation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Pouvoir d’achat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Démographie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Taux de chômage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EC0ED028-ABB6-4532-8AE0-3CE6CEC73141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10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1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462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463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64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65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66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67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68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69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70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71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72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73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74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75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76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77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78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79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80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81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82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83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Sélection des données 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 lnSpcReduction="10000"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Indicateurs retenus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IT.NET.USER.P2 – Accès à internet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IT.CMP.PCMP.P2 – Accès à un ordinateur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SE.SEC.ENRR – Nombre d’élèves dans le secondaire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SE.TER.ENRR – Nombre d’élèves dans le supérieur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SE.SEC.PROG.ZS – Nombre d’élèves du secondaire intégrant le niveau supérieur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SE.COM.DURS – Durée légale des études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SE.SCH.LIFE – Espérance d’années passées à l’école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NY.GNP.MKTP.PP.CD – PIB par habitant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SP.POP.1524.TO.UN – Population des 15-24ans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SE.PRE.ENRL.TC.ZS – Nombre d’élèves par professeur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SL.UEM.TOTL.ZS – Taux de chômage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5E21D935-2B1F-4B7D-9E38-849E18865D97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11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489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490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91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92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93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94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95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96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97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98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99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0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1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2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3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4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5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6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7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8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9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10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Préparation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Préparation du dataframe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A partir du dataset « EdStatsData »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Sélection des années retenues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Sélection des indicateurs retenus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Ajout des données « Region » et « Income Group »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Suppression des pays avec trop peu de données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4" name="Picture 4" descr=""/>
          <p:cNvPicPr/>
          <p:nvPr/>
        </p:nvPicPr>
        <p:blipFill>
          <a:blip r:embed="rId1"/>
          <a:stretch/>
        </p:blipFill>
        <p:spPr>
          <a:xfrm>
            <a:off x="214200" y="3649680"/>
            <a:ext cx="4097520" cy="2895480"/>
          </a:xfrm>
          <a:prstGeom prst="rect">
            <a:avLst/>
          </a:prstGeom>
          <a:ln w="0">
            <a:noFill/>
          </a:ln>
        </p:spPr>
      </p:pic>
      <p:sp>
        <p:nvSpPr>
          <p:cNvPr id="515" name="Content Placeholder 2"/>
          <p:cNvSpPr/>
          <p:nvPr/>
        </p:nvSpPr>
        <p:spPr>
          <a:xfrm>
            <a:off x="1553760" y="6488640"/>
            <a:ext cx="46191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/>
          </a:bodyPr>
          <a:p>
            <a:pPr defTabSz="685800">
              <a:lnSpc>
                <a:spcPct val="12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fr-FR" sz="1000" spc="-1" strike="noStrike">
                <a:solidFill>
                  <a:schemeClr val="dk1"/>
                </a:solidFill>
                <a:latin typeface="Rockwell"/>
                <a:ea typeface="DejaVu Sans"/>
              </a:rPr>
              <a:t>Nombre de valeurs par pays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8EE12108-132A-41CA-9B4E-B6369A2232C2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12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7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518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519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20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21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22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23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24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25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26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27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28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29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0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1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2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3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4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5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6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7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8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9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Préparation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Préparation du dataframe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Suppression des pays n’ayant pas de données concernant les principaux indicateurs de la cible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Accès à internet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Accès à un ordinateur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Population des 15-24 ans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Conservation des 5 dernières années de données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Calcul de la valeur moyenne des 5 dernières années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7E396E7A-38AA-4D39-9637-E721ECA45657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13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4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545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546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47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48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49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50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51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52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53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54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55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56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57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58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59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0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1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2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3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4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5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6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statistiques par indicateur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Mode, moyenne, médiane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Variance, écart type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Distribution empirique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Ecarts interquartile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Courbe de Lorenz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0" name="Picture 4" descr=""/>
          <p:cNvPicPr/>
          <p:nvPr/>
        </p:nvPicPr>
        <p:blipFill>
          <a:blip r:embed="rId1"/>
          <a:stretch/>
        </p:blipFill>
        <p:spPr>
          <a:xfrm>
            <a:off x="266040" y="2580120"/>
            <a:ext cx="2943000" cy="2104920"/>
          </a:xfrm>
          <a:prstGeom prst="rect">
            <a:avLst/>
          </a:prstGeom>
          <a:ln w="0">
            <a:noFill/>
          </a:ln>
        </p:spPr>
      </p:pic>
      <p:pic>
        <p:nvPicPr>
          <p:cNvPr id="571" name="Picture 8" descr=""/>
          <p:cNvPicPr/>
          <p:nvPr/>
        </p:nvPicPr>
        <p:blipFill>
          <a:blip r:embed="rId2"/>
          <a:stretch/>
        </p:blipFill>
        <p:spPr>
          <a:xfrm>
            <a:off x="6074640" y="3429720"/>
            <a:ext cx="2881080" cy="2043720"/>
          </a:xfrm>
          <a:prstGeom prst="rect">
            <a:avLst/>
          </a:prstGeom>
          <a:ln w="0">
            <a:noFill/>
          </a:ln>
        </p:spPr>
      </p:pic>
      <p:pic>
        <p:nvPicPr>
          <p:cNvPr id="572" name="Picture 33" descr=""/>
          <p:cNvPicPr/>
          <p:nvPr/>
        </p:nvPicPr>
        <p:blipFill>
          <a:blip r:embed="rId3"/>
          <a:stretch/>
        </p:blipFill>
        <p:spPr>
          <a:xfrm>
            <a:off x="3289680" y="3952080"/>
            <a:ext cx="3011040" cy="2134440"/>
          </a:xfrm>
          <a:prstGeom prst="rect">
            <a:avLst/>
          </a:prstGeom>
          <a:ln w="0">
            <a:noFill/>
          </a:ln>
        </p:spPr>
      </p:pic>
      <p:pic>
        <p:nvPicPr>
          <p:cNvPr id="573" name="Picture 35" descr=""/>
          <p:cNvPicPr/>
          <p:nvPr/>
        </p:nvPicPr>
        <p:blipFill>
          <a:blip r:embed="rId4"/>
          <a:stretch/>
        </p:blipFill>
        <p:spPr>
          <a:xfrm>
            <a:off x="1116360" y="4857120"/>
            <a:ext cx="1892160" cy="1861200"/>
          </a:xfrm>
          <a:prstGeom prst="rect">
            <a:avLst/>
          </a:prstGeom>
          <a:ln w="0">
            <a:noFill/>
          </a:ln>
        </p:spPr>
      </p:pic>
      <p:sp>
        <p:nvSpPr>
          <p:cNvPr id="574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0E856DEA-D78E-4387-B712-01ACB0E223D0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14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5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576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577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78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79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80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81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82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83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84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85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86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87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88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89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0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1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2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3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4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5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6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7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statistiques par indicateur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Faits intéressants 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6858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Peu de pays ont accès à un ordinateur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6858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La répartition de l’accès à internet est plus équilibrée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1" name="" descr=""/>
          <p:cNvPicPr/>
          <p:nvPr/>
        </p:nvPicPr>
        <p:blipFill>
          <a:blip r:embed="rId1"/>
          <a:stretch/>
        </p:blipFill>
        <p:spPr>
          <a:xfrm>
            <a:off x="10440" y="3162960"/>
            <a:ext cx="4631760" cy="3393720"/>
          </a:xfrm>
          <a:prstGeom prst="rect">
            <a:avLst/>
          </a:prstGeom>
          <a:ln w="0">
            <a:noFill/>
          </a:ln>
        </p:spPr>
      </p:pic>
      <p:sp>
        <p:nvSpPr>
          <p:cNvPr id="602" name="Content Placeholder 3"/>
          <p:cNvSpPr/>
          <p:nvPr/>
        </p:nvSpPr>
        <p:spPr>
          <a:xfrm>
            <a:off x="1371960" y="6311160"/>
            <a:ext cx="46191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/>
          </a:bodyPr>
          <a:p>
            <a:pPr defTabSz="685800">
              <a:lnSpc>
                <a:spcPct val="12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fr-FR" sz="1000" spc="-1" strike="noStrike">
                <a:solidFill>
                  <a:schemeClr val="dk1"/>
                </a:solidFill>
                <a:latin typeface="Rockwell"/>
                <a:ea typeface="DejaVu Sans"/>
              </a:rPr>
              <a:t>Nombre de personnes ayant un ordinateur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3" name="" descr=""/>
          <p:cNvPicPr/>
          <p:nvPr/>
        </p:nvPicPr>
        <p:blipFill>
          <a:blip r:embed="rId2"/>
          <a:stretch/>
        </p:blipFill>
        <p:spPr>
          <a:xfrm>
            <a:off x="4493880" y="3148200"/>
            <a:ext cx="4592880" cy="3287880"/>
          </a:xfrm>
          <a:prstGeom prst="rect">
            <a:avLst/>
          </a:prstGeom>
          <a:ln w="0">
            <a:noFill/>
          </a:ln>
        </p:spPr>
      </p:pic>
      <p:sp>
        <p:nvSpPr>
          <p:cNvPr id="604" name="Content Placeholder 4"/>
          <p:cNvSpPr/>
          <p:nvPr/>
        </p:nvSpPr>
        <p:spPr>
          <a:xfrm>
            <a:off x="5916600" y="6309000"/>
            <a:ext cx="46191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/>
          </a:bodyPr>
          <a:p>
            <a:pPr defTabSz="685800">
              <a:lnSpc>
                <a:spcPct val="12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fr-FR" sz="1000" spc="-1" strike="noStrike">
                <a:solidFill>
                  <a:schemeClr val="dk1"/>
                </a:solidFill>
                <a:latin typeface="Rockwell"/>
                <a:ea typeface="DejaVu Sans"/>
              </a:rPr>
              <a:t>Nombre de personnes ayant accès à internet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B0162A6B-1765-459A-9B8B-869F70DD4E29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15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6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607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608" name="Freeform 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09" name="Freeform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10" name="Freeform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11" name="Freeform 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12" name="Freeform 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13" name="Freeform 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14" name="Freeform 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15" name="Freeform 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16" name="Freeform 5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17" name="Freeform 5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18" name="Freeform 5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19" name="Freeform 5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0" name="Freeform 5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1" name="Freeform 5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2" name="Freeform 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3" name="Freeform 5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4" name="Freeform 5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5" name="Freeform 6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6" name="Freeform 6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7" name="Freeform 6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8" name="Freeform 6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Isosceles Tri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631" name="PlaceHolder 4"/>
          <p:cNvSpPr txBox="1"/>
          <p:nvPr/>
        </p:nvSpPr>
        <p:spPr>
          <a:xfrm>
            <a:off x="3930120" y="147816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statistiques par indicateur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Faits intéressants 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6858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Très peu de pays regroupent la majorité </a:t>
            </a: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des richesses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2" name="" descr=""/>
          <p:cNvPicPr/>
          <p:nvPr/>
        </p:nvPicPr>
        <p:blipFill>
          <a:blip r:embed="rId1"/>
          <a:stretch/>
        </p:blipFill>
        <p:spPr>
          <a:xfrm>
            <a:off x="1532160" y="2679480"/>
            <a:ext cx="5097240" cy="3719160"/>
          </a:xfrm>
          <a:prstGeom prst="rect">
            <a:avLst/>
          </a:prstGeom>
          <a:ln w="0">
            <a:noFill/>
          </a:ln>
        </p:spPr>
      </p:pic>
      <p:sp>
        <p:nvSpPr>
          <p:cNvPr id="633" name="Content Placeholder 5"/>
          <p:cNvSpPr/>
          <p:nvPr/>
        </p:nvSpPr>
        <p:spPr>
          <a:xfrm>
            <a:off x="3328200" y="6287760"/>
            <a:ext cx="46191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/>
          </a:bodyPr>
          <a:p>
            <a:pPr defTabSz="685800">
              <a:lnSpc>
                <a:spcPct val="12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fr-FR" sz="1000" spc="-1" strike="noStrike">
                <a:solidFill>
                  <a:schemeClr val="dk1"/>
                </a:solidFill>
                <a:latin typeface="Rockwell"/>
                <a:ea typeface="DejaVu Sans"/>
              </a:rPr>
              <a:t>Répartition du PIB par habitant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318A9731-30EE-4A5D-A84D-86C251D25580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16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5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636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637" name="Freeform 6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38" name="Freeform 6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39" name="Freeform 6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40" name="Freeform 6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41" name="Freeform 6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42" name="Freeform 6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43" name="Freeform 7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44" name="Freeform 7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45" name="Freeform 7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46" name="Freeform 7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47" name="Freeform 7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48" name="Freeform 7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49" name="Freeform 7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0" name="Freeform 7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1" name="Freeform 7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2" name="Freeform 7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3" name="Freeform 8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4" name="Freeform 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5" name="Freeform 8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6" name="Freeform 8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7" name="Freeform 8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Isosceles Tri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660" name="PlaceHolder 6"/>
          <p:cNvSpPr txBox="1"/>
          <p:nvPr/>
        </p:nvSpPr>
        <p:spPr>
          <a:xfrm>
            <a:off x="3930480" y="147852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statistiques par indicateur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Faits intéressants 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6858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Répartition homogène de la population de 15-24 ans dans les pays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1" name="" descr=""/>
          <p:cNvPicPr/>
          <p:nvPr/>
        </p:nvPicPr>
        <p:blipFill>
          <a:blip r:embed="rId1"/>
          <a:stretch/>
        </p:blipFill>
        <p:spPr>
          <a:xfrm>
            <a:off x="1107000" y="2730600"/>
            <a:ext cx="5083920" cy="3756960"/>
          </a:xfrm>
          <a:prstGeom prst="rect">
            <a:avLst/>
          </a:prstGeom>
          <a:ln w="0">
            <a:noFill/>
          </a:ln>
        </p:spPr>
      </p:pic>
      <p:sp>
        <p:nvSpPr>
          <p:cNvPr id="662" name="Content Placeholder 6"/>
          <p:cNvSpPr/>
          <p:nvPr/>
        </p:nvSpPr>
        <p:spPr>
          <a:xfrm>
            <a:off x="2667600" y="6287760"/>
            <a:ext cx="46191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/>
          </a:bodyPr>
          <a:p>
            <a:pPr defTabSz="685800">
              <a:lnSpc>
                <a:spcPct val="12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fr-FR" sz="1000" spc="-1" strike="noStrike">
                <a:solidFill>
                  <a:schemeClr val="dk1"/>
                </a:solidFill>
                <a:latin typeface="Rockwell"/>
                <a:ea typeface="DejaVu Sans"/>
              </a:rPr>
              <a:t>Distribution de la population des 15-24ans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F8EAB4E6-FE21-4690-BB59-505D6CBF4C3D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4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66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666" name="Freeform 8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67" name="Freeform 8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68" name="Freeform 8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69" name="Freeform 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70" name="Freeform 8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71" name="Freeform 9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72" name="Freeform 9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73" name="Freeform 9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74" name="Freeform 9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75" name="Freeform 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76" name="Freeform 9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77" name="Freeform 9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78" name="Freeform 9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79" name="Freeform 9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80" name="Freeform 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81" name="Freeform 10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82" name="Freeform 10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83" name="Freeform 10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84" name="Freeform 10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85" name="Freeform 10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86" name="Freeform 10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Isosceles Tri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689" name="PlaceHolder 8"/>
          <p:cNvSpPr txBox="1"/>
          <p:nvPr/>
        </p:nvSpPr>
        <p:spPr>
          <a:xfrm>
            <a:off x="3930840" y="147888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statistiques par indicateur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Faits intéressants 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6858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80% des étudiants entrent dans le secondaire, alors que 35% seulement entrent dans le supérieur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0" name="" descr=""/>
          <p:cNvPicPr/>
          <p:nvPr/>
        </p:nvPicPr>
        <p:blipFill>
          <a:blip r:embed="rId1"/>
          <a:stretch/>
        </p:blipFill>
        <p:spPr>
          <a:xfrm>
            <a:off x="4473720" y="2971800"/>
            <a:ext cx="4428720" cy="3355920"/>
          </a:xfrm>
          <a:prstGeom prst="rect">
            <a:avLst/>
          </a:prstGeom>
          <a:ln w="0">
            <a:noFill/>
          </a:ln>
        </p:spPr>
      </p:pic>
      <p:pic>
        <p:nvPicPr>
          <p:cNvPr id="691" name="" descr=""/>
          <p:cNvPicPr/>
          <p:nvPr/>
        </p:nvPicPr>
        <p:blipFill>
          <a:blip r:embed="rId2"/>
          <a:stretch/>
        </p:blipFill>
        <p:spPr>
          <a:xfrm>
            <a:off x="48240" y="2984400"/>
            <a:ext cx="4496400" cy="3372120"/>
          </a:xfrm>
          <a:prstGeom prst="rect">
            <a:avLst/>
          </a:prstGeom>
          <a:ln w="0">
            <a:noFill/>
          </a:ln>
        </p:spPr>
      </p:pic>
      <p:sp>
        <p:nvSpPr>
          <p:cNvPr id="692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2BD630AF-DF83-47D9-9A29-97C6C9CC1B0A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3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694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695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96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97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98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99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00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01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02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03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04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05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06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07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08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09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10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11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12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13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14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15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statistiques par région et groupe de revenus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Etablissement d’un classement pour chaque composante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Score calculé selon le rang dans l’étude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Le score de la région ou du groupe de revenus sera affecté individuellement aux pays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9" name="Picture 4" descr=""/>
          <p:cNvPicPr/>
          <p:nvPr/>
        </p:nvPicPr>
        <p:blipFill>
          <a:blip r:embed="rId1"/>
          <a:stretch/>
        </p:blipFill>
        <p:spPr>
          <a:xfrm>
            <a:off x="120600" y="2973600"/>
            <a:ext cx="3976200" cy="2062440"/>
          </a:xfrm>
          <a:prstGeom prst="rect">
            <a:avLst/>
          </a:prstGeom>
          <a:ln w="0">
            <a:noFill/>
          </a:ln>
        </p:spPr>
      </p:pic>
      <p:pic>
        <p:nvPicPr>
          <p:cNvPr id="720" name="Picture 8" descr=""/>
          <p:cNvPicPr/>
          <p:nvPr/>
        </p:nvPicPr>
        <p:blipFill>
          <a:blip r:embed="rId2"/>
          <a:stretch/>
        </p:blipFill>
        <p:spPr>
          <a:xfrm>
            <a:off x="1645920" y="4358880"/>
            <a:ext cx="3932280" cy="2041920"/>
          </a:xfrm>
          <a:prstGeom prst="rect">
            <a:avLst/>
          </a:prstGeom>
          <a:ln w="0">
            <a:noFill/>
          </a:ln>
        </p:spPr>
      </p:pic>
      <p:pic>
        <p:nvPicPr>
          <p:cNvPr id="721" name="Picture 33" descr=""/>
          <p:cNvPicPr/>
          <p:nvPr/>
        </p:nvPicPr>
        <p:blipFill>
          <a:blip r:embed="rId3"/>
          <a:stretch/>
        </p:blipFill>
        <p:spPr>
          <a:xfrm>
            <a:off x="4845240" y="3975840"/>
            <a:ext cx="3899160" cy="2121120"/>
          </a:xfrm>
          <a:prstGeom prst="rect">
            <a:avLst/>
          </a:prstGeom>
          <a:ln w="0">
            <a:noFill/>
          </a:ln>
        </p:spPr>
      </p:pic>
      <p:sp>
        <p:nvSpPr>
          <p:cNvPr id="722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EC40361D-4F9D-493A-8729-F8DB02CC6623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206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207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08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09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0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1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2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3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4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5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6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7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8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9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20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21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22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23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24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25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26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27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Sommaire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Problématique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générale des données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Sélection des données pertinentes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Préparation des données pour l’analyse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données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Conclusions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08640E48-F842-4302-A7F4-269FFE0A2ED4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2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3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724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725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26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27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28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29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30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31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32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33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34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35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36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37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38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39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40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41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42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43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44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45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corrélations entre indicateurs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Confrontation des indicateurs pour mettre en avant certains pays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Utilisation de la moyenne ou de la médiane selon la distribution de l’indicateur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Attribution d’un score à chaque pays selon ces critères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9" name="Picture 4" descr=""/>
          <p:cNvPicPr/>
          <p:nvPr/>
        </p:nvPicPr>
        <p:blipFill>
          <a:blip r:embed="rId1"/>
          <a:stretch/>
        </p:blipFill>
        <p:spPr>
          <a:xfrm>
            <a:off x="187920" y="3269520"/>
            <a:ext cx="4061880" cy="2532960"/>
          </a:xfrm>
          <a:prstGeom prst="rect">
            <a:avLst/>
          </a:prstGeom>
          <a:ln w="0">
            <a:noFill/>
          </a:ln>
        </p:spPr>
      </p:pic>
      <p:pic>
        <p:nvPicPr>
          <p:cNvPr id="750" name="Picture 8" descr=""/>
          <p:cNvPicPr/>
          <p:nvPr/>
        </p:nvPicPr>
        <p:blipFill>
          <a:blip r:embed="rId2"/>
          <a:stretch/>
        </p:blipFill>
        <p:spPr>
          <a:xfrm>
            <a:off x="4485240" y="3847680"/>
            <a:ext cx="4100040" cy="2599560"/>
          </a:xfrm>
          <a:prstGeom prst="rect">
            <a:avLst/>
          </a:prstGeom>
          <a:ln w="0">
            <a:noFill/>
          </a:ln>
        </p:spPr>
      </p:pic>
      <p:sp>
        <p:nvSpPr>
          <p:cNvPr id="751" name=""/>
          <p:cNvSpPr txBox="1"/>
          <p:nvPr/>
        </p:nvSpPr>
        <p:spPr>
          <a:xfrm>
            <a:off x="8733960" y="648684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BB90E937-75CA-478B-8FFF-B03229F36A49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2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753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754" name="Freeform 10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55" name="Freeform 10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56" name="Freeform 10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57" name="Freeform 10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58" name="Freeform 1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59" name="Freeform 1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60" name="Freeform 1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61" name="Freeform 1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62" name="Freeform 1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63" name="Freeform 1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64" name="Freeform 1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65" name="Freeform 1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66" name="Freeform 1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67" name="Freeform 1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68" name="Freeform 1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69" name="Freeform 1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70" name="Freeform 1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71" name="Freeform 1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72" name="Freeform 1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73" name="Freeform 1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74" name="Freeform 1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775" name="Isosceles Tri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776" name="PlaceHolder 1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corrélations entre indicateurs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7" name="Picture 2" descr=""/>
          <p:cNvPicPr/>
          <p:nvPr/>
        </p:nvPicPr>
        <p:blipFill>
          <a:blip r:embed="rId1"/>
          <a:stretch/>
        </p:blipFill>
        <p:spPr>
          <a:xfrm>
            <a:off x="1852920" y="2126520"/>
            <a:ext cx="6935400" cy="4325040"/>
          </a:xfrm>
          <a:prstGeom prst="rect">
            <a:avLst/>
          </a:prstGeom>
          <a:ln w="0">
            <a:noFill/>
          </a:ln>
        </p:spPr>
      </p:pic>
      <p:sp>
        <p:nvSpPr>
          <p:cNvPr id="778" name="PlaceHolder 2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2D90D0A2-CF87-426C-8DB3-B010B29B2B44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0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781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782" name="Freeform 1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83" name="Freeform 1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84" name="Freeform 1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85" name="Freeform 1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86" name="Freeform 1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87" name="Freeform 1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88" name="Freeform 1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89" name="Freeform 1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90" name="Freeform 1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91" name="Freeform 1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92" name="Freeform 1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93" name="Freeform 1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94" name="Freeform 1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95" name="Freeform 1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96" name="Freeform 1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97" name="Freeform 1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98" name="Freeform 1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799" name="Freeform 1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00" name="Freeform 1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01" name="Freeform 1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02" name="Freeform 1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803" name="Isosceles Tri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804" name="PlaceHolder 1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corrélations entre indicateurs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5" name="Picture 6" descr=""/>
          <p:cNvPicPr/>
          <p:nvPr/>
        </p:nvPicPr>
        <p:blipFill>
          <a:blip r:embed="rId1"/>
          <a:stretch/>
        </p:blipFill>
        <p:spPr>
          <a:xfrm>
            <a:off x="1904760" y="1981440"/>
            <a:ext cx="7239240" cy="4590000"/>
          </a:xfrm>
          <a:prstGeom prst="rect">
            <a:avLst/>
          </a:prstGeom>
          <a:ln w="0">
            <a:noFill/>
          </a:ln>
        </p:spPr>
      </p:pic>
      <p:sp>
        <p:nvSpPr>
          <p:cNvPr id="806" name="PlaceHolder 2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B5F1EF3A-930F-46EB-A628-A30AB4BD3117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809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810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11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12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13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14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15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16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17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18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19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20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21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22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23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24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25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26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27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28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29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30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 l’évolution des indicateurs par pays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Sélection de 5 indicateurs pertinents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Étude de leur évolution pour chaque pays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Attribution d’un score à chaque pays l’évolution de l’indicateur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"/>
          <p:cNvSpPr txBox="1"/>
          <p:nvPr/>
        </p:nvSpPr>
        <p:spPr>
          <a:xfrm>
            <a:off x="8746560" y="648684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9340D5E0-8876-4892-8622-73D60CA6A4F6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5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836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837" name="Freeform 1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38" name="Freeform 1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39" name="Freeform 1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40" name="Freeform 15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41" name="Freeform 15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42" name="Freeform 15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43" name="Freeform 15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44" name="Freeform 15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45" name="Freeform 15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46" name="Freeform 1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47" name="Freeform 15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48" name="Freeform 15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49" name="Freeform 16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50" name="Freeform 16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51" name="Freeform 16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52" name="Freeform 16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53" name="Freeform 16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54" name="Freeform 16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55" name="Freeform 16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56" name="Freeform 16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57" name="Freeform 16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858" name="Isosceles Tri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859" name="PlaceHolder 1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 l’évolution des indicateurs par pays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0" name="" descr=""/>
          <p:cNvPicPr/>
          <p:nvPr/>
        </p:nvPicPr>
        <p:blipFill>
          <a:blip r:embed="rId1"/>
          <a:stretch/>
        </p:blipFill>
        <p:spPr>
          <a:xfrm>
            <a:off x="2044080" y="2235240"/>
            <a:ext cx="6837840" cy="4253760"/>
          </a:xfrm>
          <a:prstGeom prst="rect">
            <a:avLst/>
          </a:prstGeom>
          <a:ln w="0">
            <a:noFill/>
          </a:ln>
        </p:spPr>
      </p:pic>
      <p:sp>
        <p:nvSpPr>
          <p:cNvPr id="861" name="PlaceHolder 2"/>
          <p:cNvSpPr>
            <a:spLocks noGrp="1"/>
          </p:cNvSpPr>
          <p:nvPr>
            <p:ph type="title"/>
          </p:nvPr>
        </p:nvSpPr>
        <p:spPr>
          <a:xfrm>
            <a:off x="666360" y="1513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1C4D8BDC-20F2-47B6-BA5A-4B218B2656D3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3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864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865" name="Freeform 19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66" name="Freeform 19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67" name="Freeform 19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68" name="Freeform 19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69" name="Freeform 1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70" name="Freeform 19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71" name="Freeform 19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72" name="Freeform 19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73" name="Freeform 19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74" name="Freeform 1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75" name="Freeform 20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76" name="Freeform 20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77" name="Freeform 20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78" name="Freeform 20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79" name="Freeform 20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80" name="Freeform 20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81" name="Freeform 20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82" name="Freeform 20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83" name="Freeform 20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84" name="Freeform 20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85" name="Freeform 2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886" name="Isosceles Tri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887" name="PlaceHolder 1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 l’évolution des indicateurs par pays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8" name="" descr=""/>
          <p:cNvPicPr/>
          <p:nvPr/>
        </p:nvPicPr>
        <p:blipFill>
          <a:blip r:embed="rId1"/>
          <a:stretch/>
        </p:blipFill>
        <p:spPr>
          <a:xfrm>
            <a:off x="1896120" y="2374920"/>
            <a:ext cx="6879600" cy="4285440"/>
          </a:xfrm>
          <a:prstGeom prst="rect">
            <a:avLst/>
          </a:prstGeom>
          <a:ln w="0">
            <a:noFill/>
          </a:ln>
        </p:spPr>
      </p:pic>
      <p:sp>
        <p:nvSpPr>
          <p:cNvPr id="889" name="PlaceHolder 2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0EB47A14-478C-4764-BF13-6D0D02A0EEEA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1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892" name="Isosceles Tri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893" name="PlaceHolder 1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 l’évolution des indicateurs par </a:t>
            </a: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pays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4" name="" descr=""/>
          <p:cNvPicPr/>
          <p:nvPr/>
        </p:nvPicPr>
        <p:blipFill>
          <a:blip r:embed="rId1"/>
          <a:stretch/>
        </p:blipFill>
        <p:spPr>
          <a:xfrm>
            <a:off x="1846800" y="2349360"/>
            <a:ext cx="6928920" cy="4286160"/>
          </a:xfrm>
          <a:prstGeom prst="rect">
            <a:avLst/>
          </a:prstGeom>
          <a:ln w="0">
            <a:noFill/>
          </a:ln>
        </p:spPr>
      </p:pic>
      <p:grpSp>
        <p:nvGrpSpPr>
          <p:cNvPr id="895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896" name="Freeform 16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97" name="Freeform 17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98" name="Freeform 17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899" name="Freeform 17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00" name="Freeform 17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01" name="Freeform 17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02" name="Freeform 17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03" name="Freeform 17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04" name="Freeform 17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05" name="Freeform 17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06" name="Freeform 17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07" name="Freeform 18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08" name="Freeform 1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09" name="Freeform 18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10" name="Freeform 18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11" name="Freeform 18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12" name="Freeform 18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13" name="Freeform 18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14" name="Freeform 18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15" name="Freeform 1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16" name="Freeform 18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917" name="PlaceHolder 2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F4B59A16-114D-46E7-8A33-3140DE954F15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9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920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921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22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23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24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25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26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27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28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29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30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31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32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33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34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35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36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37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38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39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40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941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Conclusions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944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L’analyse nous a permis de définir un classement des pays selon leur attractivité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Le jeu de données présente bel et bien des informations qui pourront aider l’entreprise à prendre des décisions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Recommandations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La première analyse a été effectuée sans support métier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La poursuite de cette étude avec un expert sera pertinente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Il serait opportun de pondérer les indicateurs pour affiner la sélection de pays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5" name="" descr=""/>
          <p:cNvPicPr/>
          <p:nvPr/>
        </p:nvPicPr>
        <p:blipFill>
          <a:blip r:embed="rId1"/>
          <a:stretch/>
        </p:blipFill>
        <p:spPr>
          <a:xfrm>
            <a:off x="1001880" y="2414880"/>
            <a:ext cx="2237400" cy="3637440"/>
          </a:xfrm>
          <a:prstGeom prst="rect">
            <a:avLst/>
          </a:prstGeom>
          <a:ln w="0">
            <a:noFill/>
          </a:ln>
        </p:spPr>
      </p:pic>
      <p:sp>
        <p:nvSpPr>
          <p:cNvPr id="946" name=""/>
          <p:cNvSpPr txBox="1"/>
          <p:nvPr/>
        </p:nvSpPr>
        <p:spPr>
          <a:xfrm>
            <a:off x="8733240" y="648612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FD679ACA-00C9-4D84-A919-B73A567C39CB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27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2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233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234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35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36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37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38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39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0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1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2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3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4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5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6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7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8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9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50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51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52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53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54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93076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Problématique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Startup de la EdTech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Contenus de formation en ligne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Niveau lycée et université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Projet d’expansion à l’international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pré-exploratoire d’un jeu de données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Qualification du jeu de données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Description du contenu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Sélection d’information pertinentes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FF863E6D-0A8C-4C74-8C0B-81564F500500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3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9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260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261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2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3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4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5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6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7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8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9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0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1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2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3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4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5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6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7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8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9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80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81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générale du jeu de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Brève description des données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Source : Banque mondiale (EdStats)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Plus de 3600 indicateurs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Thèmes principaux : Education, Population, Infrastructures, Energie, etc.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Indicateurs principaux : Accès à internet, PIB, Population, etc.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Étendue temporelle : 1970-2100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9FA6CC91-7626-4701-BE1A-D0AA4C9DFBB0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4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287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288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89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0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1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2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3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4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5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6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7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8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9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00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01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02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03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04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05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06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07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08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générale du jeu de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8333"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5 jeux de données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EdStatsData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Principale source de données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Evolution des indicateurs dans le temps, par pays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886930 lignes, 70 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EdStatsCountry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Différents pays étudiés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241 lignes, 32 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« Region » et « Income Group » pertinents pour la suite de notre étude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EdStatsSeries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Permet la sélection des indicateurs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Décrit les indicateurs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3665 lignes, 21 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EdStatsCountry-Series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Source des indicateurs pour chaque pays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613 lignes, 4 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EdStatsFootNote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Informations sur la récolte des indicateurs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643638 lignes, 5 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EA08091C-2B15-4305-8261-7F9AA18E295D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5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314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315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16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17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18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19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0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1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2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3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4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5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6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7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8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9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30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31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32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33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34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35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générale du jeu de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3929760" y="147528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Des jeux de données corrélés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39" name=""/>
          <p:cNvGraphicFramePr/>
          <p:nvPr/>
        </p:nvGraphicFramePr>
        <p:xfrm>
          <a:off x="6279480" y="2222280"/>
          <a:ext cx="1519200" cy="1635480"/>
        </p:xfrm>
        <a:graphic>
          <a:graphicData uri="http://schemas.openxmlformats.org/drawingml/2006/table">
            <a:tbl>
              <a:tblPr/>
              <a:tblGrid>
                <a:gridCol w="1519560"/>
              </a:tblGrid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EdStatsData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Country Name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Country Code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Indicator Name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Indicator Code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1970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0" name=""/>
          <p:cNvGraphicFramePr/>
          <p:nvPr/>
        </p:nvGraphicFramePr>
        <p:xfrm>
          <a:off x="2116080" y="4367880"/>
          <a:ext cx="1519200" cy="1635480"/>
        </p:xfrm>
        <a:graphic>
          <a:graphicData uri="http://schemas.openxmlformats.org/drawingml/2006/table">
            <a:tbl>
              <a:tblPr/>
              <a:tblGrid>
                <a:gridCol w="1519560"/>
              </a:tblGrid>
              <a:tr h="233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EdStatsSeries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Series Code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Topic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Indicator Name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Short definition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 definition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41" name=""/>
          <p:cNvCxnSpPr>
            <a:stCxn id="338" idx="-1"/>
            <a:endCxn id="338" idx="-1"/>
          </p:cNvCxnSpPr>
          <p:nvPr/>
        </p:nvCxnSpPr>
        <p:spPr>
          <a:xfrm rot="16200000">
            <a:off x="8548920" y="3762360"/>
            <a:ext cx="360" cy="360"/>
          </a:xfrm>
          <a:prstGeom prst="curvedConnector2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graphicFrame>
        <p:nvGraphicFramePr>
          <p:cNvPr id="342" name=""/>
          <p:cNvGraphicFramePr/>
          <p:nvPr/>
        </p:nvGraphicFramePr>
        <p:xfrm>
          <a:off x="3155760" y="2376360"/>
          <a:ext cx="1519200" cy="1635480"/>
        </p:xfrm>
        <a:graphic>
          <a:graphicData uri="http://schemas.openxmlformats.org/drawingml/2006/table">
            <a:tbl>
              <a:tblPr/>
              <a:tblGrid>
                <a:gridCol w="1519560"/>
              </a:tblGrid>
              <a:tr h="233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EdStatsCountry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Country Code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Short Name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Table Name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 Name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3" name=""/>
          <p:cNvGraphicFramePr/>
          <p:nvPr/>
        </p:nvGraphicFramePr>
        <p:xfrm>
          <a:off x="6828840" y="5691600"/>
          <a:ext cx="1519200" cy="1635480"/>
        </p:xfrm>
        <a:graphic>
          <a:graphicData uri="http://schemas.openxmlformats.org/drawingml/2006/table">
            <a:tbl>
              <a:tblPr/>
              <a:tblGrid>
                <a:gridCol w="1519560"/>
              </a:tblGrid>
              <a:tr h="233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EdStatsCountry-Series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CountryCode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SeriesCode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4" name=""/>
          <p:cNvGraphicFramePr/>
          <p:nvPr/>
        </p:nvGraphicFramePr>
        <p:xfrm>
          <a:off x="6718680" y="4118040"/>
          <a:ext cx="1519200" cy="1635480"/>
        </p:xfrm>
        <a:graphic>
          <a:graphicData uri="http://schemas.openxmlformats.org/drawingml/2006/table">
            <a:tbl>
              <a:tblPr/>
              <a:tblGrid>
                <a:gridCol w="1519560"/>
              </a:tblGrid>
              <a:tr h="233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EdStatsFootNote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CountryCode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SeriesCode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Year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45" name=""/>
          <p:cNvCxnSpPr>
            <a:stCxn id="338" idx="-1"/>
            <a:endCxn id="338" idx="-1"/>
          </p:cNvCxnSpPr>
          <p:nvPr/>
        </p:nvCxnSpPr>
        <p:spPr>
          <a:xfrm rot="16200000">
            <a:off x="8548920" y="3762360"/>
            <a:ext cx="360" cy="360"/>
          </a:xfrm>
          <a:prstGeom prst="curvedConnector2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sp>
        <p:nvSpPr>
          <p:cNvPr id="346" name=""/>
          <p:cNvSpPr/>
          <p:nvPr/>
        </p:nvSpPr>
        <p:spPr>
          <a:xfrm>
            <a:off x="4672440" y="2704680"/>
            <a:ext cx="1617480" cy="8964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4640" bIns="4464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3630240" y="4708440"/>
            <a:ext cx="3198960" cy="15634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"/>
          <p:cNvSpPr/>
          <p:nvPr/>
        </p:nvSpPr>
        <p:spPr>
          <a:xfrm flipV="1">
            <a:off x="3630240" y="3234600"/>
            <a:ext cx="2650680" cy="146484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4681440" y="2722680"/>
            <a:ext cx="2021760" cy="17611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>
            <a:off x="4672440" y="2704680"/>
            <a:ext cx="2156760" cy="33786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148C345B-C7F7-410F-B014-373610EDE2DF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6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2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353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354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55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56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57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58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59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60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61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62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63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64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65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66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67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68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69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70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71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72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73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74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Sélection des données 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Plage temporelle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Répartition uniforme des données présentes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Pic de données entre 1990 et 2015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Données estimées à partir de 2020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9F77874A-5D60-4391-9F7A-8FBB21825862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9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380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381" name="Freeform 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2" name="Freeform 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3" name="Freeform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4" name="Freeform 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5" name="Freeform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6" name="Freeform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7" name="Freeform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8" name="Freeform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9" name="Freeform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90" name="Freeform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91" name="Freeform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92" name="Freeform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93" name="Freeform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94" name="Freeform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95" name="Freeform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96" name="Freeform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97" name="Freeform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98" name="Freeform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99" name="Freeform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00" name="Freeform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01" name="Freeform 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402" name="Isosceles Tri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pic>
        <p:nvPicPr>
          <p:cNvPr id="403" name="Picture 1" descr=""/>
          <p:cNvPicPr/>
          <p:nvPr/>
        </p:nvPicPr>
        <p:blipFill>
          <a:blip r:embed="rId1"/>
          <a:stretch/>
        </p:blipFill>
        <p:spPr>
          <a:xfrm>
            <a:off x="2795400" y="1263960"/>
            <a:ext cx="6204240" cy="5035680"/>
          </a:xfrm>
          <a:prstGeom prst="rect">
            <a:avLst/>
          </a:prstGeom>
          <a:ln w="0">
            <a:noFill/>
          </a:ln>
        </p:spPr>
      </p:pic>
      <p:sp>
        <p:nvSpPr>
          <p:cNvPr id="404" name="Content Placeholder 1"/>
          <p:cNvSpPr/>
          <p:nvPr/>
        </p:nvSpPr>
        <p:spPr>
          <a:xfrm>
            <a:off x="3960000" y="6300000"/>
            <a:ext cx="461916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685800">
              <a:lnSpc>
                <a:spcPct val="12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fr-FR" sz="1000" spc="-1" strike="noStrike">
                <a:solidFill>
                  <a:schemeClr val="dk1"/>
                </a:solidFill>
                <a:latin typeface="Rockwell"/>
                <a:ea typeface="DejaVu Sans"/>
              </a:rPr>
              <a:t>Valeurs manquantes dans le jeu de données « EdStatsData »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Sélection des données 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2475C30D-D7B8-4D41-948D-918D057C9A22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8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7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408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400" cy="6852240"/>
            <a:chOff x="-313200" y="0"/>
            <a:chExt cx="9437400" cy="6852240"/>
          </a:xfrm>
        </p:grpSpPr>
        <p:sp>
          <p:nvSpPr>
            <p:cNvPr id="409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5840" cy="6842520"/>
            </a:xfrm>
            <a:custGeom>
              <a:avLst/>
              <a:gdLst>
                <a:gd name="textAreaLeft" fmla="*/ 0 w 2895840"/>
                <a:gd name="textAreaRight" fmla="*/ 2896920 w 28958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0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3800" cy="554400"/>
            </a:xfrm>
            <a:custGeom>
              <a:avLst/>
              <a:gdLst>
                <a:gd name="textAreaLeft" fmla="*/ 0 w 1153800"/>
                <a:gd name="textAreaRight" fmla="*/ 1154880 w 1153800"/>
                <a:gd name="textAreaTop" fmla="*/ 0 h 554400"/>
                <a:gd name="textAreaBottom" fmla="*/ 555480 h 55440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1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560" cy="1829160"/>
            </a:xfrm>
            <a:custGeom>
              <a:avLst/>
              <a:gdLst>
                <a:gd name="textAreaLeft" fmla="*/ 0 w 1438560"/>
                <a:gd name="textAreaRight" fmla="*/ 1439640 w 1438560"/>
                <a:gd name="textAreaTop" fmla="*/ 0 h 1829160"/>
                <a:gd name="textAreaBottom" fmla="*/ 1830240 h 182916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2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520" cy="6842520"/>
            </a:xfrm>
            <a:custGeom>
              <a:avLst/>
              <a:gdLst>
                <a:gd name="textAreaLeft" fmla="*/ 0 w 2756520"/>
                <a:gd name="textAreaRight" fmla="*/ 2757600 w 2756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3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1800" cy="365760"/>
            </a:xfrm>
            <a:custGeom>
              <a:avLst/>
              <a:gdLst>
                <a:gd name="textAreaLeft" fmla="*/ 0 w 721800"/>
                <a:gd name="textAreaRight" fmla="*/ 722880 w 721800"/>
                <a:gd name="textAreaTop" fmla="*/ 0 h 365760"/>
                <a:gd name="textAreaBottom" fmla="*/ 366840 h 36576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4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200" cy="1576800"/>
            </a:xfrm>
            <a:custGeom>
              <a:avLst/>
              <a:gdLst>
                <a:gd name="textAreaLeft" fmla="*/ 0 w 1249200"/>
                <a:gd name="textAreaRight" fmla="*/ 1250280 w 1249200"/>
                <a:gd name="textAreaTop" fmla="*/ 0 h 1576800"/>
                <a:gd name="textAreaBottom" fmla="*/ 1577880 h 157680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rgbClr val="f81b02">
                  <a:alpha val="18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5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4760" cy="6842520"/>
            </a:xfrm>
            <a:custGeom>
              <a:avLst/>
              <a:gdLst>
                <a:gd name="textAreaLeft" fmla="*/ 0 w 2714760"/>
                <a:gd name="textAreaRight" fmla="*/ 2715840 w 271476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6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7880" cy="255960"/>
            </a:xfrm>
            <a:custGeom>
              <a:avLst/>
              <a:gdLst>
                <a:gd name="textAreaLeft" fmla="*/ 0 w 497880"/>
                <a:gd name="textAreaRight" fmla="*/ 498960 w 497880"/>
                <a:gd name="textAreaTop" fmla="*/ 0 h 255960"/>
                <a:gd name="textAreaBottom" fmla="*/ 257040 h 25596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7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000" cy="1433880"/>
            </a:xfrm>
            <a:custGeom>
              <a:avLst/>
              <a:gdLst>
                <a:gd name="textAreaLeft" fmla="*/ 0 w 1143000"/>
                <a:gd name="textAreaRight" fmla="*/ 1144080 w 1143000"/>
                <a:gd name="textAreaTop" fmla="*/ 0 h 1433880"/>
                <a:gd name="textAreaBottom" fmla="*/ 1434960 h 143388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rgbClr val="f81b02">
                  <a:alpha val="1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8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520" cy="6842520"/>
            </a:xfrm>
            <a:custGeom>
              <a:avLst/>
              <a:gdLst>
                <a:gd name="textAreaLeft" fmla="*/ 0 w 2432520"/>
                <a:gd name="textAreaRight" fmla="*/ 2433600 w 2432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9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1680" cy="1324440"/>
            </a:xfrm>
            <a:custGeom>
              <a:avLst/>
              <a:gdLst>
                <a:gd name="textAreaLeft" fmla="*/ 0 w 1021680"/>
                <a:gd name="textAreaRight" fmla="*/ 1022760 w 1021680"/>
                <a:gd name="textAreaTop" fmla="*/ 0 h 1324440"/>
                <a:gd name="textAreaBottom" fmla="*/ 1325520 h 132444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0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1720" cy="6842520"/>
            </a:xfrm>
            <a:custGeom>
              <a:avLst/>
              <a:gdLst>
                <a:gd name="textAreaLeft" fmla="*/ 0 w 2421720"/>
                <a:gd name="textAreaRight" fmla="*/ 2422800 w 24217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3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1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560" cy="1148400"/>
            </a:xfrm>
            <a:custGeom>
              <a:avLst/>
              <a:gdLst>
                <a:gd name="textAreaLeft" fmla="*/ 0 w 889560"/>
                <a:gd name="textAreaRight" fmla="*/ 890640 w 889560"/>
                <a:gd name="textAreaTop" fmla="*/ 0 h 1148400"/>
                <a:gd name="textAreaBottom" fmla="*/ 1149480 h 114840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2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4640" cy="6842520"/>
            </a:xfrm>
            <a:custGeom>
              <a:avLst/>
              <a:gdLst>
                <a:gd name="textAreaLeft" fmla="*/ 0 w 2564640"/>
                <a:gd name="textAreaRight" fmla="*/ 2565720 w 25646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3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440" cy="792720"/>
            </a:xfrm>
            <a:custGeom>
              <a:avLst/>
              <a:gdLst>
                <a:gd name="textAreaLeft" fmla="*/ 0 w 658440"/>
                <a:gd name="textAreaRight" fmla="*/ 659520 w 65844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4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240" cy="6842520"/>
            </a:xfrm>
            <a:custGeom>
              <a:avLst/>
              <a:gdLst>
                <a:gd name="textAreaLeft" fmla="*/ 0 w 2037240"/>
                <a:gd name="textAreaRight" fmla="*/ 2038320 w 20372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f81b02">
                  <a:alpha val="12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5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520" cy="6842520"/>
            </a:xfrm>
            <a:custGeom>
              <a:avLst/>
              <a:gdLst>
                <a:gd name="textAreaLeft" fmla="*/ 0 w 2207520"/>
                <a:gd name="textAreaRight" fmla="*/ 2208600 w 220752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2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6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440" cy="6842520"/>
            </a:xfrm>
            <a:custGeom>
              <a:avLst/>
              <a:gdLst>
                <a:gd name="textAreaLeft" fmla="*/ 0 w 1801440"/>
                <a:gd name="textAreaRight" fmla="*/ 1802520 w 1801440"/>
                <a:gd name="textAreaTop" fmla="*/ 0 h 6842520"/>
                <a:gd name="textAreaBottom" fmla="*/ 6843600 h 684252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rgbClr val="f81b02">
                  <a:alpha val="11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7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7680" cy="3197880"/>
            </a:xfrm>
            <a:custGeom>
              <a:avLst/>
              <a:gdLst>
                <a:gd name="textAreaLeft" fmla="*/ 0 w 1327680"/>
                <a:gd name="textAreaRight" fmla="*/ 1328760 w 1327680"/>
                <a:gd name="textAreaTop" fmla="*/ 0 h 3197880"/>
                <a:gd name="textAreaBottom" fmla="*/ 3198960 h 319788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rgbClr val="f81b02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8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480" cy="8258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825840"/>
                <a:gd name="textAreaBottom" fmla="*/ 826920 h 82584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rgbClr val="f81b02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9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360" cy="2227680"/>
            </a:xfrm>
            <a:custGeom>
              <a:avLst/>
              <a:gdLst>
                <a:gd name="textAreaLeft" fmla="*/ 0 w 1170360"/>
                <a:gd name="textAreaRight" fmla="*/ 1171440 w 1170360"/>
                <a:gd name="textAreaTop" fmla="*/ 0 h 2227680"/>
                <a:gd name="textAreaBottom" fmla="*/ 2228760 h 222768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rgbClr val="f81b02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6640" cy="4574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Sélection des données 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600" y="1376280"/>
            <a:ext cx="130680" cy="16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1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Volume de données par indicateur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Constat : certaines années ne présentent que </a:t>
            </a: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peu de données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Traitement 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Une fois les années sélectionnées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Sélection des indicateurs avec un volume de </a:t>
            </a: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données suffisant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715 indicateurs conservés après simplification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8734320" y="6487200"/>
            <a:ext cx="371160" cy="336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1BC0E237-8B59-45D9-85F5-3793B3426A2D}" type="slidenum">
              <a:rPr b="0" lang="fr-FR" sz="1500" spc="-1" strike="noStrike">
                <a:solidFill>
                  <a:srgbClr val="000000"/>
                </a:solidFill>
                <a:latin typeface="Times New Roman"/>
              </a:rPr>
              <a:t>9</a:t>
            </a:fld>
            <a:endParaRPr b="0" lang="fr-FR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9635</TotalTime>
  <Application>LibreOffice/24.2.6.2$Linux_X86_64 LibreOffice_project/8e9a753d9daaea75c34b417ba1bdf556bf2fc5b3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fr-FR</dc:language>
  <cp:lastModifiedBy/>
  <cp:lastPrinted>2024-10-22T15:41:22Z</cp:lastPrinted>
  <dcterms:modified xsi:type="dcterms:W3CDTF">2024-10-22T15:49:34Z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r8>18</vt:r8>
  </property>
</Properties>
</file>