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5D1CDB-2C2A-482C-99F5-1D7C4BD5E4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C551EC-8C5E-4BDD-9ED7-8F260EF01A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008CE6-17EC-4914-8013-9F105B1DC1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BD9741-FE95-452A-AC22-DD2CC332AF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E764A7B-C88C-4A05-A335-C160288E84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178E32-C38A-4434-BB7A-AA190CBDF6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50"/>
          <p:cNvGrpSpPr/>
          <p:nvPr/>
        </p:nvGrpSpPr>
        <p:grpSpPr>
          <a:xfrm>
            <a:off x="0" y="0"/>
            <a:ext cx="9554400" cy="6852600"/>
            <a:chOff x="0" y="0"/>
            <a:chExt cx="9554400" cy="6852600"/>
          </a:xfrm>
        </p:grpSpPr>
        <p:sp>
          <p:nvSpPr>
            <p:cNvPr id="1" name="Freeform 6"/>
            <p:cNvSpPr/>
            <p:nvPr/>
          </p:nvSpPr>
          <p:spPr>
            <a:xfrm>
              <a:off x="0" y="1332000"/>
              <a:ext cx="7836840" cy="5520600"/>
            </a:xfrm>
            <a:custGeom>
              <a:avLst/>
              <a:gdLst>
                <a:gd name="textAreaLeft" fmla="*/ 0 w 7836840"/>
                <a:gd name="textAreaRight" fmla="*/ 7837560 w 7836840"/>
                <a:gd name="textAreaTop" fmla="*/ 0 h 5520600"/>
                <a:gd name="textAreaBottom" fmla="*/ 5521320 h 5520600"/>
              </a:gdLst>
              <a:ahLst/>
              <a:rect l="textAreaLeft" t="textAreaTop" r="textAreaRight" b="textAreaBottom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Freeform 7"/>
            <p:cNvSpPr/>
            <p:nvPr/>
          </p:nvSpPr>
          <p:spPr>
            <a:xfrm>
              <a:off x="0" y="5564160"/>
              <a:ext cx="1412280" cy="1283400"/>
            </a:xfrm>
            <a:custGeom>
              <a:avLst/>
              <a:gdLst>
                <a:gd name="textAreaLeft" fmla="*/ 0 w 1412280"/>
                <a:gd name="textAreaRight" fmla="*/ 1413000 w 1412280"/>
                <a:gd name="textAreaTop" fmla="*/ 0 h 1283400"/>
                <a:gd name="textAreaBottom" fmla="*/ 1284120 h 1283400"/>
              </a:gdLst>
              <a:ahLst/>
              <a:rect l="textAreaLeft" t="textAreaTop" r="textAreaRight" b="textAreaBottom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Freeform 8"/>
            <p:cNvSpPr/>
            <p:nvPr/>
          </p:nvSpPr>
          <p:spPr>
            <a:xfrm>
              <a:off x="0" y="2030400"/>
              <a:ext cx="6509520" cy="4812480"/>
            </a:xfrm>
            <a:custGeom>
              <a:avLst/>
              <a:gdLst>
                <a:gd name="textAreaLeft" fmla="*/ 0 w 6509520"/>
                <a:gd name="textAreaRight" fmla="*/ 6510240 w 6509520"/>
                <a:gd name="textAreaTop" fmla="*/ 0 h 4812480"/>
                <a:gd name="textAreaBottom" fmla="*/ 4813200 h 4812480"/>
              </a:gdLst>
              <a:ahLst/>
              <a:rect l="textAreaLeft" t="textAreaTop" r="textAreaRight" b="textAreaBottom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Freeform 9"/>
            <p:cNvSpPr/>
            <p:nvPr/>
          </p:nvSpPr>
          <p:spPr>
            <a:xfrm>
              <a:off x="4680" y="6207120"/>
              <a:ext cx="716760" cy="645480"/>
            </a:xfrm>
            <a:custGeom>
              <a:avLst/>
              <a:gdLst>
                <a:gd name="textAreaLeft" fmla="*/ 0 w 716760"/>
                <a:gd name="textAreaRight" fmla="*/ 717480 w 716760"/>
                <a:gd name="textAreaTop" fmla="*/ 0 h 645480"/>
                <a:gd name="textAreaBottom" fmla="*/ 646200 h 645480"/>
              </a:gdLst>
              <a:ahLst/>
              <a:rect l="textAreaLeft" t="textAreaTop" r="textAreaRight" b="textAreaBottom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0" y="1806480"/>
              <a:ext cx="6752520" cy="5046120"/>
            </a:xfrm>
            <a:custGeom>
              <a:avLst/>
              <a:gdLst>
                <a:gd name="textAreaLeft" fmla="*/ 0 w 6752520"/>
                <a:gd name="textAreaRight" fmla="*/ 6753240 w 6752520"/>
                <a:gd name="textAreaTop" fmla="*/ 0 h 5046120"/>
                <a:gd name="textAreaBottom" fmla="*/ 5046840 h 5046120"/>
              </a:gdLst>
              <a:ahLst/>
              <a:rect l="textAreaLeft" t="textAreaTop" r="textAreaRight" b="textAreaBottom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0" y="669960"/>
              <a:ext cx="8797320" cy="6182640"/>
            </a:xfrm>
            <a:custGeom>
              <a:avLst/>
              <a:gdLst>
                <a:gd name="textAreaLeft" fmla="*/ 0 w 8797320"/>
                <a:gd name="textAreaRight" fmla="*/ 8798040 w 8797320"/>
                <a:gd name="textAreaTop" fmla="*/ 0 h 6182640"/>
                <a:gd name="textAreaBottom" fmla="*/ 6183360 h 6182640"/>
              </a:gdLst>
              <a:ahLst/>
              <a:rect l="textAreaLeft" t="textAreaTop" r="textAreaRight" b="textAreaBottom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0" y="119160"/>
              <a:ext cx="9554400" cy="6733440"/>
            </a:xfrm>
            <a:custGeom>
              <a:avLst/>
              <a:gdLst>
                <a:gd name="textAreaLeft" fmla="*/ 0 w 9554400"/>
                <a:gd name="textAreaRight" fmla="*/ 9555120 w 9554400"/>
                <a:gd name="textAreaTop" fmla="*/ 0 h 6733440"/>
                <a:gd name="textAreaBottom" fmla="*/ 6734160 h 6733440"/>
              </a:gdLst>
              <a:ahLst/>
              <a:rect l="textAreaLeft" t="textAreaTop" r="textAreaRight" b="textAreaBottom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3895560" y="4680"/>
              <a:ext cx="5215680" cy="5368320"/>
            </a:xfrm>
            <a:custGeom>
              <a:avLst/>
              <a:gdLst>
                <a:gd name="textAreaLeft" fmla="*/ 0 w 5215680"/>
                <a:gd name="textAreaRight" fmla="*/ 5216400 w 5215680"/>
                <a:gd name="textAreaTop" fmla="*/ 0 h 5368320"/>
                <a:gd name="textAreaBottom" fmla="*/ 5369040 h 5368320"/>
              </a:gdLst>
              <a:ahLst/>
              <a:rect l="textAreaLeft" t="textAreaTop" r="textAreaRight" b="textAreaBottom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Freeform 15"/>
            <p:cNvSpPr/>
            <p:nvPr/>
          </p:nvSpPr>
          <p:spPr>
            <a:xfrm>
              <a:off x="4289400" y="4680"/>
              <a:ext cx="4831560" cy="4822200"/>
            </a:xfrm>
            <a:custGeom>
              <a:avLst/>
              <a:gdLst>
                <a:gd name="textAreaLeft" fmla="*/ 0 w 4831560"/>
                <a:gd name="textAreaRight" fmla="*/ 4832280 w 4831560"/>
                <a:gd name="textAreaTop" fmla="*/ 0 h 4822200"/>
                <a:gd name="textAreaBottom" fmla="*/ 4822920 h 4822200"/>
              </a:gdLst>
              <a:ahLst/>
              <a:rect l="textAreaLeft" t="textAreaTop" r="textAreaRight" b="textAreaBottom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>
              <a:off x="4479840" y="4680"/>
              <a:ext cx="4641120" cy="4598280"/>
            </a:xfrm>
            <a:custGeom>
              <a:avLst/>
              <a:gdLst>
                <a:gd name="textAreaLeft" fmla="*/ 0 w 4641120"/>
                <a:gd name="textAreaRight" fmla="*/ 4641840 w 4641120"/>
                <a:gd name="textAreaTop" fmla="*/ 0 h 4598280"/>
                <a:gd name="textAreaBottom" fmla="*/ 4599000 h 4598280"/>
              </a:gdLst>
              <a:ahLst/>
              <a:rect l="textAreaLeft" t="textAreaTop" r="textAreaRight" b="textAreaBottom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" name="Freeform 17"/>
            <p:cNvSpPr/>
            <p:nvPr/>
          </p:nvSpPr>
          <p:spPr>
            <a:xfrm>
              <a:off x="4680000" y="0"/>
              <a:ext cx="4440960" cy="4236480"/>
            </a:xfrm>
            <a:custGeom>
              <a:avLst/>
              <a:gdLst>
                <a:gd name="textAreaLeft" fmla="*/ 0 w 4440960"/>
                <a:gd name="textAreaRight" fmla="*/ 4441680 w 4440960"/>
                <a:gd name="textAreaTop" fmla="*/ 0 h 4236480"/>
                <a:gd name="textAreaBottom" fmla="*/ 4237200 h 4236480"/>
              </a:gdLst>
              <a:ahLst/>
              <a:rect l="textAreaLeft" t="textAreaTop" r="textAreaRight" b="textAreaBottom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" name="Freeform 18"/>
            <p:cNvSpPr/>
            <p:nvPr/>
          </p:nvSpPr>
          <p:spPr>
            <a:xfrm>
              <a:off x="4932360" y="4680"/>
              <a:ext cx="4179240" cy="3985560"/>
            </a:xfrm>
            <a:custGeom>
              <a:avLst/>
              <a:gdLst>
                <a:gd name="textAreaLeft" fmla="*/ 0 w 4179240"/>
                <a:gd name="textAreaRight" fmla="*/ 4179960 w 4179240"/>
                <a:gd name="textAreaTop" fmla="*/ 0 h 3985560"/>
                <a:gd name="textAreaBottom" fmla="*/ 3986280 h 3985560"/>
              </a:gdLst>
              <a:ahLst/>
              <a:rect l="textAreaLeft" t="textAreaTop" r="textAreaRight" b="textAreaBottom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Freeform 19"/>
            <p:cNvSpPr/>
            <p:nvPr/>
          </p:nvSpPr>
          <p:spPr>
            <a:xfrm>
              <a:off x="5345280" y="4680"/>
              <a:ext cx="3776040" cy="3837960"/>
            </a:xfrm>
            <a:custGeom>
              <a:avLst/>
              <a:gdLst>
                <a:gd name="textAreaLeft" fmla="*/ 0 w 3776040"/>
                <a:gd name="textAreaRight" fmla="*/ 3776760 w 3776040"/>
                <a:gd name="textAreaTop" fmla="*/ 0 h 3837960"/>
                <a:gd name="textAreaBottom" fmla="*/ 3838680 h 3837960"/>
              </a:gdLst>
              <a:ahLst/>
              <a:rect l="textAreaLeft" t="textAreaTop" r="textAreaRight" b="textAreaBottom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" name="Freeform 20"/>
            <p:cNvSpPr/>
            <p:nvPr/>
          </p:nvSpPr>
          <p:spPr>
            <a:xfrm>
              <a:off x="7234200" y="4680"/>
              <a:ext cx="1886760" cy="1355040"/>
            </a:xfrm>
            <a:custGeom>
              <a:avLst/>
              <a:gdLst>
                <a:gd name="textAreaLeft" fmla="*/ 0 w 1886760"/>
                <a:gd name="textAreaRight" fmla="*/ 1887480 w 1886760"/>
                <a:gd name="textAreaTop" fmla="*/ 0 h 1355040"/>
                <a:gd name="textAreaBottom" fmla="*/ 1355760 h 1355040"/>
              </a:gdLst>
              <a:ahLst/>
              <a:rect l="textAreaLeft" t="textAreaTop" r="textAreaRight" b="textAreaBottom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Freeform 21"/>
            <p:cNvSpPr/>
            <p:nvPr/>
          </p:nvSpPr>
          <p:spPr>
            <a:xfrm>
              <a:off x="7699320" y="9360"/>
              <a:ext cx="1421640" cy="1107360"/>
            </a:xfrm>
            <a:custGeom>
              <a:avLst/>
              <a:gdLst>
                <a:gd name="textAreaLeft" fmla="*/ 0 w 1421640"/>
                <a:gd name="textAreaRight" fmla="*/ 1422360 w 1421640"/>
                <a:gd name="textAreaTop" fmla="*/ 0 h 1107360"/>
                <a:gd name="textAreaBottom" fmla="*/ 1108080 h 1107360"/>
              </a:gdLst>
              <a:ahLst/>
              <a:rect l="textAreaLeft" t="textAreaTop" r="textAreaRight" b="textAreaBottom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Freeform 22"/>
            <p:cNvSpPr/>
            <p:nvPr/>
          </p:nvSpPr>
          <p:spPr>
            <a:xfrm>
              <a:off x="8485200" y="4680"/>
              <a:ext cx="635760" cy="361080"/>
            </a:xfrm>
            <a:custGeom>
              <a:avLst/>
              <a:gdLst>
                <a:gd name="textAreaLeft" fmla="*/ 0 w 635760"/>
                <a:gd name="textAreaRight" fmla="*/ 636480 w 635760"/>
                <a:gd name="textAreaTop" fmla="*/ 0 h 361080"/>
                <a:gd name="textAreaBottom" fmla="*/ 361800 h 361080"/>
              </a:gdLst>
              <a:ahLst/>
              <a:rect l="textAreaLeft" t="textAreaTop" r="textAreaRight" b="textAreaBottom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7" name="Group 6"/>
          <p:cNvGrpSpPr/>
          <p:nvPr/>
        </p:nvGrpSpPr>
        <p:grpSpPr>
          <a:xfrm>
            <a:off x="1283040" y="1168200"/>
            <a:ext cx="6585480" cy="4537800"/>
            <a:chOff x="1283040" y="1168200"/>
            <a:chExt cx="6585480" cy="4537800"/>
          </a:xfrm>
        </p:grpSpPr>
        <p:sp>
          <p:nvSpPr>
            <p:cNvPr id="18" name="Rectangle 38"/>
            <p:cNvSpPr/>
            <p:nvPr/>
          </p:nvSpPr>
          <p:spPr>
            <a:xfrm>
              <a:off x="1283040" y="1168200"/>
              <a:ext cx="6585480" cy="73080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Rectangle 40"/>
            <p:cNvSpPr/>
            <p:nvPr/>
          </p:nvSpPr>
          <p:spPr>
            <a:xfrm>
              <a:off x="1283040" y="1973160"/>
              <a:ext cx="6585480" cy="33836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Isosceles Triangle 39"/>
            <p:cNvSpPr/>
            <p:nvPr/>
          </p:nvSpPr>
          <p:spPr>
            <a:xfrm rot="10800000">
              <a:off x="4363200" y="5355720"/>
              <a:ext cx="406440" cy="3502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format du plan de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niveau de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"/>
          </p:nvPr>
        </p:nvSpPr>
        <p:spPr>
          <a:xfrm>
            <a:off x="640080" y="6226920"/>
            <a:ext cx="785412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2"/>
          </p:nvPr>
        </p:nvSpPr>
        <p:spPr>
          <a:xfrm>
            <a:off x="7809120" y="320040"/>
            <a:ext cx="6850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700C5E0-1342-4D08-99B8-80F7D3F95E17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3"/>
          </p:nvPr>
        </p:nvSpPr>
        <p:spPr>
          <a:xfrm>
            <a:off x="640080" y="320040"/>
            <a:ext cx="27424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450"/>
          <p:cNvGrpSpPr/>
          <p:nvPr/>
        </p:nvGrpSpPr>
        <p:grpSpPr>
          <a:xfrm>
            <a:off x="0" y="0"/>
            <a:ext cx="9554400" cy="6852600"/>
            <a:chOff x="0" y="0"/>
            <a:chExt cx="9554400" cy="6852600"/>
          </a:xfrm>
        </p:grpSpPr>
        <p:sp>
          <p:nvSpPr>
            <p:cNvPr id="29" name="Freeform 6"/>
            <p:cNvSpPr/>
            <p:nvPr/>
          </p:nvSpPr>
          <p:spPr>
            <a:xfrm>
              <a:off x="0" y="1332000"/>
              <a:ext cx="7836840" cy="5520600"/>
            </a:xfrm>
            <a:custGeom>
              <a:avLst/>
              <a:gdLst>
                <a:gd name="textAreaLeft" fmla="*/ 0 w 7836840"/>
                <a:gd name="textAreaRight" fmla="*/ 7837560 w 7836840"/>
                <a:gd name="textAreaTop" fmla="*/ 0 h 5520600"/>
                <a:gd name="textAreaBottom" fmla="*/ 5521320 h 5520600"/>
              </a:gdLst>
              <a:ahLst/>
              <a:rect l="textAreaLeft" t="textAreaTop" r="textAreaRight" b="textAreaBottom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" name="Freeform 7"/>
            <p:cNvSpPr/>
            <p:nvPr/>
          </p:nvSpPr>
          <p:spPr>
            <a:xfrm>
              <a:off x="0" y="5564160"/>
              <a:ext cx="1412280" cy="1283400"/>
            </a:xfrm>
            <a:custGeom>
              <a:avLst/>
              <a:gdLst>
                <a:gd name="textAreaLeft" fmla="*/ 0 w 1412280"/>
                <a:gd name="textAreaRight" fmla="*/ 1413000 w 1412280"/>
                <a:gd name="textAreaTop" fmla="*/ 0 h 1283400"/>
                <a:gd name="textAreaBottom" fmla="*/ 1284120 h 1283400"/>
              </a:gdLst>
              <a:ahLst/>
              <a:rect l="textAreaLeft" t="textAreaTop" r="textAreaRight" b="textAreaBottom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" name="Freeform 8"/>
            <p:cNvSpPr/>
            <p:nvPr/>
          </p:nvSpPr>
          <p:spPr>
            <a:xfrm>
              <a:off x="0" y="2030400"/>
              <a:ext cx="6509520" cy="4812480"/>
            </a:xfrm>
            <a:custGeom>
              <a:avLst/>
              <a:gdLst>
                <a:gd name="textAreaLeft" fmla="*/ 0 w 6509520"/>
                <a:gd name="textAreaRight" fmla="*/ 6510240 w 6509520"/>
                <a:gd name="textAreaTop" fmla="*/ 0 h 4812480"/>
                <a:gd name="textAreaBottom" fmla="*/ 4813200 h 4812480"/>
              </a:gdLst>
              <a:ahLst/>
              <a:rect l="textAreaLeft" t="textAreaTop" r="textAreaRight" b="textAreaBottom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" name="Freeform 9"/>
            <p:cNvSpPr/>
            <p:nvPr/>
          </p:nvSpPr>
          <p:spPr>
            <a:xfrm>
              <a:off x="4680" y="6207120"/>
              <a:ext cx="716760" cy="645480"/>
            </a:xfrm>
            <a:custGeom>
              <a:avLst/>
              <a:gdLst>
                <a:gd name="textAreaLeft" fmla="*/ 0 w 716760"/>
                <a:gd name="textAreaRight" fmla="*/ 717480 w 716760"/>
                <a:gd name="textAreaTop" fmla="*/ 0 h 645480"/>
                <a:gd name="textAreaBottom" fmla="*/ 646200 h 645480"/>
              </a:gdLst>
              <a:ahLst/>
              <a:rect l="textAreaLeft" t="textAreaTop" r="textAreaRight" b="textAreaBottom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" name="Freeform 10"/>
            <p:cNvSpPr/>
            <p:nvPr/>
          </p:nvSpPr>
          <p:spPr>
            <a:xfrm>
              <a:off x="0" y="1806480"/>
              <a:ext cx="6752520" cy="5046120"/>
            </a:xfrm>
            <a:custGeom>
              <a:avLst/>
              <a:gdLst>
                <a:gd name="textAreaLeft" fmla="*/ 0 w 6752520"/>
                <a:gd name="textAreaRight" fmla="*/ 6753240 w 6752520"/>
                <a:gd name="textAreaTop" fmla="*/ 0 h 5046120"/>
                <a:gd name="textAreaBottom" fmla="*/ 5046840 h 5046120"/>
              </a:gdLst>
              <a:ahLst/>
              <a:rect l="textAreaLeft" t="textAreaTop" r="textAreaRight" b="textAreaBottom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Freeform 11"/>
            <p:cNvSpPr/>
            <p:nvPr/>
          </p:nvSpPr>
          <p:spPr>
            <a:xfrm>
              <a:off x="0" y="669960"/>
              <a:ext cx="8797320" cy="6182640"/>
            </a:xfrm>
            <a:custGeom>
              <a:avLst/>
              <a:gdLst>
                <a:gd name="textAreaLeft" fmla="*/ 0 w 8797320"/>
                <a:gd name="textAreaRight" fmla="*/ 8798040 w 8797320"/>
                <a:gd name="textAreaTop" fmla="*/ 0 h 6182640"/>
                <a:gd name="textAreaBottom" fmla="*/ 6183360 h 6182640"/>
              </a:gdLst>
              <a:ahLst/>
              <a:rect l="textAreaLeft" t="textAreaTop" r="textAreaRight" b="textAreaBottom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Freeform 12"/>
            <p:cNvSpPr/>
            <p:nvPr/>
          </p:nvSpPr>
          <p:spPr>
            <a:xfrm>
              <a:off x="0" y="119160"/>
              <a:ext cx="9554400" cy="6733440"/>
            </a:xfrm>
            <a:custGeom>
              <a:avLst/>
              <a:gdLst>
                <a:gd name="textAreaLeft" fmla="*/ 0 w 9554400"/>
                <a:gd name="textAreaRight" fmla="*/ 9555120 w 9554400"/>
                <a:gd name="textAreaTop" fmla="*/ 0 h 6733440"/>
                <a:gd name="textAreaBottom" fmla="*/ 6734160 h 6733440"/>
              </a:gdLst>
              <a:ahLst/>
              <a:rect l="textAreaLeft" t="textAreaTop" r="textAreaRight" b="textAreaBottom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" name="Freeform 13"/>
            <p:cNvSpPr/>
            <p:nvPr/>
          </p:nvSpPr>
          <p:spPr>
            <a:xfrm>
              <a:off x="3895560" y="4680"/>
              <a:ext cx="5215680" cy="5368320"/>
            </a:xfrm>
            <a:custGeom>
              <a:avLst/>
              <a:gdLst>
                <a:gd name="textAreaLeft" fmla="*/ 0 w 5215680"/>
                <a:gd name="textAreaRight" fmla="*/ 5216400 w 5215680"/>
                <a:gd name="textAreaTop" fmla="*/ 0 h 5368320"/>
                <a:gd name="textAreaBottom" fmla="*/ 5369040 h 5368320"/>
              </a:gdLst>
              <a:ahLst/>
              <a:rect l="textAreaLeft" t="textAreaTop" r="textAreaRight" b="textAreaBottom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" name="Freeform 15"/>
            <p:cNvSpPr/>
            <p:nvPr/>
          </p:nvSpPr>
          <p:spPr>
            <a:xfrm>
              <a:off x="4289400" y="4680"/>
              <a:ext cx="4831560" cy="4822200"/>
            </a:xfrm>
            <a:custGeom>
              <a:avLst/>
              <a:gdLst>
                <a:gd name="textAreaLeft" fmla="*/ 0 w 4831560"/>
                <a:gd name="textAreaRight" fmla="*/ 4832280 w 4831560"/>
                <a:gd name="textAreaTop" fmla="*/ 0 h 4822200"/>
                <a:gd name="textAreaBottom" fmla="*/ 4822920 h 4822200"/>
              </a:gdLst>
              <a:ahLst/>
              <a:rect l="textAreaLeft" t="textAreaTop" r="textAreaRight" b="textAreaBottom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" name="Freeform 16"/>
            <p:cNvSpPr/>
            <p:nvPr/>
          </p:nvSpPr>
          <p:spPr>
            <a:xfrm>
              <a:off x="4479840" y="4680"/>
              <a:ext cx="4641120" cy="4598280"/>
            </a:xfrm>
            <a:custGeom>
              <a:avLst/>
              <a:gdLst>
                <a:gd name="textAreaLeft" fmla="*/ 0 w 4641120"/>
                <a:gd name="textAreaRight" fmla="*/ 4641840 w 4641120"/>
                <a:gd name="textAreaTop" fmla="*/ 0 h 4598280"/>
                <a:gd name="textAreaBottom" fmla="*/ 4599000 h 4598280"/>
              </a:gdLst>
              <a:ahLst/>
              <a:rect l="textAreaLeft" t="textAreaTop" r="textAreaRight" b="textAreaBottom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" name="Freeform 17"/>
            <p:cNvSpPr/>
            <p:nvPr/>
          </p:nvSpPr>
          <p:spPr>
            <a:xfrm>
              <a:off x="4680000" y="0"/>
              <a:ext cx="4440960" cy="4236480"/>
            </a:xfrm>
            <a:custGeom>
              <a:avLst/>
              <a:gdLst>
                <a:gd name="textAreaLeft" fmla="*/ 0 w 4440960"/>
                <a:gd name="textAreaRight" fmla="*/ 4441680 w 4440960"/>
                <a:gd name="textAreaTop" fmla="*/ 0 h 4236480"/>
                <a:gd name="textAreaBottom" fmla="*/ 4237200 h 4236480"/>
              </a:gdLst>
              <a:ahLst/>
              <a:rect l="textAreaLeft" t="textAreaTop" r="textAreaRight" b="textAreaBottom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" name="Freeform 18"/>
            <p:cNvSpPr/>
            <p:nvPr/>
          </p:nvSpPr>
          <p:spPr>
            <a:xfrm>
              <a:off x="4932360" y="4680"/>
              <a:ext cx="4179240" cy="3985560"/>
            </a:xfrm>
            <a:custGeom>
              <a:avLst/>
              <a:gdLst>
                <a:gd name="textAreaLeft" fmla="*/ 0 w 4179240"/>
                <a:gd name="textAreaRight" fmla="*/ 4179960 w 4179240"/>
                <a:gd name="textAreaTop" fmla="*/ 0 h 3985560"/>
                <a:gd name="textAreaBottom" fmla="*/ 3986280 h 3985560"/>
              </a:gdLst>
              <a:ahLst/>
              <a:rect l="textAreaLeft" t="textAreaTop" r="textAreaRight" b="textAreaBottom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" name="Freeform 19"/>
            <p:cNvSpPr/>
            <p:nvPr/>
          </p:nvSpPr>
          <p:spPr>
            <a:xfrm>
              <a:off x="5345280" y="4680"/>
              <a:ext cx="3776040" cy="3837960"/>
            </a:xfrm>
            <a:custGeom>
              <a:avLst/>
              <a:gdLst>
                <a:gd name="textAreaLeft" fmla="*/ 0 w 3776040"/>
                <a:gd name="textAreaRight" fmla="*/ 3776760 w 3776040"/>
                <a:gd name="textAreaTop" fmla="*/ 0 h 3837960"/>
                <a:gd name="textAreaBottom" fmla="*/ 3838680 h 3837960"/>
              </a:gdLst>
              <a:ahLst/>
              <a:rect l="textAreaLeft" t="textAreaTop" r="textAreaRight" b="textAreaBottom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" name="Freeform 20"/>
            <p:cNvSpPr/>
            <p:nvPr/>
          </p:nvSpPr>
          <p:spPr>
            <a:xfrm>
              <a:off x="7234200" y="4680"/>
              <a:ext cx="1886760" cy="1355040"/>
            </a:xfrm>
            <a:custGeom>
              <a:avLst/>
              <a:gdLst>
                <a:gd name="textAreaLeft" fmla="*/ 0 w 1886760"/>
                <a:gd name="textAreaRight" fmla="*/ 1887480 w 1886760"/>
                <a:gd name="textAreaTop" fmla="*/ 0 h 1355040"/>
                <a:gd name="textAreaBottom" fmla="*/ 1355760 h 1355040"/>
              </a:gdLst>
              <a:ahLst/>
              <a:rect l="textAreaLeft" t="textAreaTop" r="textAreaRight" b="textAreaBottom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" name="Freeform 21"/>
            <p:cNvSpPr/>
            <p:nvPr/>
          </p:nvSpPr>
          <p:spPr>
            <a:xfrm>
              <a:off x="7699320" y="9360"/>
              <a:ext cx="1421640" cy="1107360"/>
            </a:xfrm>
            <a:custGeom>
              <a:avLst/>
              <a:gdLst>
                <a:gd name="textAreaLeft" fmla="*/ 0 w 1421640"/>
                <a:gd name="textAreaRight" fmla="*/ 1422360 w 1421640"/>
                <a:gd name="textAreaTop" fmla="*/ 0 h 1107360"/>
                <a:gd name="textAreaBottom" fmla="*/ 1108080 h 1107360"/>
              </a:gdLst>
              <a:ahLst/>
              <a:rect l="textAreaLeft" t="textAreaTop" r="textAreaRight" b="textAreaBottom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Freeform 22"/>
            <p:cNvSpPr/>
            <p:nvPr/>
          </p:nvSpPr>
          <p:spPr>
            <a:xfrm>
              <a:off x="8485200" y="4680"/>
              <a:ext cx="635760" cy="361080"/>
            </a:xfrm>
            <a:custGeom>
              <a:avLst/>
              <a:gdLst>
                <a:gd name="textAreaLeft" fmla="*/ 0 w 635760"/>
                <a:gd name="textAreaRight" fmla="*/ 636480 w 635760"/>
                <a:gd name="textAreaTop" fmla="*/ 0 h 361080"/>
                <a:gd name="textAreaBottom" fmla="*/ 361800 h 361080"/>
              </a:gdLst>
              <a:ahLst/>
              <a:rect l="textAreaLeft" t="textAreaTop" r="textAreaRight" b="textAreaBottom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5" name="Group 6"/>
          <p:cNvGrpSpPr/>
          <p:nvPr/>
        </p:nvGrpSpPr>
        <p:grpSpPr>
          <a:xfrm>
            <a:off x="1283040" y="1168200"/>
            <a:ext cx="6585480" cy="4537800"/>
            <a:chOff x="1283040" y="1168200"/>
            <a:chExt cx="6585480" cy="4537800"/>
          </a:xfrm>
        </p:grpSpPr>
        <p:sp>
          <p:nvSpPr>
            <p:cNvPr id="46" name="Rectangle 38"/>
            <p:cNvSpPr/>
            <p:nvPr/>
          </p:nvSpPr>
          <p:spPr>
            <a:xfrm>
              <a:off x="1283040" y="1168200"/>
              <a:ext cx="6585480" cy="73080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Rectangle 40"/>
            <p:cNvSpPr/>
            <p:nvPr/>
          </p:nvSpPr>
          <p:spPr>
            <a:xfrm>
              <a:off x="1283040" y="1973160"/>
              <a:ext cx="6585480" cy="33836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8" name="Isosceles Triangle 39"/>
            <p:cNvSpPr/>
            <p:nvPr/>
          </p:nvSpPr>
          <p:spPr>
            <a:xfrm rot="10800000">
              <a:off x="4363200" y="5355720"/>
              <a:ext cx="406440" cy="3502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4"/>
          </p:nvPr>
        </p:nvSpPr>
        <p:spPr>
          <a:xfrm>
            <a:off x="640080" y="6226920"/>
            <a:ext cx="785412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5"/>
          </p:nvPr>
        </p:nvSpPr>
        <p:spPr>
          <a:xfrm>
            <a:off x="7809120" y="320040"/>
            <a:ext cx="6850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81D94E-4BB8-4994-AAB1-1657C37EAA19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6"/>
          </p:nvPr>
        </p:nvSpPr>
        <p:spPr>
          <a:xfrm>
            <a:off x="640080" y="320040"/>
            <a:ext cx="27424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84"/>
          <p:cNvGrpSpPr/>
          <p:nvPr/>
        </p:nvGrpSpPr>
        <p:grpSpPr>
          <a:xfrm>
            <a:off x="-286200" y="0"/>
            <a:ext cx="9421200" cy="6857280"/>
            <a:chOff x="-286200" y="0"/>
            <a:chExt cx="9421200" cy="6857280"/>
          </a:xfrm>
        </p:grpSpPr>
        <p:sp>
          <p:nvSpPr>
            <p:cNvPr id="59" name="Freeform 5"/>
            <p:cNvSpPr/>
            <p:nvPr/>
          </p:nvSpPr>
          <p:spPr>
            <a:xfrm>
              <a:off x="762120" y="0"/>
              <a:ext cx="3874320" cy="6847920"/>
            </a:xfrm>
            <a:custGeom>
              <a:avLst/>
              <a:gdLst>
                <a:gd name="textAreaLeft" fmla="*/ 0 w 3874320"/>
                <a:gd name="textAreaRight" fmla="*/ 3875040 w 387432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Freeform 6"/>
            <p:cNvSpPr/>
            <p:nvPr/>
          </p:nvSpPr>
          <p:spPr>
            <a:xfrm>
              <a:off x="8092080" y="9360"/>
              <a:ext cx="1042920" cy="32796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327960"/>
                <a:gd name="textAreaBottom" fmla="*/ 328680 h 32796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Freeform 7"/>
            <p:cNvSpPr/>
            <p:nvPr/>
          </p:nvSpPr>
          <p:spPr>
            <a:xfrm>
              <a:off x="7710120" y="5578560"/>
              <a:ext cx="1424520" cy="1269360"/>
            </a:xfrm>
            <a:custGeom>
              <a:avLst/>
              <a:gdLst>
                <a:gd name="textAreaLeft" fmla="*/ 0 w 1424520"/>
                <a:gd name="textAreaRight" fmla="*/ 1425240 w 1424520"/>
                <a:gd name="textAreaTop" fmla="*/ 0 h 1269360"/>
                <a:gd name="textAreaBottom" fmla="*/ 1270080 h 126936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Freeform 8"/>
            <p:cNvSpPr/>
            <p:nvPr/>
          </p:nvSpPr>
          <p:spPr>
            <a:xfrm>
              <a:off x="576000" y="0"/>
              <a:ext cx="3688200" cy="6847920"/>
            </a:xfrm>
            <a:custGeom>
              <a:avLst/>
              <a:gdLst>
                <a:gd name="textAreaLeft" fmla="*/ 0 w 3688200"/>
                <a:gd name="textAreaRight" fmla="*/ 3688920 w 368820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Freeform 9"/>
            <p:cNvSpPr/>
            <p:nvPr/>
          </p:nvSpPr>
          <p:spPr>
            <a:xfrm>
              <a:off x="8667720" y="9360"/>
              <a:ext cx="466920" cy="156600"/>
            </a:xfrm>
            <a:custGeom>
              <a:avLst/>
              <a:gdLst>
                <a:gd name="textAreaLeft" fmla="*/ 0 w 466920"/>
                <a:gd name="textAreaRight" fmla="*/ 467640 w 466920"/>
                <a:gd name="textAreaTop" fmla="*/ 0 h 156600"/>
                <a:gd name="textAreaBottom" fmla="*/ 157320 h 15660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Freeform 10"/>
            <p:cNvSpPr/>
            <p:nvPr/>
          </p:nvSpPr>
          <p:spPr>
            <a:xfrm>
              <a:off x="7958520" y="5811840"/>
              <a:ext cx="1176480" cy="1045440"/>
            </a:xfrm>
            <a:custGeom>
              <a:avLst/>
              <a:gdLst>
                <a:gd name="textAreaLeft" fmla="*/ 0 w 1176480"/>
                <a:gd name="textAreaRight" fmla="*/ 1177200 w 1176480"/>
                <a:gd name="textAreaTop" fmla="*/ 0 h 1045440"/>
                <a:gd name="textAreaBottom" fmla="*/ 1046160 h 104544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Freeform 11"/>
            <p:cNvSpPr/>
            <p:nvPr/>
          </p:nvSpPr>
          <p:spPr>
            <a:xfrm>
              <a:off x="458280" y="0"/>
              <a:ext cx="3629160" cy="6847920"/>
            </a:xfrm>
            <a:custGeom>
              <a:avLst/>
              <a:gdLst>
                <a:gd name="textAreaLeft" fmla="*/ 0 w 3629160"/>
                <a:gd name="textAreaRight" fmla="*/ 3629880 w 362916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Freeform 12"/>
            <p:cNvSpPr/>
            <p:nvPr/>
          </p:nvSpPr>
          <p:spPr>
            <a:xfrm>
              <a:off x="8968680" y="9360"/>
              <a:ext cx="166320" cy="56520"/>
            </a:xfrm>
            <a:custGeom>
              <a:avLst/>
              <a:gdLst>
                <a:gd name="textAreaLeft" fmla="*/ 0 w 166320"/>
                <a:gd name="textAreaRight" fmla="*/ 167040 w 166320"/>
                <a:gd name="textAreaTop" fmla="*/ 0 h 56520"/>
                <a:gd name="textAreaBottom" fmla="*/ 57240 h 5652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Freeform 13"/>
            <p:cNvSpPr/>
            <p:nvPr/>
          </p:nvSpPr>
          <p:spPr>
            <a:xfrm>
              <a:off x="8106480" y="5940360"/>
              <a:ext cx="1028520" cy="907200"/>
            </a:xfrm>
            <a:custGeom>
              <a:avLst/>
              <a:gdLst>
                <a:gd name="textAreaLeft" fmla="*/ 0 w 1028520"/>
                <a:gd name="textAreaRight" fmla="*/ 1029240 w 1028520"/>
                <a:gd name="textAreaTop" fmla="*/ 0 h 907200"/>
                <a:gd name="textAreaBottom" fmla="*/ 907920 h 90720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Freeform 14"/>
            <p:cNvSpPr/>
            <p:nvPr/>
          </p:nvSpPr>
          <p:spPr>
            <a:xfrm>
              <a:off x="458280" y="0"/>
              <a:ext cx="3254040" cy="6847920"/>
            </a:xfrm>
            <a:custGeom>
              <a:avLst/>
              <a:gdLst>
                <a:gd name="textAreaLeft" fmla="*/ 0 w 3254040"/>
                <a:gd name="textAreaRight" fmla="*/ 3254760 w 32540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Freeform 15"/>
            <p:cNvSpPr/>
            <p:nvPr/>
          </p:nvSpPr>
          <p:spPr>
            <a:xfrm>
              <a:off x="8268480" y="6054840"/>
              <a:ext cx="866160" cy="793080"/>
            </a:xfrm>
            <a:custGeom>
              <a:avLst/>
              <a:gdLst>
                <a:gd name="textAreaLeft" fmla="*/ 0 w 866160"/>
                <a:gd name="textAreaRight" fmla="*/ 866880 w 86616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Freeform 16"/>
            <p:cNvSpPr/>
            <p:nvPr/>
          </p:nvSpPr>
          <p:spPr>
            <a:xfrm>
              <a:off x="343800" y="0"/>
              <a:ext cx="3239640" cy="6847920"/>
            </a:xfrm>
            <a:custGeom>
              <a:avLst/>
              <a:gdLst>
                <a:gd name="textAreaLeft" fmla="*/ 0 w 3239640"/>
                <a:gd name="textAreaRight" fmla="*/ 3240360 w 32396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Freeform 17"/>
            <p:cNvSpPr/>
            <p:nvPr/>
          </p:nvSpPr>
          <p:spPr>
            <a:xfrm>
              <a:off x="8445240" y="6216480"/>
              <a:ext cx="689760" cy="631080"/>
            </a:xfrm>
            <a:custGeom>
              <a:avLst/>
              <a:gdLst>
                <a:gd name="textAreaLeft" fmla="*/ 0 w 689760"/>
                <a:gd name="textAreaRight" fmla="*/ 690480 w 689760"/>
                <a:gd name="textAreaTop" fmla="*/ 0 h 631080"/>
                <a:gd name="textAreaBottom" fmla="*/ 631800 h 63108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Freeform 18"/>
            <p:cNvSpPr/>
            <p:nvPr/>
          </p:nvSpPr>
          <p:spPr>
            <a:xfrm>
              <a:off x="-61920" y="0"/>
              <a:ext cx="3430440" cy="6847920"/>
            </a:xfrm>
            <a:custGeom>
              <a:avLst/>
              <a:gdLst>
                <a:gd name="textAreaLeft" fmla="*/ 0 w 3430440"/>
                <a:gd name="textAreaRight" fmla="*/ 3431160 w 34304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Freeform 19"/>
            <p:cNvSpPr/>
            <p:nvPr/>
          </p:nvSpPr>
          <p:spPr>
            <a:xfrm>
              <a:off x="8753760" y="6519960"/>
              <a:ext cx="380880" cy="327960"/>
            </a:xfrm>
            <a:custGeom>
              <a:avLst/>
              <a:gdLst>
                <a:gd name="textAreaLeft" fmla="*/ 0 w 380880"/>
                <a:gd name="textAreaRight" fmla="*/ 381600 w 380880"/>
                <a:gd name="textAreaTop" fmla="*/ 0 h 327960"/>
                <a:gd name="textAreaBottom" fmla="*/ 328680 h 32796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Freeform 20"/>
            <p:cNvSpPr/>
            <p:nvPr/>
          </p:nvSpPr>
          <p:spPr>
            <a:xfrm>
              <a:off x="52560" y="0"/>
              <a:ext cx="2725920" cy="6847920"/>
            </a:xfrm>
            <a:custGeom>
              <a:avLst/>
              <a:gdLst>
                <a:gd name="textAreaLeft" fmla="*/ 0 w 2725920"/>
                <a:gd name="textAreaRight" fmla="*/ 2726640 w 272592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Freeform 21"/>
            <p:cNvSpPr/>
            <p:nvPr/>
          </p:nvSpPr>
          <p:spPr>
            <a:xfrm>
              <a:off x="-286200" y="0"/>
              <a:ext cx="2954880" cy="6847920"/>
            </a:xfrm>
            <a:custGeom>
              <a:avLst/>
              <a:gdLst>
                <a:gd name="textAreaLeft" fmla="*/ 0 w 2954880"/>
                <a:gd name="textAreaRight" fmla="*/ 2955600 w 295488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Freeform 22"/>
            <p:cNvSpPr/>
            <p:nvPr/>
          </p:nvSpPr>
          <p:spPr>
            <a:xfrm>
              <a:off x="-4680" y="0"/>
              <a:ext cx="1448280" cy="2029680"/>
            </a:xfrm>
            <a:custGeom>
              <a:avLst/>
              <a:gdLst>
                <a:gd name="textAreaLeft" fmla="*/ 0 w 1448280"/>
                <a:gd name="textAreaRight" fmla="*/ 1449000 w 1448280"/>
                <a:gd name="textAreaTop" fmla="*/ 0 h 2029680"/>
                <a:gd name="textAreaBottom" fmla="*/ 2030400 h 202968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Freeform 23"/>
            <p:cNvSpPr/>
            <p:nvPr/>
          </p:nvSpPr>
          <p:spPr>
            <a:xfrm>
              <a:off x="-4680" y="9360"/>
              <a:ext cx="1248120" cy="1640880"/>
            </a:xfrm>
            <a:custGeom>
              <a:avLst/>
              <a:gdLst>
                <a:gd name="textAreaLeft" fmla="*/ 0 w 1248120"/>
                <a:gd name="textAreaRight" fmla="*/ 1248840 w 1248120"/>
                <a:gd name="textAreaTop" fmla="*/ 0 h 1640880"/>
                <a:gd name="textAreaBottom" fmla="*/ 1641600 h 164088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Freeform 24"/>
            <p:cNvSpPr/>
            <p:nvPr/>
          </p:nvSpPr>
          <p:spPr>
            <a:xfrm>
              <a:off x="-4680" y="0"/>
              <a:ext cx="1037880" cy="1212120"/>
            </a:xfrm>
            <a:custGeom>
              <a:avLst/>
              <a:gdLst>
                <a:gd name="textAreaLeft" fmla="*/ 0 w 1037880"/>
                <a:gd name="textAreaRight" fmla="*/ 1038600 w 1037880"/>
                <a:gd name="textAreaTop" fmla="*/ 0 h 1212120"/>
                <a:gd name="textAreaBottom" fmla="*/ 1212840 h 121212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79" name="Group 31"/>
          <p:cNvGrpSpPr/>
          <p:nvPr/>
        </p:nvGrpSpPr>
        <p:grpSpPr>
          <a:xfrm>
            <a:off x="640080" y="1699560"/>
            <a:ext cx="3285720" cy="3470400"/>
            <a:chOff x="640080" y="1699560"/>
            <a:chExt cx="3285720" cy="3470400"/>
          </a:xfrm>
        </p:grpSpPr>
        <p:sp>
          <p:nvSpPr>
            <p:cNvPr id="80" name="Rectangle 41"/>
            <p:cNvSpPr/>
            <p:nvPr/>
          </p:nvSpPr>
          <p:spPr>
            <a:xfrm>
              <a:off x="644400" y="1699560"/>
              <a:ext cx="3277080" cy="50220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Isosceles Triangle 22"/>
            <p:cNvSpPr/>
            <p:nvPr/>
          </p:nvSpPr>
          <p:spPr>
            <a:xfrm rot="10800000">
              <a:off x="212616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Rectangle 43"/>
            <p:cNvSpPr/>
            <p:nvPr/>
          </p:nvSpPr>
          <p:spPr>
            <a:xfrm>
              <a:off x="640080" y="2275560"/>
              <a:ext cx="3285720" cy="262368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7"/>
          </p:nvPr>
        </p:nvSpPr>
        <p:spPr>
          <a:xfrm>
            <a:off x="640080" y="6226920"/>
            <a:ext cx="785412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8"/>
          </p:nvPr>
        </p:nvSpPr>
        <p:spPr>
          <a:xfrm>
            <a:off x="7809120" y="320040"/>
            <a:ext cx="6850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4EF4D80-2011-4FC7-8885-1F03588D8DDA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dt" idx="9"/>
          </p:nvPr>
        </p:nvSpPr>
        <p:spPr>
          <a:xfrm>
            <a:off x="640080" y="320040"/>
            <a:ext cx="27424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50"/>
          <p:cNvGrpSpPr/>
          <p:nvPr/>
        </p:nvGrpSpPr>
        <p:grpSpPr>
          <a:xfrm>
            <a:off x="-1440" y="0"/>
            <a:ext cx="9421200" cy="6857280"/>
            <a:chOff x="-1440" y="0"/>
            <a:chExt cx="9421200" cy="6857280"/>
          </a:xfrm>
        </p:grpSpPr>
        <p:sp>
          <p:nvSpPr>
            <p:cNvPr id="91" name="Freeform 5"/>
            <p:cNvSpPr/>
            <p:nvPr/>
          </p:nvSpPr>
          <p:spPr>
            <a:xfrm flipH="1">
              <a:off x="4497120" y="0"/>
              <a:ext cx="3874320" cy="6847920"/>
            </a:xfrm>
            <a:custGeom>
              <a:avLst/>
              <a:gdLst>
                <a:gd name="textAreaLeft" fmla="*/ -360 w 3874320"/>
                <a:gd name="textAreaRight" fmla="*/ 3874680 w 387432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Freeform 6"/>
            <p:cNvSpPr/>
            <p:nvPr/>
          </p:nvSpPr>
          <p:spPr>
            <a:xfrm flipH="1">
              <a:off x="-1440" y="9360"/>
              <a:ext cx="1042920" cy="327960"/>
            </a:xfrm>
            <a:custGeom>
              <a:avLst/>
              <a:gdLst>
                <a:gd name="textAreaLeft" fmla="*/ 360 w 1042920"/>
                <a:gd name="textAreaRight" fmla="*/ 1044000 w 1042920"/>
                <a:gd name="textAreaTop" fmla="*/ 0 h 327960"/>
                <a:gd name="textAreaBottom" fmla="*/ 328680 h 32796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Freeform 7"/>
            <p:cNvSpPr/>
            <p:nvPr/>
          </p:nvSpPr>
          <p:spPr>
            <a:xfrm flipH="1">
              <a:off x="-1440" y="5578560"/>
              <a:ext cx="1424520" cy="1269360"/>
            </a:xfrm>
            <a:custGeom>
              <a:avLst/>
              <a:gdLst>
                <a:gd name="textAreaLeft" fmla="*/ 360 w 1424520"/>
                <a:gd name="textAreaRight" fmla="*/ 1425600 w 1424520"/>
                <a:gd name="textAreaTop" fmla="*/ 0 h 1269360"/>
                <a:gd name="textAreaBottom" fmla="*/ 1270080 h 126936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Freeform 8"/>
            <p:cNvSpPr/>
            <p:nvPr/>
          </p:nvSpPr>
          <p:spPr>
            <a:xfrm flipH="1">
              <a:off x="4869360" y="0"/>
              <a:ext cx="3688200" cy="6847920"/>
            </a:xfrm>
            <a:custGeom>
              <a:avLst/>
              <a:gdLst>
                <a:gd name="textAreaLeft" fmla="*/ 360 w 3688200"/>
                <a:gd name="textAreaRight" fmla="*/ 3689280 w 368820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Freeform 9"/>
            <p:cNvSpPr/>
            <p:nvPr/>
          </p:nvSpPr>
          <p:spPr>
            <a:xfrm flipH="1">
              <a:off x="-1440" y="9360"/>
              <a:ext cx="466920" cy="156600"/>
            </a:xfrm>
            <a:custGeom>
              <a:avLst/>
              <a:gdLst>
                <a:gd name="textAreaLeft" fmla="*/ 360 w 466920"/>
                <a:gd name="textAreaRight" fmla="*/ 468000 w 466920"/>
                <a:gd name="textAreaTop" fmla="*/ 0 h 156600"/>
                <a:gd name="textAreaBottom" fmla="*/ 157320 h 15660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Freeform 10"/>
            <p:cNvSpPr/>
            <p:nvPr/>
          </p:nvSpPr>
          <p:spPr>
            <a:xfrm flipH="1">
              <a:off x="-1440" y="5811840"/>
              <a:ext cx="1176480" cy="1045440"/>
            </a:xfrm>
            <a:custGeom>
              <a:avLst/>
              <a:gdLst>
                <a:gd name="textAreaLeft" fmla="*/ -360 w 1176480"/>
                <a:gd name="textAreaRight" fmla="*/ 1176840 w 1176480"/>
                <a:gd name="textAreaTop" fmla="*/ 0 h 1045440"/>
                <a:gd name="textAreaBottom" fmla="*/ 1046160 h 104544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Freeform 11"/>
            <p:cNvSpPr/>
            <p:nvPr/>
          </p:nvSpPr>
          <p:spPr>
            <a:xfrm flipH="1">
              <a:off x="5045760" y="0"/>
              <a:ext cx="3629160" cy="6847920"/>
            </a:xfrm>
            <a:custGeom>
              <a:avLst/>
              <a:gdLst>
                <a:gd name="textAreaLeft" fmla="*/ 360 w 3629160"/>
                <a:gd name="textAreaRight" fmla="*/ 3630240 w 362916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" name="Freeform 12"/>
            <p:cNvSpPr/>
            <p:nvPr/>
          </p:nvSpPr>
          <p:spPr>
            <a:xfrm flipH="1">
              <a:off x="-1440" y="9360"/>
              <a:ext cx="166320" cy="56520"/>
            </a:xfrm>
            <a:custGeom>
              <a:avLst/>
              <a:gdLst>
                <a:gd name="textAreaLeft" fmla="*/ -360 w 166320"/>
                <a:gd name="textAreaRight" fmla="*/ 166680 w 166320"/>
                <a:gd name="textAreaTop" fmla="*/ 0 h 56520"/>
                <a:gd name="textAreaBottom" fmla="*/ 57240 h 5652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Freeform 13"/>
            <p:cNvSpPr/>
            <p:nvPr/>
          </p:nvSpPr>
          <p:spPr>
            <a:xfrm flipH="1">
              <a:off x="-1440" y="5940360"/>
              <a:ext cx="1028520" cy="907200"/>
            </a:xfrm>
            <a:custGeom>
              <a:avLst/>
              <a:gdLst>
                <a:gd name="textAreaLeft" fmla="*/ 360 w 1028520"/>
                <a:gd name="textAreaRight" fmla="*/ 1029600 w 1028520"/>
                <a:gd name="textAreaTop" fmla="*/ 0 h 907200"/>
                <a:gd name="textAreaBottom" fmla="*/ 907920 h 90720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Freeform 14"/>
            <p:cNvSpPr/>
            <p:nvPr/>
          </p:nvSpPr>
          <p:spPr>
            <a:xfrm flipH="1">
              <a:off x="5421240" y="0"/>
              <a:ext cx="3254040" cy="6847920"/>
            </a:xfrm>
            <a:custGeom>
              <a:avLst/>
              <a:gdLst>
                <a:gd name="textAreaLeft" fmla="*/ 360 w 3254040"/>
                <a:gd name="textAreaRight" fmla="*/ 3255120 w 32540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Freeform 15"/>
            <p:cNvSpPr/>
            <p:nvPr/>
          </p:nvSpPr>
          <p:spPr>
            <a:xfrm flipH="1">
              <a:off x="-1440" y="6054840"/>
              <a:ext cx="866160" cy="793080"/>
            </a:xfrm>
            <a:custGeom>
              <a:avLst/>
              <a:gdLst>
                <a:gd name="textAreaLeft" fmla="*/ -360 w 866160"/>
                <a:gd name="textAreaRight" fmla="*/ 866520 w 86616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Freeform 16"/>
            <p:cNvSpPr/>
            <p:nvPr/>
          </p:nvSpPr>
          <p:spPr>
            <a:xfrm flipH="1">
              <a:off x="5550120" y="0"/>
              <a:ext cx="3239640" cy="6847920"/>
            </a:xfrm>
            <a:custGeom>
              <a:avLst/>
              <a:gdLst>
                <a:gd name="textAreaLeft" fmla="*/ 360 w 3239640"/>
                <a:gd name="textAreaRight" fmla="*/ 3240720 w 32396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Freeform 17"/>
            <p:cNvSpPr/>
            <p:nvPr/>
          </p:nvSpPr>
          <p:spPr>
            <a:xfrm flipH="1">
              <a:off x="-1440" y="6216480"/>
              <a:ext cx="689760" cy="631080"/>
            </a:xfrm>
            <a:custGeom>
              <a:avLst/>
              <a:gdLst>
                <a:gd name="textAreaLeft" fmla="*/ -360 w 689760"/>
                <a:gd name="textAreaRight" fmla="*/ 690120 w 689760"/>
                <a:gd name="textAreaTop" fmla="*/ 0 h 631080"/>
                <a:gd name="textAreaBottom" fmla="*/ 631800 h 63108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" name="Freeform 18"/>
            <p:cNvSpPr/>
            <p:nvPr/>
          </p:nvSpPr>
          <p:spPr>
            <a:xfrm flipH="1">
              <a:off x="5765040" y="0"/>
              <a:ext cx="3430440" cy="6847920"/>
            </a:xfrm>
            <a:custGeom>
              <a:avLst/>
              <a:gdLst>
                <a:gd name="textAreaLeft" fmla="*/ 360 w 3430440"/>
                <a:gd name="textAreaRight" fmla="*/ 3431520 w 34304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Freeform 19"/>
            <p:cNvSpPr/>
            <p:nvPr/>
          </p:nvSpPr>
          <p:spPr>
            <a:xfrm flipH="1">
              <a:off x="-1440" y="6519960"/>
              <a:ext cx="380880" cy="327960"/>
            </a:xfrm>
            <a:custGeom>
              <a:avLst/>
              <a:gdLst>
                <a:gd name="textAreaLeft" fmla="*/ -360 w 380880"/>
                <a:gd name="textAreaRight" fmla="*/ 381240 w 380880"/>
                <a:gd name="textAreaTop" fmla="*/ 0 h 327960"/>
                <a:gd name="textAreaBottom" fmla="*/ 328680 h 32796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Freeform 20"/>
            <p:cNvSpPr/>
            <p:nvPr/>
          </p:nvSpPr>
          <p:spPr>
            <a:xfrm flipH="1">
              <a:off x="6355080" y="0"/>
              <a:ext cx="2725920" cy="6847920"/>
            </a:xfrm>
            <a:custGeom>
              <a:avLst/>
              <a:gdLst>
                <a:gd name="textAreaLeft" fmla="*/ -360 w 2725920"/>
                <a:gd name="textAreaRight" fmla="*/ 2726280 w 272592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Freeform 21"/>
            <p:cNvSpPr/>
            <p:nvPr/>
          </p:nvSpPr>
          <p:spPr>
            <a:xfrm flipH="1">
              <a:off x="6464880" y="0"/>
              <a:ext cx="2954880" cy="6847920"/>
            </a:xfrm>
            <a:custGeom>
              <a:avLst/>
              <a:gdLst>
                <a:gd name="textAreaLeft" fmla="*/ -360 w 2954880"/>
                <a:gd name="textAreaRight" fmla="*/ 2955240 w 295488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Freeform 22"/>
            <p:cNvSpPr/>
            <p:nvPr/>
          </p:nvSpPr>
          <p:spPr>
            <a:xfrm flipH="1">
              <a:off x="7689600" y="0"/>
              <a:ext cx="1448280" cy="2029680"/>
            </a:xfrm>
            <a:custGeom>
              <a:avLst/>
              <a:gdLst>
                <a:gd name="textAreaLeft" fmla="*/ 360 w 1448280"/>
                <a:gd name="textAreaRight" fmla="*/ 1449360 w 1448280"/>
                <a:gd name="textAreaTop" fmla="*/ 0 h 2029680"/>
                <a:gd name="textAreaBottom" fmla="*/ 2030400 h 202968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Freeform 23"/>
            <p:cNvSpPr/>
            <p:nvPr/>
          </p:nvSpPr>
          <p:spPr>
            <a:xfrm flipH="1">
              <a:off x="7890120" y="9360"/>
              <a:ext cx="1248120" cy="1640880"/>
            </a:xfrm>
            <a:custGeom>
              <a:avLst/>
              <a:gdLst>
                <a:gd name="textAreaLeft" fmla="*/ 360 w 1248120"/>
                <a:gd name="textAreaRight" fmla="*/ 1249200 w 1248120"/>
                <a:gd name="textAreaTop" fmla="*/ 0 h 1640880"/>
                <a:gd name="textAreaBottom" fmla="*/ 1641600 h 164088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Freeform 24"/>
            <p:cNvSpPr/>
            <p:nvPr/>
          </p:nvSpPr>
          <p:spPr>
            <a:xfrm flipH="1">
              <a:off x="8100000" y="0"/>
              <a:ext cx="1037880" cy="1212120"/>
            </a:xfrm>
            <a:custGeom>
              <a:avLst/>
              <a:gdLst>
                <a:gd name="textAreaLeft" fmla="*/ 360 w 1037880"/>
                <a:gd name="textAreaRight" fmla="*/ 1038960 w 1037880"/>
                <a:gd name="textAreaTop" fmla="*/ 0 h 1212120"/>
                <a:gd name="textAreaBottom" fmla="*/ 1212840 h 121212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1" name="Group 84"/>
          <p:cNvGrpSpPr/>
          <p:nvPr/>
        </p:nvGrpSpPr>
        <p:grpSpPr>
          <a:xfrm>
            <a:off x="5228280" y="1699560"/>
            <a:ext cx="3285720" cy="3470400"/>
            <a:chOff x="5228280" y="1699560"/>
            <a:chExt cx="3285720" cy="3470400"/>
          </a:xfrm>
        </p:grpSpPr>
        <p:sp>
          <p:nvSpPr>
            <p:cNvPr id="112" name="Rectangle 85"/>
            <p:cNvSpPr/>
            <p:nvPr/>
          </p:nvSpPr>
          <p:spPr>
            <a:xfrm>
              <a:off x="5232600" y="1699560"/>
              <a:ext cx="3277080" cy="50220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Isosceles Triangle 22"/>
            <p:cNvSpPr/>
            <p:nvPr/>
          </p:nvSpPr>
          <p:spPr>
            <a:xfrm rot="10800000">
              <a:off x="671400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Rectangle 87"/>
            <p:cNvSpPr/>
            <p:nvPr/>
          </p:nvSpPr>
          <p:spPr>
            <a:xfrm>
              <a:off x="5228280" y="2275560"/>
              <a:ext cx="3285720" cy="262368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ez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pour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édite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r le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at du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texte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ftr" idx="10"/>
          </p:nvPr>
        </p:nvSpPr>
        <p:spPr>
          <a:xfrm>
            <a:off x="640080" y="6226920"/>
            <a:ext cx="785412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sldNum" idx="11"/>
          </p:nvPr>
        </p:nvSpPr>
        <p:spPr>
          <a:xfrm>
            <a:off x="7809120" y="320040"/>
            <a:ext cx="6850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D148E25-03C2-4283-928D-55DC85A9302B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dt" idx="12"/>
          </p:nvPr>
        </p:nvSpPr>
        <p:spPr>
          <a:xfrm>
            <a:off x="640080" y="320040"/>
            <a:ext cx="27424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64"/>
          <p:cNvGrpSpPr/>
          <p:nvPr/>
        </p:nvGrpSpPr>
        <p:grpSpPr>
          <a:xfrm>
            <a:off x="-286200" y="0"/>
            <a:ext cx="9421200" cy="6857280"/>
            <a:chOff x="-286200" y="0"/>
            <a:chExt cx="9421200" cy="6857280"/>
          </a:xfrm>
        </p:grpSpPr>
        <p:sp>
          <p:nvSpPr>
            <p:cNvPr id="123" name="Freeform 5"/>
            <p:cNvSpPr/>
            <p:nvPr/>
          </p:nvSpPr>
          <p:spPr>
            <a:xfrm>
              <a:off x="762120" y="0"/>
              <a:ext cx="3874320" cy="6847920"/>
            </a:xfrm>
            <a:custGeom>
              <a:avLst/>
              <a:gdLst>
                <a:gd name="textAreaLeft" fmla="*/ 0 w 3874320"/>
                <a:gd name="textAreaRight" fmla="*/ 3875040 w 387432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Freeform 6"/>
            <p:cNvSpPr/>
            <p:nvPr/>
          </p:nvSpPr>
          <p:spPr>
            <a:xfrm>
              <a:off x="8092080" y="9360"/>
              <a:ext cx="1042920" cy="327960"/>
            </a:xfrm>
            <a:custGeom>
              <a:avLst/>
              <a:gdLst>
                <a:gd name="textAreaLeft" fmla="*/ 0 w 1042920"/>
                <a:gd name="textAreaRight" fmla="*/ 1043640 w 1042920"/>
                <a:gd name="textAreaTop" fmla="*/ 0 h 327960"/>
                <a:gd name="textAreaBottom" fmla="*/ 328680 h 32796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Freeform 7"/>
            <p:cNvSpPr/>
            <p:nvPr/>
          </p:nvSpPr>
          <p:spPr>
            <a:xfrm>
              <a:off x="7710120" y="5578560"/>
              <a:ext cx="1424520" cy="1269360"/>
            </a:xfrm>
            <a:custGeom>
              <a:avLst/>
              <a:gdLst>
                <a:gd name="textAreaLeft" fmla="*/ 0 w 1424520"/>
                <a:gd name="textAreaRight" fmla="*/ 1425240 w 1424520"/>
                <a:gd name="textAreaTop" fmla="*/ 0 h 1269360"/>
                <a:gd name="textAreaBottom" fmla="*/ 1270080 h 126936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Freeform 8"/>
            <p:cNvSpPr/>
            <p:nvPr/>
          </p:nvSpPr>
          <p:spPr>
            <a:xfrm>
              <a:off x="576000" y="0"/>
              <a:ext cx="3688200" cy="6847920"/>
            </a:xfrm>
            <a:custGeom>
              <a:avLst/>
              <a:gdLst>
                <a:gd name="textAreaLeft" fmla="*/ 0 w 3688200"/>
                <a:gd name="textAreaRight" fmla="*/ 3688920 w 368820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Freeform 9"/>
            <p:cNvSpPr/>
            <p:nvPr/>
          </p:nvSpPr>
          <p:spPr>
            <a:xfrm>
              <a:off x="8667720" y="9360"/>
              <a:ext cx="466920" cy="156600"/>
            </a:xfrm>
            <a:custGeom>
              <a:avLst/>
              <a:gdLst>
                <a:gd name="textAreaLeft" fmla="*/ 0 w 466920"/>
                <a:gd name="textAreaRight" fmla="*/ 467640 w 466920"/>
                <a:gd name="textAreaTop" fmla="*/ 0 h 156600"/>
                <a:gd name="textAreaBottom" fmla="*/ 157320 h 15660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Freeform 10"/>
            <p:cNvSpPr/>
            <p:nvPr/>
          </p:nvSpPr>
          <p:spPr>
            <a:xfrm>
              <a:off x="7958520" y="5811840"/>
              <a:ext cx="1176480" cy="1045440"/>
            </a:xfrm>
            <a:custGeom>
              <a:avLst/>
              <a:gdLst>
                <a:gd name="textAreaLeft" fmla="*/ 0 w 1176480"/>
                <a:gd name="textAreaRight" fmla="*/ 1177200 w 1176480"/>
                <a:gd name="textAreaTop" fmla="*/ 0 h 1045440"/>
                <a:gd name="textAreaBottom" fmla="*/ 1046160 h 104544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Freeform 11"/>
            <p:cNvSpPr/>
            <p:nvPr/>
          </p:nvSpPr>
          <p:spPr>
            <a:xfrm>
              <a:off x="458280" y="0"/>
              <a:ext cx="3629160" cy="6847920"/>
            </a:xfrm>
            <a:custGeom>
              <a:avLst/>
              <a:gdLst>
                <a:gd name="textAreaLeft" fmla="*/ 0 w 3629160"/>
                <a:gd name="textAreaRight" fmla="*/ 3629880 w 362916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Freeform 12"/>
            <p:cNvSpPr/>
            <p:nvPr/>
          </p:nvSpPr>
          <p:spPr>
            <a:xfrm>
              <a:off x="8968680" y="9360"/>
              <a:ext cx="166320" cy="56520"/>
            </a:xfrm>
            <a:custGeom>
              <a:avLst/>
              <a:gdLst>
                <a:gd name="textAreaLeft" fmla="*/ 0 w 166320"/>
                <a:gd name="textAreaRight" fmla="*/ 167040 w 166320"/>
                <a:gd name="textAreaTop" fmla="*/ 0 h 56520"/>
                <a:gd name="textAreaBottom" fmla="*/ 57240 h 5652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" name="Freeform 13"/>
            <p:cNvSpPr/>
            <p:nvPr/>
          </p:nvSpPr>
          <p:spPr>
            <a:xfrm>
              <a:off x="8106480" y="5940360"/>
              <a:ext cx="1028520" cy="907200"/>
            </a:xfrm>
            <a:custGeom>
              <a:avLst/>
              <a:gdLst>
                <a:gd name="textAreaLeft" fmla="*/ 0 w 1028520"/>
                <a:gd name="textAreaRight" fmla="*/ 1029240 w 1028520"/>
                <a:gd name="textAreaTop" fmla="*/ 0 h 907200"/>
                <a:gd name="textAreaBottom" fmla="*/ 907920 h 90720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Freeform 14"/>
            <p:cNvSpPr/>
            <p:nvPr/>
          </p:nvSpPr>
          <p:spPr>
            <a:xfrm>
              <a:off x="458280" y="0"/>
              <a:ext cx="3254040" cy="6847920"/>
            </a:xfrm>
            <a:custGeom>
              <a:avLst/>
              <a:gdLst>
                <a:gd name="textAreaLeft" fmla="*/ 0 w 3254040"/>
                <a:gd name="textAreaRight" fmla="*/ 3254760 w 32540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Freeform 15"/>
            <p:cNvSpPr/>
            <p:nvPr/>
          </p:nvSpPr>
          <p:spPr>
            <a:xfrm>
              <a:off x="8268480" y="6054840"/>
              <a:ext cx="866160" cy="793080"/>
            </a:xfrm>
            <a:custGeom>
              <a:avLst/>
              <a:gdLst>
                <a:gd name="textAreaLeft" fmla="*/ 0 w 866160"/>
                <a:gd name="textAreaRight" fmla="*/ 866880 w 86616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Freeform 16"/>
            <p:cNvSpPr/>
            <p:nvPr/>
          </p:nvSpPr>
          <p:spPr>
            <a:xfrm>
              <a:off x="343800" y="0"/>
              <a:ext cx="3239640" cy="6847920"/>
            </a:xfrm>
            <a:custGeom>
              <a:avLst/>
              <a:gdLst>
                <a:gd name="textAreaLeft" fmla="*/ 0 w 3239640"/>
                <a:gd name="textAreaRight" fmla="*/ 3240360 w 32396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Freeform 17"/>
            <p:cNvSpPr/>
            <p:nvPr/>
          </p:nvSpPr>
          <p:spPr>
            <a:xfrm>
              <a:off x="8445240" y="6216480"/>
              <a:ext cx="689760" cy="631080"/>
            </a:xfrm>
            <a:custGeom>
              <a:avLst/>
              <a:gdLst>
                <a:gd name="textAreaLeft" fmla="*/ 0 w 689760"/>
                <a:gd name="textAreaRight" fmla="*/ 690480 w 689760"/>
                <a:gd name="textAreaTop" fmla="*/ 0 h 631080"/>
                <a:gd name="textAreaBottom" fmla="*/ 631800 h 63108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Freeform 18"/>
            <p:cNvSpPr/>
            <p:nvPr/>
          </p:nvSpPr>
          <p:spPr>
            <a:xfrm>
              <a:off x="-61920" y="0"/>
              <a:ext cx="3430440" cy="6847920"/>
            </a:xfrm>
            <a:custGeom>
              <a:avLst/>
              <a:gdLst>
                <a:gd name="textAreaLeft" fmla="*/ 0 w 3430440"/>
                <a:gd name="textAreaRight" fmla="*/ 3431160 w 343044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Freeform 19"/>
            <p:cNvSpPr/>
            <p:nvPr/>
          </p:nvSpPr>
          <p:spPr>
            <a:xfrm>
              <a:off x="8753760" y="6519960"/>
              <a:ext cx="380880" cy="327960"/>
            </a:xfrm>
            <a:custGeom>
              <a:avLst/>
              <a:gdLst>
                <a:gd name="textAreaLeft" fmla="*/ 0 w 380880"/>
                <a:gd name="textAreaRight" fmla="*/ 381600 w 380880"/>
                <a:gd name="textAreaTop" fmla="*/ 0 h 327960"/>
                <a:gd name="textAreaBottom" fmla="*/ 328680 h 32796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Freeform 20"/>
            <p:cNvSpPr/>
            <p:nvPr/>
          </p:nvSpPr>
          <p:spPr>
            <a:xfrm>
              <a:off x="52560" y="0"/>
              <a:ext cx="2725920" cy="6847920"/>
            </a:xfrm>
            <a:custGeom>
              <a:avLst/>
              <a:gdLst>
                <a:gd name="textAreaLeft" fmla="*/ 0 w 2725920"/>
                <a:gd name="textAreaRight" fmla="*/ 2726640 w 272592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Freeform 21"/>
            <p:cNvSpPr/>
            <p:nvPr/>
          </p:nvSpPr>
          <p:spPr>
            <a:xfrm>
              <a:off x="-286200" y="0"/>
              <a:ext cx="2954880" cy="6847920"/>
            </a:xfrm>
            <a:custGeom>
              <a:avLst/>
              <a:gdLst>
                <a:gd name="textAreaLeft" fmla="*/ 0 w 2954880"/>
                <a:gd name="textAreaRight" fmla="*/ 2955600 w 2954880"/>
                <a:gd name="textAreaTop" fmla="*/ 0 h 6847920"/>
                <a:gd name="textAreaBottom" fmla="*/ 6848640 h 684792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Freeform 22"/>
            <p:cNvSpPr/>
            <p:nvPr/>
          </p:nvSpPr>
          <p:spPr>
            <a:xfrm>
              <a:off x="-4680" y="0"/>
              <a:ext cx="1448280" cy="2029680"/>
            </a:xfrm>
            <a:custGeom>
              <a:avLst/>
              <a:gdLst>
                <a:gd name="textAreaLeft" fmla="*/ 0 w 1448280"/>
                <a:gd name="textAreaRight" fmla="*/ 1449000 w 1448280"/>
                <a:gd name="textAreaTop" fmla="*/ 0 h 2029680"/>
                <a:gd name="textAreaBottom" fmla="*/ 2030400 h 202968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Freeform 23"/>
            <p:cNvSpPr/>
            <p:nvPr/>
          </p:nvSpPr>
          <p:spPr>
            <a:xfrm>
              <a:off x="-4680" y="9360"/>
              <a:ext cx="1248120" cy="1640880"/>
            </a:xfrm>
            <a:custGeom>
              <a:avLst/>
              <a:gdLst>
                <a:gd name="textAreaLeft" fmla="*/ 0 w 1248120"/>
                <a:gd name="textAreaRight" fmla="*/ 1248840 w 1248120"/>
                <a:gd name="textAreaTop" fmla="*/ 0 h 1640880"/>
                <a:gd name="textAreaBottom" fmla="*/ 1641600 h 164088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Freeform 24"/>
            <p:cNvSpPr/>
            <p:nvPr/>
          </p:nvSpPr>
          <p:spPr>
            <a:xfrm>
              <a:off x="-4680" y="0"/>
              <a:ext cx="1037880" cy="1212120"/>
            </a:xfrm>
            <a:custGeom>
              <a:avLst/>
              <a:gdLst>
                <a:gd name="textAreaLeft" fmla="*/ 0 w 1037880"/>
                <a:gd name="textAreaRight" fmla="*/ 1038600 w 1037880"/>
                <a:gd name="textAreaTop" fmla="*/ 0 h 1212120"/>
                <a:gd name="textAreaBottom" fmla="*/ 1212840 h 121212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3" name="Group 19"/>
          <p:cNvGrpSpPr/>
          <p:nvPr/>
        </p:nvGrpSpPr>
        <p:grpSpPr>
          <a:xfrm>
            <a:off x="640080" y="1699560"/>
            <a:ext cx="3285720" cy="3470400"/>
            <a:chOff x="640080" y="1699560"/>
            <a:chExt cx="3285720" cy="3470400"/>
          </a:xfrm>
        </p:grpSpPr>
        <p:sp>
          <p:nvSpPr>
            <p:cNvPr id="144" name="Rectangle 20"/>
            <p:cNvSpPr/>
            <p:nvPr/>
          </p:nvSpPr>
          <p:spPr>
            <a:xfrm>
              <a:off x="644400" y="1699560"/>
              <a:ext cx="3277080" cy="50220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Isosceles Triangle 22"/>
            <p:cNvSpPr/>
            <p:nvPr/>
          </p:nvSpPr>
          <p:spPr>
            <a:xfrm rot="10800000">
              <a:off x="2126160" y="4898160"/>
              <a:ext cx="315360" cy="271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Rectangle 22"/>
            <p:cNvSpPr/>
            <p:nvPr/>
          </p:nvSpPr>
          <p:spPr>
            <a:xfrm>
              <a:off x="640080" y="2275560"/>
              <a:ext cx="3285720" cy="262368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480" cy="246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0680" cy="52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ftr" idx="13"/>
          </p:nvPr>
        </p:nvSpPr>
        <p:spPr>
          <a:xfrm>
            <a:off x="640080" y="6226920"/>
            <a:ext cx="785412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14"/>
          </p:nvPr>
        </p:nvSpPr>
        <p:spPr>
          <a:xfrm>
            <a:off x="7809120" y="320040"/>
            <a:ext cx="6850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29C9DBF-5D65-4A5A-AD3B-3C2F62A24A43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dt" idx="15"/>
          </p:nvPr>
        </p:nvSpPr>
        <p:spPr>
          <a:xfrm>
            <a:off x="640080" y="320040"/>
            <a:ext cx="274248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684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155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47320" y="-59400"/>
            <a:ext cx="9386280" cy="6923160"/>
            <a:chOff x="-247320" y="-59400"/>
            <a:chExt cx="9386280" cy="6923160"/>
          </a:xfrm>
        </p:grpSpPr>
        <p:sp>
          <p:nvSpPr>
            <p:cNvPr id="156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47320" y="1290960"/>
              <a:ext cx="7276320" cy="5572800"/>
            </a:xfrm>
            <a:custGeom>
              <a:avLst/>
              <a:gdLst>
                <a:gd name="textAreaLeft" fmla="*/ 0 w 7276320"/>
                <a:gd name="textAreaRight" fmla="*/ 7277040 w 7276320"/>
                <a:gd name="textAreaTop" fmla="*/ 0 h 5572800"/>
                <a:gd name="textAreaBottom" fmla="*/ 5573520 h 5572800"/>
              </a:gdLst>
              <a:ah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57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2920" y="2010600"/>
              <a:ext cx="5529600" cy="4848120"/>
            </a:xfrm>
            <a:custGeom>
              <a:avLst/>
              <a:gdLst>
                <a:gd name="textAreaLeft" fmla="*/ 0 w 5529600"/>
                <a:gd name="textAreaRight" fmla="*/ 5530320 w 5529600"/>
                <a:gd name="textAreaTop" fmla="*/ 0 h 4848120"/>
                <a:gd name="textAreaBottom" fmla="*/ 4848840 h 4848120"/>
              </a:gdLst>
              <a:ah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58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8640" y="1780920"/>
              <a:ext cx="6026400" cy="5082840"/>
            </a:xfrm>
            <a:custGeom>
              <a:avLst/>
              <a:gdLst>
                <a:gd name="textAreaLeft" fmla="*/ 0 w 6026400"/>
                <a:gd name="textAreaRight" fmla="*/ 6027120 w 6026400"/>
                <a:gd name="textAreaTop" fmla="*/ 0 h 5082840"/>
                <a:gd name="textAreaBottom" fmla="*/ 5083560 h 5082840"/>
              </a:gdLst>
              <a:ah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59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542520"/>
              <a:ext cx="7750080" cy="6321240"/>
            </a:xfrm>
            <a:custGeom>
              <a:avLst/>
              <a:gdLst>
                <a:gd name="textAreaLeft" fmla="*/ 0 w 7750080"/>
                <a:gd name="textAreaRight" fmla="*/ 7750800 w 7750080"/>
                <a:gd name="textAreaTop" fmla="*/ 0 h 6321240"/>
                <a:gd name="textAreaBottom" fmla="*/ 6321960 h 6321240"/>
              </a:gdLst>
              <a:ah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0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80" y="6178680"/>
              <a:ext cx="378000" cy="680760"/>
            </a:xfrm>
            <a:custGeom>
              <a:avLst/>
              <a:gdLst>
                <a:gd name="textAreaLeft" fmla="*/ 0 w 378000"/>
                <a:gd name="textAreaRight" fmla="*/ 378720 w 378000"/>
                <a:gd name="textAreaTop" fmla="*/ 0 h 680760"/>
                <a:gd name="textAreaBottom" fmla="*/ 681480 h 680760"/>
              </a:gdLst>
              <a:ah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1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59400"/>
              <a:ext cx="8318160" cy="6923160"/>
            </a:xfrm>
            <a:custGeom>
              <a:avLst/>
              <a:gdLst>
                <a:gd name="textAreaLeft" fmla="*/ 0 w 8318160"/>
                <a:gd name="textAreaRight" fmla="*/ 8318880 w 8318160"/>
                <a:gd name="textAreaTop" fmla="*/ 0 h 6923160"/>
                <a:gd name="textAreaBottom" fmla="*/ 6923880 h 6923160"/>
              </a:gdLst>
              <a:ah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2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69800" y="-1800"/>
              <a:ext cx="4340160" cy="6846480"/>
            </a:xfrm>
            <a:custGeom>
              <a:avLst/>
              <a:gdLst>
                <a:gd name="textAreaLeft" fmla="*/ 0 w 4340160"/>
                <a:gd name="textAreaRight" fmla="*/ 4340880 w 4340160"/>
                <a:gd name="textAreaTop" fmla="*/ 0 h 6846480"/>
                <a:gd name="textAreaBottom" fmla="*/ 6847200 h 6846480"/>
              </a:gdLst>
              <a:ah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3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1800"/>
              <a:ext cx="792360" cy="613800"/>
            </a:xfrm>
            <a:custGeom>
              <a:avLst/>
              <a:gdLst>
                <a:gd name="textAreaLeft" fmla="*/ 0 w 792360"/>
                <a:gd name="textAreaRight" fmla="*/ 793080 w 792360"/>
                <a:gd name="textAreaTop" fmla="*/ 0 h 613800"/>
                <a:gd name="textAreaBottom" fmla="*/ 614520 h 613800"/>
              </a:gdLst>
              <a:ah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4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66440" y="-1800"/>
              <a:ext cx="4190400" cy="6865560"/>
            </a:xfrm>
            <a:custGeom>
              <a:avLst/>
              <a:gdLst>
                <a:gd name="textAreaLeft" fmla="*/ 0 w 4190400"/>
                <a:gd name="textAreaRight" fmla="*/ 4191120 w 4190400"/>
                <a:gd name="textAreaTop" fmla="*/ 0 h 6865560"/>
                <a:gd name="textAreaBottom" fmla="*/ 6866280 h 6865560"/>
              </a:gdLst>
              <a:ah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5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80" y="-6840"/>
              <a:ext cx="445680" cy="352080"/>
            </a:xfrm>
            <a:custGeom>
              <a:avLst/>
              <a:gdLst>
                <a:gd name="textAreaLeft" fmla="*/ 0 w 445680"/>
                <a:gd name="textAreaRight" fmla="*/ 446400 w 445680"/>
                <a:gd name="textAreaTop" fmla="*/ 0 h 352080"/>
                <a:gd name="textAreaBottom" fmla="*/ 352800 h 352080"/>
              </a:gdLst>
              <a:ah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6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09360" y="-1800"/>
              <a:ext cx="4122360" cy="6865560"/>
            </a:xfrm>
            <a:custGeom>
              <a:avLst/>
              <a:gdLst>
                <a:gd name="textAreaLeft" fmla="*/ 0 w 4122360"/>
                <a:gd name="textAreaRight" fmla="*/ 4123080 w 4122360"/>
                <a:gd name="textAreaTop" fmla="*/ 0 h 6865560"/>
                <a:gd name="textAreaBottom" fmla="*/ 6866280 h 6865560"/>
              </a:gdLst>
              <a:ah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7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1800"/>
              <a:ext cx="267120" cy="213120"/>
            </a:xfrm>
            <a:custGeom>
              <a:avLst/>
              <a:gdLst>
                <a:gd name="textAreaLeft" fmla="*/ 0 w 267120"/>
                <a:gd name="textAreaRight" fmla="*/ 267840 w 267120"/>
                <a:gd name="textAreaTop" fmla="*/ 0 h 213120"/>
                <a:gd name="textAreaBottom" fmla="*/ 213840 h 213120"/>
              </a:gdLst>
              <a:ah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8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58040" y="-6840"/>
              <a:ext cx="4141440" cy="6870240"/>
            </a:xfrm>
            <a:custGeom>
              <a:avLst/>
              <a:gdLst>
                <a:gd name="textAreaLeft" fmla="*/ 0 w 4141440"/>
                <a:gd name="textAreaRight" fmla="*/ 4142160 w 4141440"/>
                <a:gd name="textAreaTop" fmla="*/ 0 h 6870240"/>
                <a:gd name="textAreaBottom" fmla="*/ 6870960 h 6870240"/>
              </a:gdLst>
              <a:ah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69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47400" y="-1800"/>
              <a:ext cx="4059360" cy="6865560"/>
            </a:xfrm>
            <a:custGeom>
              <a:avLst/>
              <a:gdLst>
                <a:gd name="textAreaLeft" fmla="*/ 0 w 4059360"/>
                <a:gd name="textAreaRight" fmla="*/ 4060080 w 4059360"/>
                <a:gd name="textAreaTop" fmla="*/ 0 h 6865560"/>
                <a:gd name="textAreaBottom" fmla="*/ 6866280 h 6865560"/>
              </a:gdLst>
              <a:ah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70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58080" y="-1800"/>
              <a:ext cx="3777120" cy="6860880"/>
            </a:xfrm>
            <a:custGeom>
              <a:avLst/>
              <a:gdLst>
                <a:gd name="textAreaLeft" fmla="*/ 0 w 3777120"/>
                <a:gd name="textAreaRight" fmla="*/ 3777840 w 3777120"/>
                <a:gd name="textAreaTop" fmla="*/ 0 h 6860880"/>
                <a:gd name="textAreaBottom" fmla="*/ 6861600 h 6860880"/>
              </a:gdLst>
              <a:ah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71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76120" y="-1800"/>
              <a:ext cx="2562840" cy="2741400"/>
            </a:xfrm>
            <a:custGeom>
              <a:avLst/>
              <a:gdLst>
                <a:gd name="textAreaLeft" fmla="*/ 0 w 2562840"/>
                <a:gd name="textAreaRight" fmla="*/ 2563560 w 2562840"/>
                <a:gd name="textAreaTop" fmla="*/ 0 h 2741400"/>
                <a:gd name="textAreaBottom" fmla="*/ 2742120 h 2741400"/>
              </a:gdLst>
              <a:ah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72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26400" y="2880"/>
              <a:ext cx="2212560" cy="2554560"/>
            </a:xfrm>
            <a:custGeom>
              <a:avLst/>
              <a:gdLst>
                <a:gd name="textAreaLeft" fmla="*/ 0 w 2212560"/>
                <a:gd name="textAreaRight" fmla="*/ 2213280 w 2212560"/>
                <a:gd name="textAreaTop" fmla="*/ 0 h 2554560"/>
                <a:gd name="textAreaBottom" fmla="*/ 2555280 h 2554560"/>
              </a:gdLst>
              <a:ah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73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5720" y="-1800"/>
              <a:ext cx="1623240" cy="1357560"/>
            </a:xfrm>
            <a:custGeom>
              <a:avLst/>
              <a:gdLst>
                <a:gd name="textAreaLeft" fmla="*/ 0 w 1623240"/>
                <a:gd name="textAreaRight" fmla="*/ 1623960 w 1623240"/>
                <a:gd name="textAreaTop" fmla="*/ 0 h 1357560"/>
                <a:gd name="textAreaBottom" fmla="*/ 1358280 h 1357560"/>
              </a:gdLst>
              <a:ah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74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8280" y="-1800"/>
              <a:ext cx="670680" cy="533880"/>
            </a:xfrm>
            <a:custGeom>
              <a:avLst/>
              <a:gdLst>
                <a:gd name="textAreaLeft" fmla="*/ 0 w 670680"/>
                <a:gd name="textAreaRight" fmla="*/ 671400 w 670680"/>
                <a:gd name="textAreaTop" fmla="*/ 0 h 533880"/>
                <a:gd name="textAreaBottom" fmla="*/ 534600 h 533880"/>
              </a:gdLst>
              <a:ah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175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 rotWithShape="0">
            <a:gsLst>
              <a:gs pos="0">
                <a:srgbClr val="f2f2f2">
                  <a:alpha val="12000"/>
                </a:srgbClr>
              </a:gs>
              <a:gs pos="100000">
                <a:srgbClr val="454545">
                  <a:alpha val="38000"/>
                </a:srgbClr>
              </a:gs>
            </a:gsLst>
            <a:lin ang="189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0000" y="760680"/>
            <a:ext cx="5850000" cy="533556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ctr">
            <a:normAutofit/>
          </a:bodyPr>
          <a:p>
            <a:pPr indent="0" algn="r" defTabSz="6858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-FR" sz="6500" spc="-114" strike="noStrike">
                <a:solidFill>
                  <a:schemeClr val="dk1"/>
                </a:solidFill>
                <a:latin typeface="Calibri Light"/>
              </a:rPr>
              <a:t>Expansion Internationale - Academy</a:t>
            </a:r>
            <a:endParaRPr b="0" lang="fr-FR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239160" y="760680"/>
            <a:ext cx="2298600" cy="533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45720" anchor="ctr">
            <a:normAutofit/>
          </a:bodyPr>
          <a:p>
            <a:pPr indent="0" defTabSz="6858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fr-FR" sz="2100" spc="-1" strike="noStrike">
                <a:solidFill>
                  <a:schemeClr val="dk1"/>
                </a:solidFill>
                <a:latin typeface="Rockwell"/>
              </a:rPr>
              <a:t>Analyse des données de la Banque mondiale pour évaluer le jeu de données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994360" y="3364200"/>
            <a:ext cx="199440" cy="1285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800" bIns="19800" anchor="t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4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395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396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7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8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9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0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1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2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3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4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5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6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7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8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09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0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1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2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3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4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5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16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Données métiers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Niveau d’éducation de la population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Compétences numériques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Investissement en éducation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Pouvoir d’achat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Démographie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Taux de chômage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421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422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3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4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5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6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7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8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29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0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1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2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3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4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5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6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7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8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39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0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1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2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 lnSpcReduction="10000"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Indicateurs retenus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IT.NET.USER.P2 – Accès à internet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IT.CMP.PCMP.P2 – Accès à un ordinateur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SE.SEC.ENRR – Nombre d’élèves dans le secondaire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SE.TER.ENRR – Nombre d’élèves dans le supérieur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SE.SEC.PROG.ZS – Nombre d’élèves du secondaire intégrant le niveau supérieur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SE.COM.DURS – Durée légale des études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SE.SCH.LIFE – Espérance d’années passées à l’école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NY.GNP.MKTP.PP.CD – PIB par habitant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SP.POP.1524.TO.UN – Population des 15-24ans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SE.PRE.ENRL.TC.ZS – Nombre d’élèves par professeur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SL.UEM.TOTL.ZS – Taux de chômage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447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448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49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0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1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2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3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4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5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6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7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8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59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0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1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2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3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4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5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6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7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68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Préparation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du dataframe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 partir du dataset « EdStatsData 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des années retenues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des indicateurs retenus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Ajout des données « Region » et « Income Group 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Suppression des pays avec trop peu de 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Picture 4" descr=""/>
          <p:cNvPicPr/>
          <p:nvPr/>
        </p:nvPicPr>
        <p:blipFill>
          <a:blip r:embed="rId1"/>
          <a:stretch/>
        </p:blipFill>
        <p:spPr>
          <a:xfrm>
            <a:off x="214200" y="3649680"/>
            <a:ext cx="4097880" cy="2895840"/>
          </a:xfrm>
          <a:prstGeom prst="rect">
            <a:avLst/>
          </a:prstGeom>
          <a:ln w="0">
            <a:noFill/>
          </a:ln>
        </p:spPr>
      </p:pic>
      <p:sp>
        <p:nvSpPr>
          <p:cNvPr id="473" name="Content Placeholder 2"/>
          <p:cNvSpPr/>
          <p:nvPr/>
        </p:nvSpPr>
        <p:spPr>
          <a:xfrm>
            <a:off x="1553760" y="6488640"/>
            <a:ext cx="461952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  <a:ea typeface="DejaVu Sans"/>
              </a:rPr>
              <a:t>Nombre de valeurs par pays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475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476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7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8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79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0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1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2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3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4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5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6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7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8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89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0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1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2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3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4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5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496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Préparation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du dataframe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Suppression des pays n’ayant pas de données concernant les principaux indicateurs de la cible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Accès à internet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Accès à un ordinateur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Population des 15-24 ans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Conservation des 5 dernières années de 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Calcul de la valeur moyenne des 5 dernières années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0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501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502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3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4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5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6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7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8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09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0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1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2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3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4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5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6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7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8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19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0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1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22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Mode, moyenne, médiane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Variance, écart type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Distribution empirique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Ecarts interquartile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Courbe de Lorenz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6" name="Picture 4" descr=""/>
          <p:cNvPicPr/>
          <p:nvPr/>
        </p:nvPicPr>
        <p:blipFill>
          <a:blip r:embed="rId1"/>
          <a:stretch/>
        </p:blipFill>
        <p:spPr>
          <a:xfrm>
            <a:off x="266040" y="2580120"/>
            <a:ext cx="2943360" cy="2105280"/>
          </a:xfrm>
          <a:prstGeom prst="rect">
            <a:avLst/>
          </a:prstGeom>
          <a:ln w="0">
            <a:noFill/>
          </a:ln>
        </p:spPr>
      </p:pic>
      <p:pic>
        <p:nvPicPr>
          <p:cNvPr id="527" name="Picture 8" descr=""/>
          <p:cNvPicPr/>
          <p:nvPr/>
        </p:nvPicPr>
        <p:blipFill>
          <a:blip r:embed="rId2"/>
          <a:stretch/>
        </p:blipFill>
        <p:spPr>
          <a:xfrm>
            <a:off x="6074640" y="3429720"/>
            <a:ext cx="2881440" cy="20440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33" descr=""/>
          <p:cNvPicPr/>
          <p:nvPr/>
        </p:nvPicPr>
        <p:blipFill>
          <a:blip r:embed="rId3"/>
          <a:stretch/>
        </p:blipFill>
        <p:spPr>
          <a:xfrm>
            <a:off x="3289680" y="3952080"/>
            <a:ext cx="3011400" cy="2134800"/>
          </a:xfrm>
          <a:prstGeom prst="rect">
            <a:avLst/>
          </a:prstGeom>
          <a:ln w="0">
            <a:noFill/>
          </a:ln>
        </p:spPr>
      </p:pic>
      <p:pic>
        <p:nvPicPr>
          <p:cNvPr id="529" name="Picture 35" descr=""/>
          <p:cNvPicPr/>
          <p:nvPr/>
        </p:nvPicPr>
        <p:blipFill>
          <a:blip r:embed="rId4"/>
          <a:stretch/>
        </p:blipFill>
        <p:spPr>
          <a:xfrm>
            <a:off x="1116360" y="4857120"/>
            <a:ext cx="1892520" cy="186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0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531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532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3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4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5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6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7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8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39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0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1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2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3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4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5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6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7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8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49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0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1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2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 permis de mettre en avant des faits intéressants 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Peu de pays ont accès à un ordinateur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Beaucoup à internet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Très peu de pays regroupent la majorité des richesses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Forte population de 15-24 ans dans la majorité des pays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80% des étudiants entrent dans le secondaire, alors que 35% seulement entrent dans le supérieur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557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558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59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0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1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2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3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4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5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6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7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8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69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0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1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2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3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4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5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6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7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78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région et groupe de revenus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Etablissement d’un classement pour chaque composante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Score calculé selon le rang dans l’étude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Le score de la région ou du groupe de revenus sera affecté individuellement aux pays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2" name="Picture 4" descr=""/>
          <p:cNvPicPr/>
          <p:nvPr/>
        </p:nvPicPr>
        <p:blipFill>
          <a:blip r:embed="rId1"/>
          <a:stretch/>
        </p:blipFill>
        <p:spPr>
          <a:xfrm>
            <a:off x="120600" y="2973600"/>
            <a:ext cx="3976560" cy="2062800"/>
          </a:xfrm>
          <a:prstGeom prst="rect">
            <a:avLst/>
          </a:prstGeom>
          <a:ln w="0">
            <a:noFill/>
          </a:ln>
        </p:spPr>
      </p:pic>
      <p:pic>
        <p:nvPicPr>
          <p:cNvPr id="583" name="Picture 8" descr=""/>
          <p:cNvPicPr/>
          <p:nvPr/>
        </p:nvPicPr>
        <p:blipFill>
          <a:blip r:embed="rId2"/>
          <a:stretch/>
        </p:blipFill>
        <p:spPr>
          <a:xfrm>
            <a:off x="1645920" y="4358880"/>
            <a:ext cx="3932640" cy="2042280"/>
          </a:xfrm>
          <a:prstGeom prst="rect">
            <a:avLst/>
          </a:prstGeom>
          <a:ln w="0">
            <a:noFill/>
          </a:ln>
        </p:spPr>
      </p:pic>
      <p:pic>
        <p:nvPicPr>
          <p:cNvPr id="584" name="Picture 33" descr=""/>
          <p:cNvPicPr/>
          <p:nvPr/>
        </p:nvPicPr>
        <p:blipFill>
          <a:blip r:embed="rId3"/>
          <a:stretch/>
        </p:blipFill>
        <p:spPr>
          <a:xfrm>
            <a:off x="4845240" y="3975840"/>
            <a:ext cx="3899520" cy="21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5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586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587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8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89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0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1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2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3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4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5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6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7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8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599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0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1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2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3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4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5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6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07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corrélations entre indicateurs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Confrontation des indicateurs pour mettre en avant certains pays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Utilisation de la moyenne ou de la médiane selon la distribution de l’indicateur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Attribution d’un score à chaque pays selon ces critères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1" name="Picture 4" descr=""/>
          <p:cNvPicPr/>
          <p:nvPr/>
        </p:nvPicPr>
        <p:blipFill>
          <a:blip r:embed="rId1"/>
          <a:stretch/>
        </p:blipFill>
        <p:spPr>
          <a:xfrm>
            <a:off x="187920" y="3269520"/>
            <a:ext cx="4062240" cy="2533320"/>
          </a:xfrm>
          <a:prstGeom prst="rect">
            <a:avLst/>
          </a:prstGeom>
          <a:ln w="0">
            <a:noFill/>
          </a:ln>
        </p:spPr>
      </p:pic>
      <p:pic>
        <p:nvPicPr>
          <p:cNvPr id="612" name="Picture 8" descr=""/>
          <p:cNvPicPr/>
          <p:nvPr/>
        </p:nvPicPr>
        <p:blipFill>
          <a:blip r:embed="rId2"/>
          <a:stretch/>
        </p:blipFill>
        <p:spPr>
          <a:xfrm>
            <a:off x="4485240" y="3847680"/>
            <a:ext cx="410040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3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614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61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1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2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3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3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3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3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3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3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 l’évolution des indicateurs par pays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 5 indicateurs pertinents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Étude de leur évolution pour chaque pays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Attribution d’un score à chaque pays l’évolution de l’indicateur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9" name="" descr=""/>
          <p:cNvPicPr/>
          <p:nvPr/>
        </p:nvPicPr>
        <p:blipFill>
          <a:blip r:embed="rId1"/>
          <a:stretch/>
        </p:blipFill>
        <p:spPr>
          <a:xfrm>
            <a:off x="5353200" y="3600000"/>
            <a:ext cx="3767760" cy="2339640"/>
          </a:xfrm>
          <a:prstGeom prst="rect">
            <a:avLst/>
          </a:prstGeom>
          <a:ln w="0">
            <a:noFill/>
          </a:ln>
        </p:spPr>
      </p:pic>
      <p:pic>
        <p:nvPicPr>
          <p:cNvPr id="640" name="" descr=""/>
          <p:cNvPicPr/>
          <p:nvPr/>
        </p:nvPicPr>
        <p:blipFill>
          <a:blip r:embed="rId2"/>
          <a:stretch/>
        </p:blipFill>
        <p:spPr>
          <a:xfrm>
            <a:off x="180000" y="3240000"/>
            <a:ext cx="4139640" cy="2339640"/>
          </a:xfrm>
          <a:prstGeom prst="rect">
            <a:avLst/>
          </a:prstGeom>
          <a:ln w="0">
            <a:noFill/>
          </a:ln>
        </p:spPr>
      </p:pic>
      <p:pic>
        <p:nvPicPr>
          <p:cNvPr id="641" name="" descr=""/>
          <p:cNvPicPr/>
          <p:nvPr/>
        </p:nvPicPr>
        <p:blipFill>
          <a:blip r:embed="rId3"/>
          <a:stretch/>
        </p:blipFill>
        <p:spPr>
          <a:xfrm>
            <a:off x="2700000" y="4320000"/>
            <a:ext cx="377964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2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643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644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5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6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7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8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49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0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1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2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3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4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5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6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7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8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59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60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61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62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63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664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Conclusions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L’analyse nous a permis de définir un classement des pays selon leur attractivité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Le jeu de données présente bel et bien des informations qui pourront aider l’entreprise à prendre des décisions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Recommandations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La première analyse a été effectuée sans support métier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La poursuite de cette étude avec un expert sera pertinente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Il serait opportun de pondérer les indicateurs pour affiner la sélection de pays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8" name="" descr=""/>
          <p:cNvPicPr/>
          <p:nvPr/>
        </p:nvPicPr>
        <p:blipFill>
          <a:blip r:embed="rId1"/>
          <a:stretch/>
        </p:blipFill>
        <p:spPr>
          <a:xfrm>
            <a:off x="1001880" y="2414880"/>
            <a:ext cx="2237760" cy="36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180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181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2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3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4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5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6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7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8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89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0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1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2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3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4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5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6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7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8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199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00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01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Sommaire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Problématique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générale des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Sélection des données pertinentes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des données pour l’analyse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Conclusions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206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207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08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09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0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1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2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3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4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5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6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7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8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19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0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1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2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3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4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5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6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27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93112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Problématique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Startup de la EdTech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Contenus de formation en ligne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Niveau lycée et université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Projet d’expansion à l’international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pré-exploratoire d’un jeu de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Qualification du jeu de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Description du contenu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Sélection d’information pertinentes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232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233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4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5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6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7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8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39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0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1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2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3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4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5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6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7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8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49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0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1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2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53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Brève description des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Source : Banque mondiale (EdStats)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Plus de 3600 indicateurs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Thèmes principaux : Education, Population, Infrastructures, Energie, etc.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Indicateurs principaux : Accès à internet, PIB, Population, etc.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Étendue temporelle : 1970-2100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258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259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0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1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2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3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4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5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6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7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8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69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0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1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2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3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4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5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6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8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79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8333"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5 jeux de données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EdStatsData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Principale source de 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Evolution des indicateurs dans le temps, par pays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886930 lignes, 70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EdStatsCountry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Différents pays étudiés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241 lignes, 32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« Region » et « Income Group » pertinents pour la suite de notre étude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EdStatsSeries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Permet la sélection des indicateurs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Décrit les indicateurs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3665 lignes, 21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EdStatsCountry-Series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Source des indicateurs pour chaque pays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613 lignes, 4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EdStatsFootNote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Informations sur la récolte des indicateurs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643638 lignes, 5 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3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284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28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8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8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8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8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29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0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Des jeux de données corrélés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9" name=""/>
          <p:cNvGraphicFramePr/>
          <p:nvPr/>
        </p:nvGraphicFramePr>
        <p:xfrm>
          <a:off x="3143520" y="2382120"/>
          <a:ext cx="2620800" cy="1252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-1100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EdStatsCountry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 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Table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0" name=""/>
          <p:cNvGraphicFramePr/>
          <p:nvPr/>
        </p:nvGraphicFramePr>
        <p:xfrm>
          <a:off x="4813560" y="5072040"/>
          <a:ext cx="2620800" cy="1252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-1100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EdStatsCountry-Series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SeriesCode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1" name=""/>
          <p:cNvGraphicFramePr/>
          <p:nvPr/>
        </p:nvGraphicFramePr>
        <p:xfrm>
          <a:off x="5782320" y="2281680"/>
          <a:ext cx="2620800" cy="1252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EdStatsData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 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Indicator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Indicator 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1970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2" name=""/>
          <p:cNvGraphicFramePr/>
          <p:nvPr/>
        </p:nvGraphicFramePr>
        <p:xfrm>
          <a:off x="2095920" y="4188600"/>
          <a:ext cx="2620800" cy="1252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-1100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EdStatsSeries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Series 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Topic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Indicator Name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Short definition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Long definition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3" name=""/>
          <p:cNvGraphicFramePr/>
          <p:nvPr/>
        </p:nvGraphicFramePr>
        <p:xfrm>
          <a:off x="7091280" y="4361040"/>
          <a:ext cx="2620800" cy="125280"/>
        </p:xfrm>
        <a:graphic>
          <a:graphicData uri="http://schemas.openxmlformats.org/drawingml/2006/table">
            <a:tbl>
              <a:tblPr/>
              <a:tblGrid>
                <a:gridCol w="1519560"/>
              </a:tblGrid>
              <a:tr h="-1100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EdStatsFootNote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CountryCode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SeriesCode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Year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2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4" name=""/>
          <p:cNvCxnSpPr>
            <a:stCxn id="308" idx="-1"/>
            <a:endCxn id="308" idx="-1"/>
          </p:cNvCxnSpPr>
          <p:nvPr/>
        </p:nvCxnSpPr>
        <p:spPr>
          <a:xfrm rot="16200000">
            <a:off x="8549280" y="3765240"/>
            <a:ext cx="360" cy="360"/>
          </a:xfrm>
          <a:prstGeom prst="curvedConnector2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316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317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18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19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0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1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2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3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4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5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6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7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8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29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0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1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2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3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4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5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6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37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Plage temporelle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Répartition uniforme des données présentes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Pic de données entre 1990 et 2015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Données estimées à partir de 2020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34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343" name="Freeform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44" name="Freeform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45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46" name="Freeform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47" name="Freeform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48" name="Freeform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49" name="Freeform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0" name="Freeform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1" name="Freeform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2" name="Freeform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3" name="Freeform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4" name="Freeform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5" name="Freeform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6" name="Freeform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7" name="Freeform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8" name="Freeform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59" name="Freeform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0" name="Freeform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1" name="Freeform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2" name="Freeform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63" name="Freeform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Isosceles Tri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pic>
        <p:nvPicPr>
          <p:cNvPr id="366" name="Picture 1" descr=""/>
          <p:cNvPicPr/>
          <p:nvPr/>
        </p:nvPicPr>
        <p:blipFill>
          <a:blip r:embed="rId1"/>
          <a:stretch/>
        </p:blipFill>
        <p:spPr>
          <a:xfrm>
            <a:off x="2795400" y="1263960"/>
            <a:ext cx="6204600" cy="5036040"/>
          </a:xfrm>
          <a:prstGeom prst="rect">
            <a:avLst/>
          </a:prstGeom>
          <a:ln w="0">
            <a:noFill/>
          </a:ln>
        </p:spPr>
      </p:pic>
      <p:sp>
        <p:nvSpPr>
          <p:cNvPr id="367" name="Content Placeholder 1"/>
          <p:cNvSpPr/>
          <p:nvPr/>
        </p:nvSpPr>
        <p:spPr>
          <a:xfrm>
            <a:off x="3960000" y="6300000"/>
            <a:ext cx="461952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  <a:ea typeface="DejaVu Sans"/>
              </a:rPr>
              <a:t>Valeurs manquantes dans le jeu de données « EdStatsData »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grpSp>
        <p:nvGrpSpPr>
          <p:cNvPr id="369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7760" cy="6852600"/>
            <a:chOff x="-313200" y="0"/>
            <a:chExt cx="9437760" cy="6852600"/>
          </a:xfrm>
        </p:grpSpPr>
        <p:sp>
          <p:nvSpPr>
            <p:cNvPr id="370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200" cy="6842880"/>
            </a:xfrm>
            <a:custGeom>
              <a:avLst/>
              <a:gdLst>
                <a:gd name="textAreaLeft" fmla="*/ 0 w 2896200"/>
                <a:gd name="textAreaRight" fmla="*/ 2896920 w 28962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1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160" cy="554760"/>
            </a:xfrm>
            <a:custGeom>
              <a:avLst/>
              <a:gdLst>
                <a:gd name="textAreaLeft" fmla="*/ 0 w 1154160"/>
                <a:gd name="textAreaRight" fmla="*/ 1154880 w 1154160"/>
                <a:gd name="textAreaTop" fmla="*/ 0 h 554760"/>
                <a:gd name="textAreaBottom" fmla="*/ 555480 h 55476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2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8920" cy="1829520"/>
            </a:xfrm>
            <a:custGeom>
              <a:avLst/>
              <a:gdLst>
                <a:gd name="textAreaLeft" fmla="*/ 0 w 1438920"/>
                <a:gd name="textAreaRight" fmla="*/ 1439640 w 1438920"/>
                <a:gd name="textAreaTop" fmla="*/ 0 h 1829520"/>
                <a:gd name="textAreaBottom" fmla="*/ 1830240 h 182952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3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6880" cy="6842880"/>
            </a:xfrm>
            <a:custGeom>
              <a:avLst/>
              <a:gdLst>
                <a:gd name="textAreaLeft" fmla="*/ 0 w 2756880"/>
                <a:gd name="textAreaRight" fmla="*/ 2757600 w 2756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4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160" cy="366120"/>
            </a:xfrm>
            <a:custGeom>
              <a:avLst/>
              <a:gdLst>
                <a:gd name="textAreaLeft" fmla="*/ 0 w 722160"/>
                <a:gd name="textAreaRight" fmla="*/ 722880 w 722160"/>
                <a:gd name="textAreaTop" fmla="*/ 0 h 366120"/>
                <a:gd name="textAreaBottom" fmla="*/ 366840 h 36612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5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560" cy="1577160"/>
            </a:xfrm>
            <a:custGeom>
              <a:avLst/>
              <a:gdLst>
                <a:gd name="textAreaLeft" fmla="*/ 0 w 1249560"/>
                <a:gd name="textAreaRight" fmla="*/ 1250280 w 1249560"/>
                <a:gd name="textAreaTop" fmla="*/ 0 h 1577160"/>
                <a:gd name="textAreaBottom" fmla="*/ 1577880 h 157716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6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120" cy="6842880"/>
            </a:xfrm>
            <a:custGeom>
              <a:avLst/>
              <a:gdLst>
                <a:gd name="textAreaLeft" fmla="*/ 0 w 2715120"/>
                <a:gd name="textAreaRight" fmla="*/ 2715840 w 271512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7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240" cy="256320"/>
            </a:xfrm>
            <a:custGeom>
              <a:avLst/>
              <a:gdLst>
                <a:gd name="textAreaLeft" fmla="*/ 0 w 498240"/>
                <a:gd name="textAreaRight" fmla="*/ 498960 w 49824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8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360" cy="1434240"/>
            </a:xfrm>
            <a:custGeom>
              <a:avLst/>
              <a:gdLst>
                <a:gd name="textAreaLeft" fmla="*/ 0 w 1143360"/>
                <a:gd name="textAreaRight" fmla="*/ 1144080 w 1143360"/>
                <a:gd name="textAreaTop" fmla="*/ 0 h 1434240"/>
                <a:gd name="textAreaBottom" fmla="*/ 1434960 h 143424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79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2880" cy="6842880"/>
            </a:xfrm>
            <a:custGeom>
              <a:avLst/>
              <a:gdLst>
                <a:gd name="textAreaLeft" fmla="*/ 0 w 2432880"/>
                <a:gd name="textAreaRight" fmla="*/ 2433600 w 2432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0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040" cy="1324800"/>
            </a:xfrm>
            <a:custGeom>
              <a:avLst/>
              <a:gdLst>
                <a:gd name="textAreaLeft" fmla="*/ 0 w 1022040"/>
                <a:gd name="textAreaRight" fmla="*/ 1022760 w 1022040"/>
                <a:gd name="textAreaTop" fmla="*/ 0 h 1324800"/>
                <a:gd name="textAreaBottom" fmla="*/ 1325520 h 132480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1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080" cy="6842880"/>
            </a:xfrm>
            <a:custGeom>
              <a:avLst/>
              <a:gdLst>
                <a:gd name="textAreaLeft" fmla="*/ 0 w 2422080"/>
                <a:gd name="textAreaRight" fmla="*/ 2422800 w 24220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2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89920" cy="1148760"/>
            </a:xfrm>
            <a:custGeom>
              <a:avLst/>
              <a:gdLst>
                <a:gd name="textAreaLeft" fmla="*/ 0 w 889920"/>
                <a:gd name="textAreaRight" fmla="*/ 890640 w 889920"/>
                <a:gd name="textAreaTop" fmla="*/ 0 h 1148760"/>
                <a:gd name="textAreaBottom" fmla="*/ 1149480 h 114876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3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000" cy="6842880"/>
            </a:xfrm>
            <a:custGeom>
              <a:avLst/>
              <a:gdLst>
                <a:gd name="textAreaLeft" fmla="*/ 0 w 2565000"/>
                <a:gd name="textAreaRight" fmla="*/ 2565720 w 25650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4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8800" cy="793080"/>
            </a:xfrm>
            <a:custGeom>
              <a:avLst/>
              <a:gdLst>
                <a:gd name="textAreaLeft" fmla="*/ 0 w 658800"/>
                <a:gd name="textAreaRight" fmla="*/ 659520 w 658800"/>
                <a:gd name="textAreaTop" fmla="*/ 0 h 793080"/>
                <a:gd name="textAreaBottom" fmla="*/ 793800 h 79308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5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600" cy="6842880"/>
            </a:xfrm>
            <a:custGeom>
              <a:avLst/>
              <a:gdLst>
                <a:gd name="textAreaLeft" fmla="*/ 0 w 2037600"/>
                <a:gd name="textAreaRight" fmla="*/ 2038320 w 20376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6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7880" cy="6842880"/>
            </a:xfrm>
            <a:custGeom>
              <a:avLst/>
              <a:gdLst>
                <a:gd name="textAreaLeft" fmla="*/ 0 w 2207880"/>
                <a:gd name="textAreaRight" fmla="*/ 2208600 w 220788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7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1800" cy="6842880"/>
            </a:xfrm>
            <a:custGeom>
              <a:avLst/>
              <a:gdLst>
                <a:gd name="textAreaLeft" fmla="*/ 0 w 1801800"/>
                <a:gd name="textAreaRight" fmla="*/ 1802520 w 1801800"/>
                <a:gd name="textAreaTop" fmla="*/ 0 h 6842880"/>
                <a:gd name="textAreaBottom" fmla="*/ 6843600 h 684288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8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040" cy="3198240"/>
            </a:xfrm>
            <a:custGeom>
              <a:avLst/>
              <a:gdLst>
                <a:gd name="textAreaLeft" fmla="*/ 0 w 1328040"/>
                <a:gd name="textAreaRight" fmla="*/ 1328760 w 1328040"/>
                <a:gd name="textAreaTop" fmla="*/ 0 h 3198240"/>
                <a:gd name="textAreaBottom" fmla="*/ 3198960 h 319824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89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59840" cy="826200"/>
            </a:xfrm>
            <a:custGeom>
              <a:avLst/>
              <a:gdLst>
                <a:gd name="textAreaLeft" fmla="*/ 0 w 159840"/>
                <a:gd name="textAreaRight" fmla="*/ 160560 w 159840"/>
                <a:gd name="textAreaTop" fmla="*/ 0 h 826200"/>
                <a:gd name="textAreaBottom" fmla="*/ 826920 h 82620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  <p:sp>
          <p:nvSpPr>
            <p:cNvPr id="390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0720" cy="2228040"/>
            </a:xfrm>
            <a:custGeom>
              <a:avLst/>
              <a:gdLst>
                <a:gd name="textAreaLeft" fmla="*/ 0 w 1170720"/>
                <a:gd name="textAreaRight" fmla="*/ 1171440 w 1170720"/>
                <a:gd name="textAreaTop" fmla="*/ 0 h 2228040"/>
                <a:gd name="textAreaBottom" fmla="*/ 2228760 h 222804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  <a:ea typeface="DejaVu Sans"/>
              </a:endParaRPr>
            </a:p>
          </p:txBody>
        </p:sp>
      </p:grpSp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000" cy="45748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1240" y="1375920"/>
            <a:ext cx="131040" cy="165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  <a:ea typeface="DejaVu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52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Volume de données par indicateur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Constat : certaines années ne présentent que peu de 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Traitement 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Une fois les années sélectionnées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Sélection des indicateurs avec un volume de données suffisant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715 indicateurs conservés après simplification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1361</TotalTime>
  <Application>LibreOffice/24.2.6.2$Linux_X86_64 LibreOffice_project/8e9a753d9daaea75c34b417ba1bdf556bf2fc5b3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fr-FR</dc:language>
  <cp:lastModifiedBy/>
  <dcterms:modified xsi:type="dcterms:W3CDTF">2024-10-16T15:40:44Z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18</vt:r8>
  </property>
</Properties>
</file>