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8" r:id="rId7"/>
    <p:sldMasterId id="2147483659" r:id="rId8"/>
    <p:sldMasterId id="2147483660" r:id="rId9"/>
    <p:sldMasterId id="2147483661" r:id="rId10"/>
    <p:sldMasterId id="2147483662" r:id="rId11"/>
    <p:sldMasterId id="2147483663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10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3F66E-E6F2-4164-A603-5069E4C771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415760" y="803160"/>
            <a:ext cx="40910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951303-CA87-4E06-8F28-36E65AB3EF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10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CB584B-FADD-4D2B-B27B-050945B108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10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3BF07A-251C-4F0F-923B-9401A9BD22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415760" y="803160"/>
            <a:ext cx="40910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C2FA09-2E1F-47C2-B8F6-09922FB305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50"/>
          <p:cNvGrpSpPr/>
          <p:nvPr/>
        </p:nvGrpSpPr>
        <p:grpSpPr>
          <a:xfrm>
            <a:off x="0" y="0"/>
            <a:ext cx="9554760" cy="6852960"/>
            <a:chOff x="0" y="0"/>
            <a:chExt cx="9554760" cy="6852960"/>
          </a:xfrm>
        </p:grpSpPr>
        <p:sp>
          <p:nvSpPr>
            <p:cNvPr id="1" name="Freeform 6"/>
            <p:cNvSpPr/>
            <p:nvPr/>
          </p:nvSpPr>
          <p:spPr>
            <a:xfrm>
              <a:off x="0" y="1332000"/>
              <a:ext cx="7837200" cy="5520960"/>
            </a:xfrm>
            <a:custGeom>
              <a:avLst/>
              <a:gdLst>
                <a:gd name="textAreaLeft" fmla="*/ 0 w 7837200"/>
                <a:gd name="textAreaRight" fmla="*/ 7837560 w 7837200"/>
                <a:gd name="textAreaTop" fmla="*/ 0 h 5520960"/>
                <a:gd name="textAreaBottom" fmla="*/ 5521320 h 552096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Freeform 7"/>
            <p:cNvSpPr/>
            <p:nvPr/>
          </p:nvSpPr>
          <p:spPr>
            <a:xfrm>
              <a:off x="0" y="5564160"/>
              <a:ext cx="1412640" cy="1283760"/>
            </a:xfrm>
            <a:custGeom>
              <a:avLst/>
              <a:gdLst>
                <a:gd name="textAreaLeft" fmla="*/ 0 w 1412640"/>
                <a:gd name="textAreaRight" fmla="*/ 1413000 w 1412640"/>
                <a:gd name="textAreaTop" fmla="*/ 0 h 1283760"/>
                <a:gd name="textAreaBottom" fmla="*/ 1284120 h 128376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Freeform 8"/>
            <p:cNvSpPr/>
            <p:nvPr/>
          </p:nvSpPr>
          <p:spPr>
            <a:xfrm>
              <a:off x="0" y="2030400"/>
              <a:ext cx="6509880" cy="4812840"/>
            </a:xfrm>
            <a:custGeom>
              <a:avLst/>
              <a:gdLst>
                <a:gd name="textAreaLeft" fmla="*/ 0 w 6509880"/>
                <a:gd name="textAreaRight" fmla="*/ 6510240 w 6509880"/>
                <a:gd name="textAreaTop" fmla="*/ 0 h 4812840"/>
                <a:gd name="textAreaBottom" fmla="*/ 4813200 h 481284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Freeform 9"/>
            <p:cNvSpPr/>
            <p:nvPr/>
          </p:nvSpPr>
          <p:spPr>
            <a:xfrm>
              <a:off x="4680" y="6207120"/>
              <a:ext cx="717120" cy="645840"/>
            </a:xfrm>
            <a:custGeom>
              <a:avLst/>
              <a:gdLst>
                <a:gd name="textAreaLeft" fmla="*/ 0 w 717120"/>
                <a:gd name="textAreaRight" fmla="*/ 717480 w 717120"/>
                <a:gd name="textAreaTop" fmla="*/ 0 h 645840"/>
                <a:gd name="textAreaBottom" fmla="*/ 646200 h 64584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0" y="1806480"/>
              <a:ext cx="6752880" cy="5046480"/>
            </a:xfrm>
            <a:custGeom>
              <a:avLst/>
              <a:gdLst>
                <a:gd name="textAreaLeft" fmla="*/ 0 w 6752880"/>
                <a:gd name="textAreaRight" fmla="*/ 6753240 w 6752880"/>
                <a:gd name="textAreaTop" fmla="*/ 0 h 5046480"/>
                <a:gd name="textAreaBottom" fmla="*/ 5046840 h 504648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0" y="669960"/>
              <a:ext cx="8797680" cy="6183000"/>
            </a:xfrm>
            <a:custGeom>
              <a:avLst/>
              <a:gdLst>
                <a:gd name="textAreaLeft" fmla="*/ 0 w 8797680"/>
                <a:gd name="textAreaRight" fmla="*/ 8798040 w 8797680"/>
                <a:gd name="textAreaTop" fmla="*/ 0 h 6183000"/>
                <a:gd name="textAreaBottom" fmla="*/ 6183360 h 618300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0" y="119160"/>
              <a:ext cx="9554760" cy="6733800"/>
            </a:xfrm>
            <a:custGeom>
              <a:avLst/>
              <a:gdLst>
                <a:gd name="textAreaLeft" fmla="*/ 0 w 9554760"/>
                <a:gd name="textAreaRight" fmla="*/ 9555120 w 9554760"/>
                <a:gd name="textAreaTop" fmla="*/ 0 h 6733800"/>
                <a:gd name="textAreaBottom" fmla="*/ 6734160 h 673380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3895560" y="4680"/>
              <a:ext cx="5216040" cy="5368680"/>
            </a:xfrm>
            <a:custGeom>
              <a:avLst/>
              <a:gdLst>
                <a:gd name="textAreaLeft" fmla="*/ 0 w 5216040"/>
                <a:gd name="textAreaRight" fmla="*/ 5216400 w 5216040"/>
                <a:gd name="textAreaTop" fmla="*/ 0 h 5368680"/>
                <a:gd name="textAreaBottom" fmla="*/ 5369040 h 536868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15"/>
            <p:cNvSpPr/>
            <p:nvPr/>
          </p:nvSpPr>
          <p:spPr>
            <a:xfrm>
              <a:off x="4289400" y="4680"/>
              <a:ext cx="4831920" cy="4822560"/>
            </a:xfrm>
            <a:custGeom>
              <a:avLst/>
              <a:gdLst>
                <a:gd name="textAreaLeft" fmla="*/ 0 w 4831920"/>
                <a:gd name="textAreaRight" fmla="*/ 4832280 w 4831920"/>
                <a:gd name="textAreaTop" fmla="*/ 0 h 4822560"/>
                <a:gd name="textAreaBottom" fmla="*/ 4822920 h 482256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16"/>
            <p:cNvSpPr/>
            <p:nvPr/>
          </p:nvSpPr>
          <p:spPr>
            <a:xfrm>
              <a:off x="4479840" y="4680"/>
              <a:ext cx="4641480" cy="4598640"/>
            </a:xfrm>
            <a:custGeom>
              <a:avLst/>
              <a:gdLst>
                <a:gd name="textAreaLeft" fmla="*/ 0 w 4641480"/>
                <a:gd name="textAreaRight" fmla="*/ 4641840 w 4641480"/>
                <a:gd name="textAreaTop" fmla="*/ 0 h 4598640"/>
                <a:gd name="textAreaBottom" fmla="*/ 4599000 h 459864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17"/>
            <p:cNvSpPr/>
            <p:nvPr/>
          </p:nvSpPr>
          <p:spPr>
            <a:xfrm>
              <a:off x="4680000" y="0"/>
              <a:ext cx="4441320" cy="4236840"/>
            </a:xfrm>
            <a:custGeom>
              <a:avLst/>
              <a:gdLst>
                <a:gd name="textAreaLeft" fmla="*/ 0 w 4441320"/>
                <a:gd name="textAreaRight" fmla="*/ 4441680 w 4441320"/>
                <a:gd name="textAreaTop" fmla="*/ 0 h 4236840"/>
                <a:gd name="textAreaBottom" fmla="*/ 4237200 h 423684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8"/>
            <p:cNvSpPr/>
            <p:nvPr/>
          </p:nvSpPr>
          <p:spPr>
            <a:xfrm>
              <a:off x="4932360" y="4680"/>
              <a:ext cx="4179600" cy="3985920"/>
            </a:xfrm>
            <a:custGeom>
              <a:avLst/>
              <a:gdLst>
                <a:gd name="textAreaLeft" fmla="*/ 0 w 4179600"/>
                <a:gd name="textAreaRight" fmla="*/ 4179960 w 4179600"/>
                <a:gd name="textAreaTop" fmla="*/ 0 h 3985920"/>
                <a:gd name="textAreaBottom" fmla="*/ 3986280 h 398592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9"/>
            <p:cNvSpPr/>
            <p:nvPr/>
          </p:nvSpPr>
          <p:spPr>
            <a:xfrm>
              <a:off x="5345280" y="4680"/>
              <a:ext cx="3776400" cy="3838320"/>
            </a:xfrm>
            <a:custGeom>
              <a:avLst/>
              <a:gdLst>
                <a:gd name="textAreaLeft" fmla="*/ 0 w 3776400"/>
                <a:gd name="textAreaRight" fmla="*/ 3776760 w 3776400"/>
                <a:gd name="textAreaTop" fmla="*/ 0 h 3838320"/>
                <a:gd name="textAreaBottom" fmla="*/ 3838680 h 383832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Freeform 20"/>
            <p:cNvSpPr/>
            <p:nvPr/>
          </p:nvSpPr>
          <p:spPr>
            <a:xfrm>
              <a:off x="7234200" y="4680"/>
              <a:ext cx="1887120" cy="1355400"/>
            </a:xfrm>
            <a:custGeom>
              <a:avLst/>
              <a:gdLst>
                <a:gd name="textAreaLeft" fmla="*/ 0 w 1887120"/>
                <a:gd name="textAreaRight" fmla="*/ 1887480 w 1887120"/>
                <a:gd name="textAreaTop" fmla="*/ 0 h 1355400"/>
                <a:gd name="textAreaBottom" fmla="*/ 1355760 h 135540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21"/>
            <p:cNvSpPr/>
            <p:nvPr/>
          </p:nvSpPr>
          <p:spPr>
            <a:xfrm>
              <a:off x="7699320" y="9360"/>
              <a:ext cx="1422000" cy="1107720"/>
            </a:xfrm>
            <a:custGeom>
              <a:avLst/>
              <a:gdLst>
                <a:gd name="textAreaLeft" fmla="*/ 0 w 1422000"/>
                <a:gd name="textAreaRight" fmla="*/ 1422360 w 1422000"/>
                <a:gd name="textAreaTop" fmla="*/ 0 h 1107720"/>
                <a:gd name="textAreaBottom" fmla="*/ 1108080 h 110772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Freeform 22"/>
            <p:cNvSpPr/>
            <p:nvPr/>
          </p:nvSpPr>
          <p:spPr>
            <a:xfrm>
              <a:off x="8485200" y="4680"/>
              <a:ext cx="636120" cy="361440"/>
            </a:xfrm>
            <a:custGeom>
              <a:avLst/>
              <a:gdLst>
                <a:gd name="textAreaLeft" fmla="*/ 0 w 636120"/>
                <a:gd name="textAreaRight" fmla="*/ 636480 w 636120"/>
                <a:gd name="textAreaTop" fmla="*/ 0 h 361440"/>
                <a:gd name="textAreaBottom" fmla="*/ 361800 h 36144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6"/>
          <p:cNvGrpSpPr/>
          <p:nvPr/>
        </p:nvGrpSpPr>
        <p:grpSpPr>
          <a:xfrm>
            <a:off x="1283040" y="1168200"/>
            <a:ext cx="6585840" cy="4537800"/>
            <a:chOff x="1283040" y="1168200"/>
            <a:chExt cx="6585840" cy="4537800"/>
          </a:xfrm>
        </p:grpSpPr>
        <p:sp>
          <p:nvSpPr>
            <p:cNvPr id="18" name="Rectangle 38"/>
            <p:cNvSpPr/>
            <p:nvPr/>
          </p:nvSpPr>
          <p:spPr>
            <a:xfrm>
              <a:off x="1283040" y="1168200"/>
              <a:ext cx="6585840" cy="7311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>
              <a:off x="1283040" y="1973160"/>
              <a:ext cx="6585840" cy="338400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Isosceles Triangle 39"/>
            <p:cNvSpPr/>
            <p:nvPr/>
          </p:nvSpPr>
          <p:spPr>
            <a:xfrm rot="10800000">
              <a:off x="4362840" y="535536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59000" y="2055240"/>
            <a:ext cx="6428160" cy="18104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685800">
              <a:lnSpc>
                <a:spcPct val="80000"/>
              </a:lnSpc>
              <a:buNone/>
            </a:pPr>
            <a:r>
              <a:rPr b="0" lang="en-US" sz="48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dt" idx="1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2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3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4D3D2ED-260D-4D34-B49B-4DCD64D6FAD3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Cliquez pour éditer le format du plan de texte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Second niveau de plan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Troisième niveau de plan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Quatrième niveau de plan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Cinquième niveau de plan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Sixième niveau de plan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Septième niveau de plan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oup 86"/>
          <p:cNvGrpSpPr/>
          <p:nvPr/>
        </p:nvGrpSpPr>
        <p:grpSpPr>
          <a:xfrm>
            <a:off x="-286200" y="0"/>
            <a:ext cx="9421560" cy="6857640"/>
            <a:chOff x="-286200" y="0"/>
            <a:chExt cx="9421560" cy="6857640"/>
          </a:xfrm>
        </p:grpSpPr>
        <p:sp>
          <p:nvSpPr>
            <p:cNvPr id="249" name="Freeform 5"/>
            <p:cNvSpPr/>
            <p:nvPr/>
          </p:nvSpPr>
          <p:spPr>
            <a:xfrm>
              <a:off x="762120" y="0"/>
              <a:ext cx="3874680" cy="6848280"/>
            </a:xfrm>
            <a:custGeom>
              <a:avLst/>
              <a:gdLst>
                <a:gd name="textAreaLeft" fmla="*/ 0 w 3874680"/>
                <a:gd name="textAreaRight" fmla="*/ 3875040 w 38746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8092080" y="9360"/>
              <a:ext cx="1043280" cy="32832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7710120" y="5578560"/>
              <a:ext cx="1424880" cy="1269720"/>
            </a:xfrm>
            <a:custGeom>
              <a:avLst/>
              <a:gdLst>
                <a:gd name="textAreaLeft" fmla="*/ 0 w 1424880"/>
                <a:gd name="textAreaRight" fmla="*/ 1425240 w 1424880"/>
                <a:gd name="textAreaTop" fmla="*/ 0 h 1269720"/>
                <a:gd name="textAreaBottom" fmla="*/ 1270080 h 126972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576000" y="0"/>
              <a:ext cx="3688560" cy="6848280"/>
            </a:xfrm>
            <a:custGeom>
              <a:avLst/>
              <a:gdLst>
                <a:gd name="textAreaLeft" fmla="*/ 0 w 3688560"/>
                <a:gd name="textAreaRight" fmla="*/ 3688920 w 368856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8667720" y="9360"/>
              <a:ext cx="467280" cy="156960"/>
            </a:xfrm>
            <a:custGeom>
              <a:avLst/>
              <a:gdLst>
                <a:gd name="textAreaLeft" fmla="*/ 0 w 467280"/>
                <a:gd name="textAreaRight" fmla="*/ 467640 w 4672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7958520" y="5811840"/>
              <a:ext cx="1176840" cy="1045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0 h 1045800"/>
                <a:gd name="textAreaBottom" fmla="*/ 1046160 h 104580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458280" y="0"/>
              <a:ext cx="3629520" cy="6848280"/>
            </a:xfrm>
            <a:custGeom>
              <a:avLst/>
              <a:gdLst>
                <a:gd name="textAreaLeft" fmla="*/ 0 w 3629520"/>
                <a:gd name="textAreaRight" fmla="*/ 3629880 w 362952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8968680" y="9360"/>
              <a:ext cx="166680" cy="568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Freeform 13"/>
            <p:cNvSpPr/>
            <p:nvPr/>
          </p:nvSpPr>
          <p:spPr>
            <a:xfrm>
              <a:off x="8106480" y="5940360"/>
              <a:ext cx="1028880" cy="907560"/>
            </a:xfrm>
            <a:custGeom>
              <a:avLst/>
              <a:gdLst>
                <a:gd name="textAreaLeft" fmla="*/ 0 w 1028880"/>
                <a:gd name="textAreaRight" fmla="*/ 1029240 w 102888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Freeform 14"/>
            <p:cNvSpPr/>
            <p:nvPr/>
          </p:nvSpPr>
          <p:spPr>
            <a:xfrm>
              <a:off x="458280" y="0"/>
              <a:ext cx="3254400" cy="6848280"/>
            </a:xfrm>
            <a:custGeom>
              <a:avLst/>
              <a:gdLst>
                <a:gd name="textAreaLeft" fmla="*/ 0 w 3254400"/>
                <a:gd name="textAreaRight" fmla="*/ 3254760 w 32544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Freeform 15"/>
            <p:cNvSpPr/>
            <p:nvPr/>
          </p:nvSpPr>
          <p:spPr>
            <a:xfrm>
              <a:off x="8268480" y="6054840"/>
              <a:ext cx="866520" cy="793440"/>
            </a:xfrm>
            <a:custGeom>
              <a:avLst/>
              <a:gdLst>
                <a:gd name="textAreaLeft" fmla="*/ 0 w 866520"/>
                <a:gd name="textAreaRight" fmla="*/ 866880 w 8665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Freeform 16"/>
            <p:cNvSpPr/>
            <p:nvPr/>
          </p:nvSpPr>
          <p:spPr>
            <a:xfrm>
              <a:off x="343800" y="0"/>
              <a:ext cx="3240000" cy="6848280"/>
            </a:xfrm>
            <a:custGeom>
              <a:avLst/>
              <a:gdLst>
                <a:gd name="textAreaLeft" fmla="*/ 0 w 3240000"/>
                <a:gd name="textAreaRight" fmla="*/ 3240360 w 32400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Freeform 17"/>
            <p:cNvSpPr/>
            <p:nvPr/>
          </p:nvSpPr>
          <p:spPr>
            <a:xfrm>
              <a:off x="8445240" y="6216480"/>
              <a:ext cx="690120" cy="631440"/>
            </a:xfrm>
            <a:custGeom>
              <a:avLst/>
              <a:gdLst>
                <a:gd name="textAreaLeft" fmla="*/ 0 w 690120"/>
                <a:gd name="textAreaRight" fmla="*/ 690480 w 690120"/>
                <a:gd name="textAreaTop" fmla="*/ 0 h 631440"/>
                <a:gd name="textAreaBottom" fmla="*/ 631800 h 63144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Freeform 18"/>
            <p:cNvSpPr/>
            <p:nvPr/>
          </p:nvSpPr>
          <p:spPr>
            <a:xfrm>
              <a:off x="-61920" y="0"/>
              <a:ext cx="3430800" cy="6848280"/>
            </a:xfrm>
            <a:custGeom>
              <a:avLst/>
              <a:gdLst>
                <a:gd name="textAreaLeft" fmla="*/ 0 w 3430800"/>
                <a:gd name="textAreaRight" fmla="*/ 3431160 w 34308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Freeform 19"/>
            <p:cNvSpPr/>
            <p:nvPr/>
          </p:nvSpPr>
          <p:spPr>
            <a:xfrm>
              <a:off x="8753760" y="6519960"/>
              <a:ext cx="381240" cy="328320"/>
            </a:xfrm>
            <a:custGeom>
              <a:avLst/>
              <a:gdLst>
                <a:gd name="textAreaLeft" fmla="*/ 0 w 381240"/>
                <a:gd name="textAreaRight" fmla="*/ 381600 w 38124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Freeform 20"/>
            <p:cNvSpPr/>
            <p:nvPr/>
          </p:nvSpPr>
          <p:spPr>
            <a:xfrm>
              <a:off x="52560" y="0"/>
              <a:ext cx="2726280" cy="6848280"/>
            </a:xfrm>
            <a:custGeom>
              <a:avLst/>
              <a:gdLst>
                <a:gd name="textAreaLeft" fmla="*/ 0 w 2726280"/>
                <a:gd name="textAreaRight" fmla="*/ 2726640 w 27262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Freeform 21"/>
            <p:cNvSpPr/>
            <p:nvPr/>
          </p:nvSpPr>
          <p:spPr>
            <a:xfrm>
              <a:off x="-286200" y="0"/>
              <a:ext cx="2955240" cy="6848280"/>
            </a:xfrm>
            <a:custGeom>
              <a:avLst/>
              <a:gdLst>
                <a:gd name="textAreaLeft" fmla="*/ 0 w 2955240"/>
                <a:gd name="textAreaRight" fmla="*/ 2955600 w 295524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Freeform 22"/>
            <p:cNvSpPr/>
            <p:nvPr/>
          </p:nvSpPr>
          <p:spPr>
            <a:xfrm>
              <a:off x="-4680" y="0"/>
              <a:ext cx="1448640" cy="2030040"/>
            </a:xfrm>
            <a:custGeom>
              <a:avLst/>
              <a:gdLst>
                <a:gd name="textAreaLeft" fmla="*/ 0 w 1448640"/>
                <a:gd name="textAreaRight" fmla="*/ 1449000 w 1448640"/>
                <a:gd name="textAreaTop" fmla="*/ 0 h 2030040"/>
                <a:gd name="textAreaBottom" fmla="*/ 2030400 h 203004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Freeform 23"/>
            <p:cNvSpPr/>
            <p:nvPr/>
          </p:nvSpPr>
          <p:spPr>
            <a:xfrm>
              <a:off x="-4680" y="9360"/>
              <a:ext cx="1248480" cy="1641240"/>
            </a:xfrm>
            <a:custGeom>
              <a:avLst/>
              <a:gdLst>
                <a:gd name="textAreaLeft" fmla="*/ 0 w 1248480"/>
                <a:gd name="textAreaRight" fmla="*/ 1248840 w 1248480"/>
                <a:gd name="textAreaTop" fmla="*/ 0 h 1641240"/>
                <a:gd name="textAreaBottom" fmla="*/ 1641600 h 164124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Freeform 24"/>
            <p:cNvSpPr/>
            <p:nvPr/>
          </p:nvSpPr>
          <p:spPr>
            <a:xfrm>
              <a:off x="-4680" y="0"/>
              <a:ext cx="1038240" cy="1212480"/>
            </a:xfrm>
            <a:custGeom>
              <a:avLst/>
              <a:gdLst>
                <a:gd name="textAreaLeft" fmla="*/ 0 w 1038240"/>
                <a:gd name="textAreaRight" fmla="*/ 1038600 w 103824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9" name="Group 41"/>
          <p:cNvGrpSpPr/>
          <p:nvPr/>
        </p:nvGrpSpPr>
        <p:grpSpPr>
          <a:xfrm>
            <a:off x="640080" y="1699560"/>
            <a:ext cx="3286080" cy="3470400"/>
            <a:chOff x="640080" y="1699560"/>
            <a:chExt cx="3286080" cy="3470400"/>
          </a:xfrm>
        </p:grpSpPr>
        <p:sp>
          <p:nvSpPr>
            <p:cNvPr id="270" name="Rectangle 42"/>
            <p:cNvSpPr/>
            <p:nvPr/>
          </p:nvSpPr>
          <p:spPr>
            <a:xfrm>
              <a:off x="644400" y="1699560"/>
              <a:ext cx="327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" name="Isosceles Triangle 22"/>
            <p:cNvSpPr/>
            <p:nvPr/>
          </p:nvSpPr>
          <p:spPr>
            <a:xfrm rot="10800000">
              <a:off x="21258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" name="Rectangle 44"/>
            <p:cNvSpPr/>
            <p:nvPr/>
          </p:nvSpPr>
          <p:spPr>
            <a:xfrm>
              <a:off x="640080" y="2275560"/>
              <a:ext cx="328608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12250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28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415760" y="801360"/>
            <a:ext cx="4095360" cy="52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 defTabSz="6858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725400" y="3575160"/>
            <a:ext cx="3111840" cy="123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eff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dt" idx="28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ftr" idx="29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sldNum" idx="30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66E14C-0CC7-4965-9F7A-7ED1513B4C1B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428"/>
          <p:cNvGrpSpPr/>
          <p:nvPr/>
        </p:nvGrpSpPr>
        <p:grpSpPr>
          <a:xfrm>
            <a:off x="0" y="0"/>
            <a:ext cx="9554760" cy="6852960"/>
            <a:chOff x="0" y="0"/>
            <a:chExt cx="9554760" cy="6852960"/>
          </a:xfrm>
        </p:grpSpPr>
        <p:sp>
          <p:nvSpPr>
            <p:cNvPr id="280" name="Freeform 6"/>
            <p:cNvSpPr/>
            <p:nvPr/>
          </p:nvSpPr>
          <p:spPr>
            <a:xfrm>
              <a:off x="0" y="1332000"/>
              <a:ext cx="7837200" cy="5520960"/>
            </a:xfrm>
            <a:custGeom>
              <a:avLst/>
              <a:gdLst>
                <a:gd name="textAreaLeft" fmla="*/ 0 w 7837200"/>
                <a:gd name="textAreaRight" fmla="*/ 7837560 w 7837200"/>
                <a:gd name="textAreaTop" fmla="*/ 0 h 5520960"/>
                <a:gd name="textAreaBottom" fmla="*/ 5521320 h 552096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0" y="5564160"/>
              <a:ext cx="1412640" cy="1283760"/>
            </a:xfrm>
            <a:custGeom>
              <a:avLst/>
              <a:gdLst>
                <a:gd name="textAreaLeft" fmla="*/ 0 w 1412640"/>
                <a:gd name="textAreaRight" fmla="*/ 1413000 w 1412640"/>
                <a:gd name="textAreaTop" fmla="*/ 0 h 1283760"/>
                <a:gd name="textAreaBottom" fmla="*/ 1284120 h 128376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0" y="2030400"/>
              <a:ext cx="6509880" cy="4812840"/>
            </a:xfrm>
            <a:custGeom>
              <a:avLst/>
              <a:gdLst>
                <a:gd name="textAreaLeft" fmla="*/ 0 w 6509880"/>
                <a:gd name="textAreaRight" fmla="*/ 6510240 w 6509880"/>
                <a:gd name="textAreaTop" fmla="*/ 0 h 4812840"/>
                <a:gd name="textAreaBottom" fmla="*/ 4813200 h 481284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4680" y="6207120"/>
              <a:ext cx="717120" cy="645840"/>
            </a:xfrm>
            <a:custGeom>
              <a:avLst/>
              <a:gdLst>
                <a:gd name="textAreaLeft" fmla="*/ 0 w 717120"/>
                <a:gd name="textAreaRight" fmla="*/ 717480 w 717120"/>
                <a:gd name="textAreaTop" fmla="*/ 0 h 645840"/>
                <a:gd name="textAreaBottom" fmla="*/ 646200 h 64584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0" y="1806480"/>
              <a:ext cx="6752880" cy="5046480"/>
            </a:xfrm>
            <a:custGeom>
              <a:avLst/>
              <a:gdLst>
                <a:gd name="textAreaLeft" fmla="*/ 0 w 6752880"/>
                <a:gd name="textAreaRight" fmla="*/ 6753240 w 6752880"/>
                <a:gd name="textAreaTop" fmla="*/ 0 h 5046480"/>
                <a:gd name="textAreaBottom" fmla="*/ 5046840 h 504648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0" y="669960"/>
              <a:ext cx="8797680" cy="6183000"/>
            </a:xfrm>
            <a:custGeom>
              <a:avLst/>
              <a:gdLst>
                <a:gd name="textAreaLeft" fmla="*/ 0 w 8797680"/>
                <a:gd name="textAreaRight" fmla="*/ 8798040 w 8797680"/>
                <a:gd name="textAreaTop" fmla="*/ 0 h 6183000"/>
                <a:gd name="textAreaBottom" fmla="*/ 6183360 h 618300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0" y="119160"/>
              <a:ext cx="9554760" cy="6733800"/>
            </a:xfrm>
            <a:custGeom>
              <a:avLst/>
              <a:gdLst>
                <a:gd name="textAreaLeft" fmla="*/ 0 w 9554760"/>
                <a:gd name="textAreaRight" fmla="*/ 9555120 w 9554760"/>
                <a:gd name="textAreaTop" fmla="*/ 0 h 6733800"/>
                <a:gd name="textAreaBottom" fmla="*/ 6734160 h 673380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Freeform 13"/>
            <p:cNvSpPr/>
            <p:nvPr/>
          </p:nvSpPr>
          <p:spPr>
            <a:xfrm>
              <a:off x="3895560" y="4680"/>
              <a:ext cx="5216040" cy="5368680"/>
            </a:xfrm>
            <a:custGeom>
              <a:avLst/>
              <a:gdLst>
                <a:gd name="textAreaLeft" fmla="*/ 0 w 5216040"/>
                <a:gd name="textAreaRight" fmla="*/ 5216400 w 5216040"/>
                <a:gd name="textAreaTop" fmla="*/ 0 h 5368680"/>
                <a:gd name="textAreaBottom" fmla="*/ 5369040 h 536868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Freeform 15"/>
            <p:cNvSpPr/>
            <p:nvPr/>
          </p:nvSpPr>
          <p:spPr>
            <a:xfrm>
              <a:off x="4289400" y="4680"/>
              <a:ext cx="4831920" cy="4822560"/>
            </a:xfrm>
            <a:custGeom>
              <a:avLst/>
              <a:gdLst>
                <a:gd name="textAreaLeft" fmla="*/ 0 w 4831920"/>
                <a:gd name="textAreaRight" fmla="*/ 4832280 w 4831920"/>
                <a:gd name="textAreaTop" fmla="*/ 0 h 4822560"/>
                <a:gd name="textAreaBottom" fmla="*/ 4822920 h 482256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Freeform 16"/>
            <p:cNvSpPr/>
            <p:nvPr/>
          </p:nvSpPr>
          <p:spPr>
            <a:xfrm>
              <a:off x="4479840" y="4680"/>
              <a:ext cx="4641480" cy="4598640"/>
            </a:xfrm>
            <a:custGeom>
              <a:avLst/>
              <a:gdLst>
                <a:gd name="textAreaLeft" fmla="*/ 0 w 4641480"/>
                <a:gd name="textAreaRight" fmla="*/ 4641840 w 4641480"/>
                <a:gd name="textAreaTop" fmla="*/ 0 h 4598640"/>
                <a:gd name="textAreaBottom" fmla="*/ 4599000 h 459864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0" name="Freeform 17"/>
            <p:cNvSpPr/>
            <p:nvPr/>
          </p:nvSpPr>
          <p:spPr>
            <a:xfrm>
              <a:off x="4680000" y="0"/>
              <a:ext cx="4441320" cy="4236840"/>
            </a:xfrm>
            <a:custGeom>
              <a:avLst/>
              <a:gdLst>
                <a:gd name="textAreaLeft" fmla="*/ 0 w 4441320"/>
                <a:gd name="textAreaRight" fmla="*/ 4441680 w 4441320"/>
                <a:gd name="textAreaTop" fmla="*/ 0 h 4236840"/>
                <a:gd name="textAreaBottom" fmla="*/ 4237200 h 423684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Freeform 18"/>
            <p:cNvSpPr/>
            <p:nvPr/>
          </p:nvSpPr>
          <p:spPr>
            <a:xfrm>
              <a:off x="4932360" y="4680"/>
              <a:ext cx="4179600" cy="3985920"/>
            </a:xfrm>
            <a:custGeom>
              <a:avLst/>
              <a:gdLst>
                <a:gd name="textAreaLeft" fmla="*/ 0 w 4179600"/>
                <a:gd name="textAreaRight" fmla="*/ 4179960 w 4179600"/>
                <a:gd name="textAreaTop" fmla="*/ 0 h 3985920"/>
                <a:gd name="textAreaBottom" fmla="*/ 3986280 h 398592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Freeform 19"/>
            <p:cNvSpPr/>
            <p:nvPr/>
          </p:nvSpPr>
          <p:spPr>
            <a:xfrm>
              <a:off x="5345280" y="4680"/>
              <a:ext cx="3776400" cy="3838320"/>
            </a:xfrm>
            <a:custGeom>
              <a:avLst/>
              <a:gdLst>
                <a:gd name="textAreaLeft" fmla="*/ 0 w 3776400"/>
                <a:gd name="textAreaRight" fmla="*/ 3776760 w 3776400"/>
                <a:gd name="textAreaTop" fmla="*/ 0 h 3838320"/>
                <a:gd name="textAreaBottom" fmla="*/ 3838680 h 383832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Freeform 20"/>
            <p:cNvSpPr/>
            <p:nvPr/>
          </p:nvSpPr>
          <p:spPr>
            <a:xfrm>
              <a:off x="7234200" y="4680"/>
              <a:ext cx="1887120" cy="1355400"/>
            </a:xfrm>
            <a:custGeom>
              <a:avLst/>
              <a:gdLst>
                <a:gd name="textAreaLeft" fmla="*/ 0 w 1887120"/>
                <a:gd name="textAreaRight" fmla="*/ 1887480 w 1887120"/>
                <a:gd name="textAreaTop" fmla="*/ 0 h 1355400"/>
                <a:gd name="textAreaBottom" fmla="*/ 1355760 h 135540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Freeform 21"/>
            <p:cNvSpPr/>
            <p:nvPr/>
          </p:nvSpPr>
          <p:spPr>
            <a:xfrm>
              <a:off x="7699320" y="9360"/>
              <a:ext cx="1422000" cy="1107720"/>
            </a:xfrm>
            <a:custGeom>
              <a:avLst/>
              <a:gdLst>
                <a:gd name="textAreaLeft" fmla="*/ 0 w 1422000"/>
                <a:gd name="textAreaRight" fmla="*/ 1422360 w 1422000"/>
                <a:gd name="textAreaTop" fmla="*/ 0 h 1107720"/>
                <a:gd name="textAreaBottom" fmla="*/ 1108080 h 110772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Freeform 22"/>
            <p:cNvSpPr/>
            <p:nvPr/>
          </p:nvSpPr>
          <p:spPr>
            <a:xfrm>
              <a:off x="8485200" y="4680"/>
              <a:ext cx="636120" cy="361440"/>
            </a:xfrm>
            <a:custGeom>
              <a:avLst/>
              <a:gdLst>
                <a:gd name="textAreaLeft" fmla="*/ 0 w 636120"/>
                <a:gd name="textAreaRight" fmla="*/ 636480 w 636120"/>
                <a:gd name="textAreaTop" fmla="*/ 0 h 361440"/>
                <a:gd name="textAreaBottom" fmla="*/ 361800 h 36144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6" name="Group 8"/>
          <p:cNvGrpSpPr/>
          <p:nvPr/>
        </p:nvGrpSpPr>
        <p:grpSpPr>
          <a:xfrm>
            <a:off x="644400" y="1698480"/>
            <a:ext cx="4357440" cy="3470400"/>
            <a:chOff x="644400" y="1698480"/>
            <a:chExt cx="4357440" cy="3470400"/>
          </a:xfrm>
        </p:grpSpPr>
        <p:sp>
          <p:nvSpPr>
            <p:cNvPr id="297" name="Rectangle 76"/>
            <p:cNvSpPr/>
            <p:nvPr/>
          </p:nvSpPr>
          <p:spPr>
            <a:xfrm>
              <a:off x="644400" y="1698480"/>
              <a:ext cx="435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8" name="Rectangle 78"/>
            <p:cNvSpPr/>
            <p:nvPr/>
          </p:nvSpPr>
          <p:spPr>
            <a:xfrm>
              <a:off x="644400" y="2274480"/>
              <a:ext cx="435744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9" name="Isosceles Triangle 9"/>
            <p:cNvSpPr/>
            <p:nvPr/>
          </p:nvSpPr>
          <p:spPr>
            <a:xfrm rot="10800000">
              <a:off x="2665440" y="489672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5654520" y="0"/>
            <a:ext cx="3489120" cy="6857640"/>
          </a:xfrm>
          <a:prstGeom prst="rect">
            <a:avLst/>
          </a:prstGeom>
          <a:solidFill>
            <a:schemeClr val="lt1">
              <a:lumMod val="65000"/>
              <a:lumOff val="35000"/>
            </a:schemeClr>
          </a:solidFill>
          <a:ln w="936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457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Rockwell"/>
              </a:rPr>
              <a:t>Click icon to add picture</a:t>
            </a:r>
            <a:endParaRPr b="0" lang="en-US" sz="2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title"/>
          </p:nvPr>
        </p:nvSpPr>
        <p:spPr>
          <a:xfrm>
            <a:off x="723600" y="2336400"/>
            <a:ext cx="4197240" cy="12650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32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722160" y="3601800"/>
            <a:ext cx="4199040" cy="121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eff"/>
                </a:solidFill>
                <a:latin typeface="Rockwel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dt" idx="31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ftr" idx="32"/>
          </p:nvPr>
        </p:nvSpPr>
        <p:spPr>
          <a:xfrm>
            <a:off x="640080" y="6226920"/>
            <a:ext cx="43581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sldNum" idx="33"/>
          </p:nvPr>
        </p:nvSpPr>
        <p:spPr>
          <a:xfrm>
            <a:off x="43153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876B2D-0979-4C04-AB2C-FF3203E836D7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84"/>
          <p:cNvGrpSpPr/>
          <p:nvPr/>
        </p:nvGrpSpPr>
        <p:grpSpPr>
          <a:xfrm>
            <a:off x="-286200" y="0"/>
            <a:ext cx="9421560" cy="6857640"/>
            <a:chOff x="-286200" y="0"/>
            <a:chExt cx="9421560" cy="6857640"/>
          </a:xfrm>
        </p:grpSpPr>
        <p:sp>
          <p:nvSpPr>
            <p:cNvPr id="31" name="Freeform 5"/>
            <p:cNvSpPr/>
            <p:nvPr/>
          </p:nvSpPr>
          <p:spPr>
            <a:xfrm>
              <a:off x="762120" y="0"/>
              <a:ext cx="3874680" cy="6848280"/>
            </a:xfrm>
            <a:custGeom>
              <a:avLst/>
              <a:gdLst>
                <a:gd name="textAreaLeft" fmla="*/ 0 w 3874680"/>
                <a:gd name="textAreaRight" fmla="*/ 3875040 w 38746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Freeform 6"/>
            <p:cNvSpPr/>
            <p:nvPr/>
          </p:nvSpPr>
          <p:spPr>
            <a:xfrm>
              <a:off x="8092080" y="9360"/>
              <a:ext cx="1043280" cy="32832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Freeform 7"/>
            <p:cNvSpPr/>
            <p:nvPr/>
          </p:nvSpPr>
          <p:spPr>
            <a:xfrm>
              <a:off x="7710120" y="5578560"/>
              <a:ext cx="1424880" cy="1269720"/>
            </a:xfrm>
            <a:custGeom>
              <a:avLst/>
              <a:gdLst>
                <a:gd name="textAreaLeft" fmla="*/ 0 w 1424880"/>
                <a:gd name="textAreaRight" fmla="*/ 1425240 w 1424880"/>
                <a:gd name="textAreaTop" fmla="*/ 0 h 1269720"/>
                <a:gd name="textAreaBottom" fmla="*/ 1270080 h 126972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8"/>
            <p:cNvSpPr/>
            <p:nvPr/>
          </p:nvSpPr>
          <p:spPr>
            <a:xfrm>
              <a:off x="576000" y="0"/>
              <a:ext cx="3688560" cy="6848280"/>
            </a:xfrm>
            <a:custGeom>
              <a:avLst/>
              <a:gdLst>
                <a:gd name="textAreaLeft" fmla="*/ 0 w 3688560"/>
                <a:gd name="textAreaRight" fmla="*/ 3688920 w 368856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Freeform 9"/>
            <p:cNvSpPr/>
            <p:nvPr/>
          </p:nvSpPr>
          <p:spPr>
            <a:xfrm>
              <a:off x="8667720" y="9360"/>
              <a:ext cx="467280" cy="156960"/>
            </a:xfrm>
            <a:custGeom>
              <a:avLst/>
              <a:gdLst>
                <a:gd name="textAreaLeft" fmla="*/ 0 w 467280"/>
                <a:gd name="textAreaRight" fmla="*/ 467640 w 4672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Freeform 10"/>
            <p:cNvSpPr/>
            <p:nvPr/>
          </p:nvSpPr>
          <p:spPr>
            <a:xfrm>
              <a:off x="7958520" y="5811840"/>
              <a:ext cx="1176840" cy="1045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0 h 1045800"/>
                <a:gd name="textAreaBottom" fmla="*/ 1046160 h 104580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Freeform 11"/>
            <p:cNvSpPr/>
            <p:nvPr/>
          </p:nvSpPr>
          <p:spPr>
            <a:xfrm>
              <a:off x="458280" y="0"/>
              <a:ext cx="3629520" cy="6848280"/>
            </a:xfrm>
            <a:custGeom>
              <a:avLst/>
              <a:gdLst>
                <a:gd name="textAreaLeft" fmla="*/ 0 w 3629520"/>
                <a:gd name="textAreaRight" fmla="*/ 3629880 w 362952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Freeform 12"/>
            <p:cNvSpPr/>
            <p:nvPr/>
          </p:nvSpPr>
          <p:spPr>
            <a:xfrm>
              <a:off x="8968680" y="9360"/>
              <a:ext cx="166680" cy="568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Freeform 13"/>
            <p:cNvSpPr/>
            <p:nvPr/>
          </p:nvSpPr>
          <p:spPr>
            <a:xfrm>
              <a:off x="8106480" y="5940360"/>
              <a:ext cx="1028880" cy="907560"/>
            </a:xfrm>
            <a:custGeom>
              <a:avLst/>
              <a:gdLst>
                <a:gd name="textAreaLeft" fmla="*/ 0 w 1028880"/>
                <a:gd name="textAreaRight" fmla="*/ 1029240 w 102888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Freeform 14"/>
            <p:cNvSpPr/>
            <p:nvPr/>
          </p:nvSpPr>
          <p:spPr>
            <a:xfrm>
              <a:off x="458280" y="0"/>
              <a:ext cx="3254400" cy="6848280"/>
            </a:xfrm>
            <a:custGeom>
              <a:avLst/>
              <a:gdLst>
                <a:gd name="textAreaLeft" fmla="*/ 0 w 3254400"/>
                <a:gd name="textAreaRight" fmla="*/ 3254760 w 32544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Freeform 15"/>
            <p:cNvSpPr/>
            <p:nvPr/>
          </p:nvSpPr>
          <p:spPr>
            <a:xfrm>
              <a:off x="8268480" y="6054840"/>
              <a:ext cx="866520" cy="793440"/>
            </a:xfrm>
            <a:custGeom>
              <a:avLst/>
              <a:gdLst>
                <a:gd name="textAreaLeft" fmla="*/ 0 w 866520"/>
                <a:gd name="textAreaRight" fmla="*/ 866880 w 8665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Freeform 16"/>
            <p:cNvSpPr/>
            <p:nvPr/>
          </p:nvSpPr>
          <p:spPr>
            <a:xfrm>
              <a:off x="343800" y="0"/>
              <a:ext cx="3240000" cy="6848280"/>
            </a:xfrm>
            <a:custGeom>
              <a:avLst/>
              <a:gdLst>
                <a:gd name="textAreaLeft" fmla="*/ 0 w 3240000"/>
                <a:gd name="textAreaRight" fmla="*/ 3240360 w 32400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Freeform 17"/>
            <p:cNvSpPr/>
            <p:nvPr/>
          </p:nvSpPr>
          <p:spPr>
            <a:xfrm>
              <a:off x="8445240" y="6216480"/>
              <a:ext cx="690120" cy="631440"/>
            </a:xfrm>
            <a:custGeom>
              <a:avLst/>
              <a:gdLst>
                <a:gd name="textAreaLeft" fmla="*/ 0 w 690120"/>
                <a:gd name="textAreaRight" fmla="*/ 690480 w 690120"/>
                <a:gd name="textAreaTop" fmla="*/ 0 h 631440"/>
                <a:gd name="textAreaBottom" fmla="*/ 631800 h 63144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18"/>
            <p:cNvSpPr/>
            <p:nvPr/>
          </p:nvSpPr>
          <p:spPr>
            <a:xfrm>
              <a:off x="-61920" y="0"/>
              <a:ext cx="3430800" cy="6848280"/>
            </a:xfrm>
            <a:custGeom>
              <a:avLst/>
              <a:gdLst>
                <a:gd name="textAreaLeft" fmla="*/ 0 w 3430800"/>
                <a:gd name="textAreaRight" fmla="*/ 3431160 w 34308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19"/>
            <p:cNvSpPr/>
            <p:nvPr/>
          </p:nvSpPr>
          <p:spPr>
            <a:xfrm>
              <a:off x="8753760" y="6519960"/>
              <a:ext cx="381240" cy="328320"/>
            </a:xfrm>
            <a:custGeom>
              <a:avLst/>
              <a:gdLst>
                <a:gd name="textAreaLeft" fmla="*/ 0 w 381240"/>
                <a:gd name="textAreaRight" fmla="*/ 381600 w 38124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 20"/>
            <p:cNvSpPr/>
            <p:nvPr/>
          </p:nvSpPr>
          <p:spPr>
            <a:xfrm>
              <a:off x="52560" y="0"/>
              <a:ext cx="2726280" cy="6848280"/>
            </a:xfrm>
            <a:custGeom>
              <a:avLst/>
              <a:gdLst>
                <a:gd name="textAreaLeft" fmla="*/ 0 w 2726280"/>
                <a:gd name="textAreaRight" fmla="*/ 2726640 w 27262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21"/>
            <p:cNvSpPr/>
            <p:nvPr/>
          </p:nvSpPr>
          <p:spPr>
            <a:xfrm>
              <a:off x="-286200" y="0"/>
              <a:ext cx="2955240" cy="6848280"/>
            </a:xfrm>
            <a:custGeom>
              <a:avLst/>
              <a:gdLst>
                <a:gd name="textAreaLeft" fmla="*/ 0 w 2955240"/>
                <a:gd name="textAreaRight" fmla="*/ 2955600 w 295524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22"/>
            <p:cNvSpPr/>
            <p:nvPr/>
          </p:nvSpPr>
          <p:spPr>
            <a:xfrm>
              <a:off x="-4680" y="0"/>
              <a:ext cx="1448640" cy="2030040"/>
            </a:xfrm>
            <a:custGeom>
              <a:avLst/>
              <a:gdLst>
                <a:gd name="textAreaLeft" fmla="*/ 0 w 1448640"/>
                <a:gd name="textAreaRight" fmla="*/ 1449000 w 1448640"/>
                <a:gd name="textAreaTop" fmla="*/ 0 h 2030040"/>
                <a:gd name="textAreaBottom" fmla="*/ 2030400 h 203004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23"/>
            <p:cNvSpPr/>
            <p:nvPr/>
          </p:nvSpPr>
          <p:spPr>
            <a:xfrm>
              <a:off x="-4680" y="9360"/>
              <a:ext cx="1248480" cy="1641240"/>
            </a:xfrm>
            <a:custGeom>
              <a:avLst/>
              <a:gdLst>
                <a:gd name="textAreaLeft" fmla="*/ 0 w 1248480"/>
                <a:gd name="textAreaRight" fmla="*/ 1248840 w 1248480"/>
                <a:gd name="textAreaTop" fmla="*/ 0 h 1641240"/>
                <a:gd name="textAreaBottom" fmla="*/ 1641600 h 164124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24"/>
            <p:cNvSpPr/>
            <p:nvPr/>
          </p:nvSpPr>
          <p:spPr>
            <a:xfrm>
              <a:off x="-4680" y="0"/>
              <a:ext cx="1038240" cy="1212480"/>
            </a:xfrm>
            <a:custGeom>
              <a:avLst/>
              <a:gdLst>
                <a:gd name="textAreaLeft" fmla="*/ 0 w 1038240"/>
                <a:gd name="textAreaRight" fmla="*/ 1038600 w 103824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" name="Group 31"/>
          <p:cNvGrpSpPr/>
          <p:nvPr/>
        </p:nvGrpSpPr>
        <p:grpSpPr>
          <a:xfrm>
            <a:off x="640080" y="1699560"/>
            <a:ext cx="3286080" cy="3470400"/>
            <a:chOff x="640080" y="1699560"/>
            <a:chExt cx="3286080" cy="3470400"/>
          </a:xfrm>
        </p:grpSpPr>
        <p:sp>
          <p:nvSpPr>
            <p:cNvPr id="52" name="Rectangle 41"/>
            <p:cNvSpPr/>
            <p:nvPr/>
          </p:nvSpPr>
          <p:spPr>
            <a:xfrm>
              <a:off x="644400" y="1699560"/>
              <a:ext cx="327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Isosceles Triangle 22"/>
            <p:cNvSpPr/>
            <p:nvPr/>
          </p:nvSpPr>
          <p:spPr>
            <a:xfrm rot="10800000">
              <a:off x="21258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Rectangle 43"/>
            <p:cNvSpPr/>
            <p:nvPr/>
          </p:nvSpPr>
          <p:spPr>
            <a:xfrm>
              <a:off x="640080" y="2275560"/>
              <a:ext cx="328608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3960" y="2350080"/>
            <a:ext cx="3113280" cy="247248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32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415760" y="794880"/>
            <a:ext cx="4095360" cy="52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6858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4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5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6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40E61E0-49D9-4151-AC87-77966CB80BBB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/>
          <p:cNvGrpSpPr/>
          <p:nvPr/>
        </p:nvGrpSpPr>
        <p:grpSpPr>
          <a:xfrm>
            <a:off x="-1080" y="0"/>
            <a:ext cx="9421560" cy="6857640"/>
            <a:chOff x="-1080" y="0"/>
            <a:chExt cx="9421560" cy="6857640"/>
          </a:xfrm>
        </p:grpSpPr>
        <p:sp>
          <p:nvSpPr>
            <p:cNvPr id="63" name="Freeform 5"/>
            <p:cNvSpPr/>
            <p:nvPr/>
          </p:nvSpPr>
          <p:spPr>
            <a:xfrm flipH="1">
              <a:off x="4497120" y="0"/>
              <a:ext cx="3874680" cy="6848280"/>
            </a:xfrm>
            <a:custGeom>
              <a:avLst/>
              <a:gdLst>
                <a:gd name="textAreaLeft" fmla="*/ -360 w 3874680"/>
                <a:gd name="textAreaRight" fmla="*/ 3874680 w 38746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6"/>
            <p:cNvSpPr/>
            <p:nvPr/>
          </p:nvSpPr>
          <p:spPr>
            <a:xfrm flipH="1">
              <a:off x="0" y="9360"/>
              <a:ext cx="1043280" cy="328320"/>
            </a:xfrm>
            <a:custGeom>
              <a:avLst/>
              <a:gdLst>
                <a:gd name="textAreaLeft" fmla="*/ 360 w 1043280"/>
                <a:gd name="textAreaRight" fmla="*/ 1044000 w 104328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7"/>
            <p:cNvSpPr/>
            <p:nvPr/>
          </p:nvSpPr>
          <p:spPr>
            <a:xfrm flipH="1">
              <a:off x="0" y="5578560"/>
              <a:ext cx="1424880" cy="1269720"/>
            </a:xfrm>
            <a:custGeom>
              <a:avLst/>
              <a:gdLst>
                <a:gd name="textAreaLeft" fmla="*/ 360 w 1424880"/>
                <a:gd name="textAreaRight" fmla="*/ 1425600 w 1424880"/>
                <a:gd name="textAreaTop" fmla="*/ 0 h 1269720"/>
                <a:gd name="textAreaBottom" fmla="*/ 1270080 h 126972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8"/>
            <p:cNvSpPr/>
            <p:nvPr/>
          </p:nvSpPr>
          <p:spPr>
            <a:xfrm flipH="1">
              <a:off x="4870800" y="0"/>
              <a:ext cx="3688560" cy="6848280"/>
            </a:xfrm>
            <a:custGeom>
              <a:avLst/>
              <a:gdLst>
                <a:gd name="textAreaLeft" fmla="*/ 360 w 3688560"/>
                <a:gd name="textAreaRight" fmla="*/ 3689280 w 368856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9"/>
            <p:cNvSpPr/>
            <p:nvPr/>
          </p:nvSpPr>
          <p:spPr>
            <a:xfrm flipH="1">
              <a:off x="0" y="9360"/>
              <a:ext cx="467280" cy="156960"/>
            </a:xfrm>
            <a:custGeom>
              <a:avLst/>
              <a:gdLst>
                <a:gd name="textAreaLeft" fmla="*/ 360 w 467280"/>
                <a:gd name="textAreaRight" fmla="*/ 468000 w 4672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10"/>
            <p:cNvSpPr/>
            <p:nvPr/>
          </p:nvSpPr>
          <p:spPr>
            <a:xfrm flipH="1">
              <a:off x="-1440" y="5811840"/>
              <a:ext cx="1176840" cy="1045800"/>
            </a:xfrm>
            <a:custGeom>
              <a:avLst/>
              <a:gdLst>
                <a:gd name="textAreaLeft" fmla="*/ -360 w 1176840"/>
                <a:gd name="textAreaRight" fmla="*/ 1176840 w 1176840"/>
                <a:gd name="textAreaTop" fmla="*/ 0 h 1045800"/>
                <a:gd name="textAreaBottom" fmla="*/ 1046160 h 104580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11"/>
            <p:cNvSpPr/>
            <p:nvPr/>
          </p:nvSpPr>
          <p:spPr>
            <a:xfrm flipH="1">
              <a:off x="5047200" y="0"/>
              <a:ext cx="3629520" cy="6848280"/>
            </a:xfrm>
            <a:custGeom>
              <a:avLst/>
              <a:gdLst>
                <a:gd name="textAreaLeft" fmla="*/ 360 w 3629520"/>
                <a:gd name="textAreaRight" fmla="*/ 3630240 w 362952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12"/>
            <p:cNvSpPr/>
            <p:nvPr/>
          </p:nvSpPr>
          <p:spPr>
            <a:xfrm flipH="1">
              <a:off x="-1440" y="9360"/>
              <a:ext cx="166680" cy="56880"/>
            </a:xfrm>
            <a:custGeom>
              <a:avLst/>
              <a:gdLst>
                <a:gd name="textAreaLeft" fmla="*/ -360 w 166680"/>
                <a:gd name="textAreaRight" fmla="*/ 166680 w 1666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Freeform 13"/>
            <p:cNvSpPr/>
            <p:nvPr/>
          </p:nvSpPr>
          <p:spPr>
            <a:xfrm flipH="1">
              <a:off x="0" y="5940360"/>
              <a:ext cx="1028880" cy="907560"/>
            </a:xfrm>
            <a:custGeom>
              <a:avLst/>
              <a:gdLst>
                <a:gd name="textAreaLeft" fmla="*/ 360 w 1028880"/>
                <a:gd name="textAreaRight" fmla="*/ 1029600 w 102888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14"/>
            <p:cNvSpPr/>
            <p:nvPr/>
          </p:nvSpPr>
          <p:spPr>
            <a:xfrm flipH="1">
              <a:off x="5422680" y="0"/>
              <a:ext cx="3254400" cy="6848280"/>
            </a:xfrm>
            <a:custGeom>
              <a:avLst/>
              <a:gdLst>
                <a:gd name="textAreaLeft" fmla="*/ 360 w 3254400"/>
                <a:gd name="textAreaRight" fmla="*/ 3255120 w 32544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15"/>
            <p:cNvSpPr/>
            <p:nvPr/>
          </p:nvSpPr>
          <p:spPr>
            <a:xfrm flipH="1">
              <a:off x="-1440" y="6054840"/>
              <a:ext cx="866520" cy="793440"/>
            </a:xfrm>
            <a:custGeom>
              <a:avLst/>
              <a:gdLst>
                <a:gd name="textAreaLeft" fmla="*/ -360 w 866520"/>
                <a:gd name="textAreaRight" fmla="*/ 866520 w 8665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16"/>
            <p:cNvSpPr/>
            <p:nvPr/>
          </p:nvSpPr>
          <p:spPr>
            <a:xfrm flipH="1">
              <a:off x="5551560" y="0"/>
              <a:ext cx="3240000" cy="6848280"/>
            </a:xfrm>
            <a:custGeom>
              <a:avLst/>
              <a:gdLst>
                <a:gd name="textAreaLeft" fmla="*/ 360 w 3240000"/>
                <a:gd name="textAreaRight" fmla="*/ 3240720 w 32400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17"/>
            <p:cNvSpPr/>
            <p:nvPr/>
          </p:nvSpPr>
          <p:spPr>
            <a:xfrm flipH="1">
              <a:off x="-1440" y="6216480"/>
              <a:ext cx="690120" cy="631440"/>
            </a:xfrm>
            <a:custGeom>
              <a:avLst/>
              <a:gdLst>
                <a:gd name="textAreaLeft" fmla="*/ -360 w 690120"/>
                <a:gd name="textAreaRight" fmla="*/ 690120 w 690120"/>
                <a:gd name="textAreaTop" fmla="*/ 0 h 631440"/>
                <a:gd name="textAreaBottom" fmla="*/ 631800 h 63144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18"/>
            <p:cNvSpPr/>
            <p:nvPr/>
          </p:nvSpPr>
          <p:spPr>
            <a:xfrm flipH="1">
              <a:off x="5766480" y="0"/>
              <a:ext cx="3430800" cy="6848280"/>
            </a:xfrm>
            <a:custGeom>
              <a:avLst/>
              <a:gdLst>
                <a:gd name="textAreaLeft" fmla="*/ 360 w 3430800"/>
                <a:gd name="textAreaRight" fmla="*/ 3431520 w 34308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19"/>
            <p:cNvSpPr/>
            <p:nvPr/>
          </p:nvSpPr>
          <p:spPr>
            <a:xfrm flipH="1">
              <a:off x="-1440" y="6519960"/>
              <a:ext cx="381240" cy="328320"/>
            </a:xfrm>
            <a:custGeom>
              <a:avLst/>
              <a:gdLst>
                <a:gd name="textAreaLeft" fmla="*/ -360 w 381240"/>
                <a:gd name="textAreaRight" fmla="*/ 381240 w 38124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20"/>
            <p:cNvSpPr/>
            <p:nvPr/>
          </p:nvSpPr>
          <p:spPr>
            <a:xfrm flipH="1">
              <a:off x="6355080" y="0"/>
              <a:ext cx="2726280" cy="6848280"/>
            </a:xfrm>
            <a:custGeom>
              <a:avLst/>
              <a:gdLst>
                <a:gd name="textAreaLeft" fmla="*/ -360 w 2726280"/>
                <a:gd name="textAreaRight" fmla="*/ 2726280 w 27262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21"/>
            <p:cNvSpPr/>
            <p:nvPr/>
          </p:nvSpPr>
          <p:spPr>
            <a:xfrm flipH="1">
              <a:off x="6464880" y="0"/>
              <a:ext cx="2955240" cy="6848280"/>
            </a:xfrm>
            <a:custGeom>
              <a:avLst/>
              <a:gdLst>
                <a:gd name="textAreaLeft" fmla="*/ -360 w 2955240"/>
                <a:gd name="textAreaRight" fmla="*/ 2955240 w 295524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22"/>
            <p:cNvSpPr/>
            <p:nvPr/>
          </p:nvSpPr>
          <p:spPr>
            <a:xfrm flipH="1">
              <a:off x="7691040" y="0"/>
              <a:ext cx="1448640" cy="2030040"/>
            </a:xfrm>
            <a:custGeom>
              <a:avLst/>
              <a:gdLst>
                <a:gd name="textAreaLeft" fmla="*/ 360 w 1448640"/>
                <a:gd name="textAreaRight" fmla="*/ 1449360 w 1448640"/>
                <a:gd name="textAreaTop" fmla="*/ 0 h 2030040"/>
                <a:gd name="textAreaBottom" fmla="*/ 2030400 h 203004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23"/>
            <p:cNvSpPr/>
            <p:nvPr/>
          </p:nvSpPr>
          <p:spPr>
            <a:xfrm flipH="1">
              <a:off x="7891560" y="9360"/>
              <a:ext cx="1248480" cy="1641240"/>
            </a:xfrm>
            <a:custGeom>
              <a:avLst/>
              <a:gdLst>
                <a:gd name="textAreaLeft" fmla="*/ 360 w 1248480"/>
                <a:gd name="textAreaRight" fmla="*/ 1249200 w 1248480"/>
                <a:gd name="textAreaTop" fmla="*/ 0 h 1641240"/>
                <a:gd name="textAreaBottom" fmla="*/ 1641600 h 164124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24"/>
            <p:cNvSpPr/>
            <p:nvPr/>
          </p:nvSpPr>
          <p:spPr>
            <a:xfrm flipH="1">
              <a:off x="8101440" y="0"/>
              <a:ext cx="1038240" cy="1212480"/>
            </a:xfrm>
            <a:custGeom>
              <a:avLst/>
              <a:gdLst>
                <a:gd name="textAreaLeft" fmla="*/ 360 w 1038240"/>
                <a:gd name="textAreaRight" fmla="*/ 1038960 w 103824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" name="Group 84"/>
          <p:cNvGrpSpPr/>
          <p:nvPr/>
        </p:nvGrpSpPr>
        <p:grpSpPr>
          <a:xfrm>
            <a:off x="5228280" y="1699560"/>
            <a:ext cx="3286080" cy="3470400"/>
            <a:chOff x="5228280" y="1699560"/>
            <a:chExt cx="3286080" cy="3470400"/>
          </a:xfrm>
        </p:grpSpPr>
        <p:sp>
          <p:nvSpPr>
            <p:cNvPr id="84" name="Rectangle 85"/>
            <p:cNvSpPr/>
            <p:nvPr/>
          </p:nvSpPr>
          <p:spPr>
            <a:xfrm>
              <a:off x="5232600" y="1699560"/>
              <a:ext cx="327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Isosceles Triangle 22"/>
            <p:cNvSpPr/>
            <p:nvPr/>
          </p:nvSpPr>
          <p:spPr>
            <a:xfrm rot="10800000">
              <a:off x="671364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Rectangle 87"/>
            <p:cNvSpPr/>
            <p:nvPr/>
          </p:nvSpPr>
          <p:spPr>
            <a:xfrm>
              <a:off x="5228280" y="2275560"/>
              <a:ext cx="328608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136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 anchorCtr="1" vert="eaVert">
            <a:noAutofit/>
          </a:bodyPr>
          <a:p>
            <a:pPr indent="0" defTabSz="685800">
              <a:lnSpc>
                <a:spcPct val="80000"/>
              </a:lnSpc>
              <a:buNone/>
            </a:pPr>
            <a:r>
              <a:rPr b="0" lang="en-US" sz="32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43320" y="802800"/>
            <a:ext cx="4118040" cy="52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6858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7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8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9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4C520AC-ADBC-49EF-B176-39E0CD825D26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4"/>
          <p:cNvGrpSpPr/>
          <p:nvPr/>
        </p:nvGrpSpPr>
        <p:grpSpPr>
          <a:xfrm>
            <a:off x="-286200" y="0"/>
            <a:ext cx="9421560" cy="6857640"/>
            <a:chOff x="-286200" y="0"/>
            <a:chExt cx="9421560" cy="6857640"/>
          </a:xfrm>
        </p:grpSpPr>
        <p:sp>
          <p:nvSpPr>
            <p:cNvPr id="95" name="Freeform 5"/>
            <p:cNvSpPr/>
            <p:nvPr/>
          </p:nvSpPr>
          <p:spPr>
            <a:xfrm>
              <a:off x="762120" y="0"/>
              <a:ext cx="3874680" cy="6848280"/>
            </a:xfrm>
            <a:custGeom>
              <a:avLst/>
              <a:gdLst>
                <a:gd name="textAreaLeft" fmla="*/ 0 w 3874680"/>
                <a:gd name="textAreaRight" fmla="*/ 3875040 w 38746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6"/>
            <p:cNvSpPr/>
            <p:nvPr/>
          </p:nvSpPr>
          <p:spPr>
            <a:xfrm>
              <a:off x="8092080" y="9360"/>
              <a:ext cx="1043280" cy="32832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Freeform 7"/>
            <p:cNvSpPr/>
            <p:nvPr/>
          </p:nvSpPr>
          <p:spPr>
            <a:xfrm>
              <a:off x="7710120" y="5578560"/>
              <a:ext cx="1424880" cy="1269720"/>
            </a:xfrm>
            <a:custGeom>
              <a:avLst/>
              <a:gdLst>
                <a:gd name="textAreaLeft" fmla="*/ 0 w 1424880"/>
                <a:gd name="textAreaRight" fmla="*/ 1425240 w 1424880"/>
                <a:gd name="textAreaTop" fmla="*/ 0 h 1269720"/>
                <a:gd name="textAreaBottom" fmla="*/ 1270080 h 126972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Freeform 8"/>
            <p:cNvSpPr/>
            <p:nvPr/>
          </p:nvSpPr>
          <p:spPr>
            <a:xfrm>
              <a:off x="576000" y="0"/>
              <a:ext cx="3688560" cy="6848280"/>
            </a:xfrm>
            <a:custGeom>
              <a:avLst/>
              <a:gdLst>
                <a:gd name="textAreaLeft" fmla="*/ 0 w 3688560"/>
                <a:gd name="textAreaRight" fmla="*/ 3688920 w 368856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Freeform 9"/>
            <p:cNvSpPr/>
            <p:nvPr/>
          </p:nvSpPr>
          <p:spPr>
            <a:xfrm>
              <a:off x="8667720" y="9360"/>
              <a:ext cx="467280" cy="156960"/>
            </a:xfrm>
            <a:custGeom>
              <a:avLst/>
              <a:gdLst>
                <a:gd name="textAreaLeft" fmla="*/ 0 w 467280"/>
                <a:gd name="textAreaRight" fmla="*/ 467640 w 4672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Freeform 10"/>
            <p:cNvSpPr/>
            <p:nvPr/>
          </p:nvSpPr>
          <p:spPr>
            <a:xfrm>
              <a:off x="7958520" y="5811840"/>
              <a:ext cx="1176840" cy="1045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0 h 1045800"/>
                <a:gd name="textAreaBottom" fmla="*/ 1046160 h 104580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Freeform 11"/>
            <p:cNvSpPr/>
            <p:nvPr/>
          </p:nvSpPr>
          <p:spPr>
            <a:xfrm>
              <a:off x="458280" y="0"/>
              <a:ext cx="3629520" cy="6848280"/>
            </a:xfrm>
            <a:custGeom>
              <a:avLst/>
              <a:gdLst>
                <a:gd name="textAreaLeft" fmla="*/ 0 w 3629520"/>
                <a:gd name="textAreaRight" fmla="*/ 3629880 w 362952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Freeform 12"/>
            <p:cNvSpPr/>
            <p:nvPr/>
          </p:nvSpPr>
          <p:spPr>
            <a:xfrm>
              <a:off x="8968680" y="9360"/>
              <a:ext cx="166680" cy="568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Freeform 13"/>
            <p:cNvSpPr/>
            <p:nvPr/>
          </p:nvSpPr>
          <p:spPr>
            <a:xfrm>
              <a:off x="8106480" y="5940360"/>
              <a:ext cx="1028880" cy="907560"/>
            </a:xfrm>
            <a:custGeom>
              <a:avLst/>
              <a:gdLst>
                <a:gd name="textAreaLeft" fmla="*/ 0 w 1028880"/>
                <a:gd name="textAreaRight" fmla="*/ 1029240 w 102888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Freeform 14"/>
            <p:cNvSpPr/>
            <p:nvPr/>
          </p:nvSpPr>
          <p:spPr>
            <a:xfrm>
              <a:off x="458280" y="0"/>
              <a:ext cx="3254400" cy="6848280"/>
            </a:xfrm>
            <a:custGeom>
              <a:avLst/>
              <a:gdLst>
                <a:gd name="textAreaLeft" fmla="*/ 0 w 3254400"/>
                <a:gd name="textAreaRight" fmla="*/ 3254760 w 32544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Freeform 15"/>
            <p:cNvSpPr/>
            <p:nvPr/>
          </p:nvSpPr>
          <p:spPr>
            <a:xfrm>
              <a:off x="8268480" y="6054840"/>
              <a:ext cx="866520" cy="793440"/>
            </a:xfrm>
            <a:custGeom>
              <a:avLst/>
              <a:gdLst>
                <a:gd name="textAreaLeft" fmla="*/ 0 w 866520"/>
                <a:gd name="textAreaRight" fmla="*/ 866880 w 8665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Freeform 16"/>
            <p:cNvSpPr/>
            <p:nvPr/>
          </p:nvSpPr>
          <p:spPr>
            <a:xfrm>
              <a:off x="343800" y="0"/>
              <a:ext cx="3240000" cy="6848280"/>
            </a:xfrm>
            <a:custGeom>
              <a:avLst/>
              <a:gdLst>
                <a:gd name="textAreaLeft" fmla="*/ 0 w 3240000"/>
                <a:gd name="textAreaRight" fmla="*/ 3240360 w 32400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Freeform 17"/>
            <p:cNvSpPr/>
            <p:nvPr/>
          </p:nvSpPr>
          <p:spPr>
            <a:xfrm>
              <a:off x="8445240" y="6216480"/>
              <a:ext cx="690120" cy="631440"/>
            </a:xfrm>
            <a:custGeom>
              <a:avLst/>
              <a:gdLst>
                <a:gd name="textAreaLeft" fmla="*/ 0 w 690120"/>
                <a:gd name="textAreaRight" fmla="*/ 690480 w 690120"/>
                <a:gd name="textAreaTop" fmla="*/ 0 h 631440"/>
                <a:gd name="textAreaBottom" fmla="*/ 631800 h 63144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Freeform 18"/>
            <p:cNvSpPr/>
            <p:nvPr/>
          </p:nvSpPr>
          <p:spPr>
            <a:xfrm>
              <a:off x="-61920" y="0"/>
              <a:ext cx="3430800" cy="6848280"/>
            </a:xfrm>
            <a:custGeom>
              <a:avLst/>
              <a:gdLst>
                <a:gd name="textAreaLeft" fmla="*/ 0 w 3430800"/>
                <a:gd name="textAreaRight" fmla="*/ 3431160 w 34308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Freeform 19"/>
            <p:cNvSpPr/>
            <p:nvPr/>
          </p:nvSpPr>
          <p:spPr>
            <a:xfrm>
              <a:off x="8753760" y="6519960"/>
              <a:ext cx="381240" cy="328320"/>
            </a:xfrm>
            <a:custGeom>
              <a:avLst/>
              <a:gdLst>
                <a:gd name="textAreaLeft" fmla="*/ 0 w 381240"/>
                <a:gd name="textAreaRight" fmla="*/ 381600 w 38124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Freeform 20"/>
            <p:cNvSpPr/>
            <p:nvPr/>
          </p:nvSpPr>
          <p:spPr>
            <a:xfrm>
              <a:off x="52560" y="0"/>
              <a:ext cx="2726280" cy="6848280"/>
            </a:xfrm>
            <a:custGeom>
              <a:avLst/>
              <a:gdLst>
                <a:gd name="textAreaLeft" fmla="*/ 0 w 2726280"/>
                <a:gd name="textAreaRight" fmla="*/ 2726640 w 27262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Freeform 21"/>
            <p:cNvSpPr/>
            <p:nvPr/>
          </p:nvSpPr>
          <p:spPr>
            <a:xfrm>
              <a:off x="-286200" y="0"/>
              <a:ext cx="2955240" cy="6848280"/>
            </a:xfrm>
            <a:custGeom>
              <a:avLst/>
              <a:gdLst>
                <a:gd name="textAreaLeft" fmla="*/ 0 w 2955240"/>
                <a:gd name="textAreaRight" fmla="*/ 2955600 w 295524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Freeform 22"/>
            <p:cNvSpPr/>
            <p:nvPr/>
          </p:nvSpPr>
          <p:spPr>
            <a:xfrm>
              <a:off x="-4680" y="0"/>
              <a:ext cx="1448640" cy="2030040"/>
            </a:xfrm>
            <a:custGeom>
              <a:avLst/>
              <a:gdLst>
                <a:gd name="textAreaLeft" fmla="*/ 0 w 1448640"/>
                <a:gd name="textAreaRight" fmla="*/ 1449000 w 1448640"/>
                <a:gd name="textAreaTop" fmla="*/ 0 h 2030040"/>
                <a:gd name="textAreaBottom" fmla="*/ 2030400 h 203004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Freeform 23"/>
            <p:cNvSpPr/>
            <p:nvPr/>
          </p:nvSpPr>
          <p:spPr>
            <a:xfrm>
              <a:off x="-4680" y="9360"/>
              <a:ext cx="1248480" cy="1641240"/>
            </a:xfrm>
            <a:custGeom>
              <a:avLst/>
              <a:gdLst>
                <a:gd name="textAreaLeft" fmla="*/ 0 w 1248480"/>
                <a:gd name="textAreaRight" fmla="*/ 1248840 w 1248480"/>
                <a:gd name="textAreaTop" fmla="*/ 0 h 1641240"/>
                <a:gd name="textAreaBottom" fmla="*/ 1641600 h 164124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Freeform 24"/>
            <p:cNvSpPr/>
            <p:nvPr/>
          </p:nvSpPr>
          <p:spPr>
            <a:xfrm>
              <a:off x="-4680" y="0"/>
              <a:ext cx="1038240" cy="1212480"/>
            </a:xfrm>
            <a:custGeom>
              <a:avLst/>
              <a:gdLst>
                <a:gd name="textAreaLeft" fmla="*/ 0 w 1038240"/>
                <a:gd name="textAreaRight" fmla="*/ 1038600 w 103824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5" name="Group 19"/>
          <p:cNvGrpSpPr/>
          <p:nvPr/>
        </p:nvGrpSpPr>
        <p:grpSpPr>
          <a:xfrm>
            <a:off x="640080" y="1699560"/>
            <a:ext cx="3286080" cy="3470400"/>
            <a:chOff x="640080" y="1699560"/>
            <a:chExt cx="3286080" cy="3470400"/>
          </a:xfrm>
        </p:grpSpPr>
        <p:sp>
          <p:nvSpPr>
            <p:cNvPr id="116" name="Rectangle 20"/>
            <p:cNvSpPr/>
            <p:nvPr/>
          </p:nvSpPr>
          <p:spPr>
            <a:xfrm>
              <a:off x="644400" y="1699560"/>
              <a:ext cx="327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Isosceles Triangle 22"/>
            <p:cNvSpPr/>
            <p:nvPr/>
          </p:nvSpPr>
          <p:spPr>
            <a:xfrm rot="10800000">
              <a:off x="21258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Rectangle 22"/>
            <p:cNvSpPr/>
            <p:nvPr/>
          </p:nvSpPr>
          <p:spPr>
            <a:xfrm>
              <a:off x="640080" y="2275560"/>
              <a:ext cx="328608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32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415760" y="803160"/>
            <a:ext cx="40910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 defTabSz="6858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0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1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2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BC15886-07F7-48AB-B825-E41513D6C08F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773"/>
          <p:cNvGrpSpPr/>
          <p:nvPr/>
        </p:nvGrpSpPr>
        <p:grpSpPr>
          <a:xfrm>
            <a:off x="0" y="0"/>
            <a:ext cx="9554760" cy="6852960"/>
            <a:chOff x="0" y="0"/>
            <a:chExt cx="9554760" cy="6852960"/>
          </a:xfrm>
        </p:grpSpPr>
        <p:sp>
          <p:nvSpPr>
            <p:cNvPr id="127" name="Freeform 6"/>
            <p:cNvSpPr/>
            <p:nvPr/>
          </p:nvSpPr>
          <p:spPr>
            <a:xfrm>
              <a:off x="0" y="1332000"/>
              <a:ext cx="7837200" cy="5520960"/>
            </a:xfrm>
            <a:custGeom>
              <a:avLst/>
              <a:gdLst>
                <a:gd name="textAreaLeft" fmla="*/ 0 w 7837200"/>
                <a:gd name="textAreaRight" fmla="*/ 7837560 w 7837200"/>
                <a:gd name="textAreaTop" fmla="*/ 0 h 5520960"/>
                <a:gd name="textAreaBottom" fmla="*/ 5521320 h 5520960"/>
              </a:gdLst>
              <a:ahLst/>
              <a:rect l="textAreaLeft" t="textAreaTop" r="textAreaRight" b="textAreaBottom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Freeform 7"/>
            <p:cNvSpPr/>
            <p:nvPr/>
          </p:nvSpPr>
          <p:spPr>
            <a:xfrm>
              <a:off x="0" y="5564160"/>
              <a:ext cx="1412640" cy="1283760"/>
            </a:xfrm>
            <a:custGeom>
              <a:avLst/>
              <a:gdLst>
                <a:gd name="textAreaLeft" fmla="*/ 0 w 1412640"/>
                <a:gd name="textAreaRight" fmla="*/ 1413000 w 1412640"/>
                <a:gd name="textAreaTop" fmla="*/ 0 h 1283760"/>
                <a:gd name="textAreaBottom" fmla="*/ 1284120 h 1283760"/>
              </a:gdLst>
              <a:ahLst/>
              <a:rect l="textAreaLeft" t="textAreaTop" r="textAreaRight" b="textAreaBottom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Freeform 8"/>
            <p:cNvSpPr/>
            <p:nvPr/>
          </p:nvSpPr>
          <p:spPr>
            <a:xfrm>
              <a:off x="0" y="2030400"/>
              <a:ext cx="6509880" cy="4812840"/>
            </a:xfrm>
            <a:custGeom>
              <a:avLst/>
              <a:gdLst>
                <a:gd name="textAreaLeft" fmla="*/ 0 w 6509880"/>
                <a:gd name="textAreaRight" fmla="*/ 6510240 w 6509880"/>
                <a:gd name="textAreaTop" fmla="*/ 0 h 4812840"/>
                <a:gd name="textAreaBottom" fmla="*/ 4813200 h 4812840"/>
              </a:gdLst>
              <a:ahLst/>
              <a:rect l="textAreaLeft" t="textAreaTop" r="textAreaRight" b="textAreaBottom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Freeform 9"/>
            <p:cNvSpPr/>
            <p:nvPr/>
          </p:nvSpPr>
          <p:spPr>
            <a:xfrm>
              <a:off x="4680" y="6207120"/>
              <a:ext cx="717120" cy="645840"/>
            </a:xfrm>
            <a:custGeom>
              <a:avLst/>
              <a:gdLst>
                <a:gd name="textAreaLeft" fmla="*/ 0 w 717120"/>
                <a:gd name="textAreaRight" fmla="*/ 717480 w 717120"/>
                <a:gd name="textAreaTop" fmla="*/ 0 h 645840"/>
                <a:gd name="textAreaBottom" fmla="*/ 646200 h 645840"/>
              </a:gdLst>
              <a:ahLst/>
              <a:rect l="textAreaLeft" t="textAreaTop" r="textAreaRight" b="textAreaBottom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Freeform 10"/>
            <p:cNvSpPr/>
            <p:nvPr/>
          </p:nvSpPr>
          <p:spPr>
            <a:xfrm>
              <a:off x="0" y="1806480"/>
              <a:ext cx="6752880" cy="5046480"/>
            </a:xfrm>
            <a:custGeom>
              <a:avLst/>
              <a:gdLst>
                <a:gd name="textAreaLeft" fmla="*/ 0 w 6752880"/>
                <a:gd name="textAreaRight" fmla="*/ 6753240 w 6752880"/>
                <a:gd name="textAreaTop" fmla="*/ 0 h 5046480"/>
                <a:gd name="textAreaBottom" fmla="*/ 5046840 h 5046480"/>
              </a:gdLst>
              <a:ahLst/>
              <a:rect l="textAreaLeft" t="textAreaTop" r="textAreaRight" b="textAreaBottom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Freeform 11"/>
            <p:cNvSpPr/>
            <p:nvPr/>
          </p:nvSpPr>
          <p:spPr>
            <a:xfrm>
              <a:off x="0" y="669960"/>
              <a:ext cx="8797680" cy="6183000"/>
            </a:xfrm>
            <a:custGeom>
              <a:avLst/>
              <a:gdLst>
                <a:gd name="textAreaLeft" fmla="*/ 0 w 8797680"/>
                <a:gd name="textAreaRight" fmla="*/ 8798040 w 8797680"/>
                <a:gd name="textAreaTop" fmla="*/ 0 h 6183000"/>
                <a:gd name="textAreaBottom" fmla="*/ 6183360 h 6183000"/>
              </a:gdLst>
              <a:ahLst/>
              <a:rect l="textAreaLeft" t="textAreaTop" r="textAreaRight" b="textAreaBottom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Freeform 12"/>
            <p:cNvSpPr/>
            <p:nvPr/>
          </p:nvSpPr>
          <p:spPr>
            <a:xfrm>
              <a:off x="0" y="119160"/>
              <a:ext cx="9554760" cy="6733800"/>
            </a:xfrm>
            <a:custGeom>
              <a:avLst/>
              <a:gdLst>
                <a:gd name="textAreaLeft" fmla="*/ 0 w 9554760"/>
                <a:gd name="textAreaRight" fmla="*/ 9555120 w 9554760"/>
                <a:gd name="textAreaTop" fmla="*/ 0 h 6733800"/>
                <a:gd name="textAreaBottom" fmla="*/ 6734160 h 6733800"/>
              </a:gdLst>
              <a:ahLst/>
              <a:rect l="textAreaLeft" t="textAreaTop" r="textAreaRight" b="textAreaBottom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Freeform 13"/>
            <p:cNvSpPr/>
            <p:nvPr/>
          </p:nvSpPr>
          <p:spPr>
            <a:xfrm>
              <a:off x="3895560" y="4680"/>
              <a:ext cx="5216040" cy="5368680"/>
            </a:xfrm>
            <a:custGeom>
              <a:avLst/>
              <a:gdLst>
                <a:gd name="textAreaLeft" fmla="*/ 0 w 5216040"/>
                <a:gd name="textAreaRight" fmla="*/ 5216400 w 5216040"/>
                <a:gd name="textAreaTop" fmla="*/ 0 h 5368680"/>
                <a:gd name="textAreaBottom" fmla="*/ 5369040 h 5368680"/>
              </a:gdLst>
              <a:ahLst/>
              <a:rect l="textAreaLeft" t="textAreaTop" r="textAreaRight" b="textAreaBottom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Freeform 15"/>
            <p:cNvSpPr/>
            <p:nvPr/>
          </p:nvSpPr>
          <p:spPr>
            <a:xfrm>
              <a:off x="4289400" y="4680"/>
              <a:ext cx="4831920" cy="4822560"/>
            </a:xfrm>
            <a:custGeom>
              <a:avLst/>
              <a:gdLst>
                <a:gd name="textAreaLeft" fmla="*/ 0 w 4831920"/>
                <a:gd name="textAreaRight" fmla="*/ 4832280 w 4831920"/>
                <a:gd name="textAreaTop" fmla="*/ 0 h 4822560"/>
                <a:gd name="textAreaBottom" fmla="*/ 4822920 h 4822560"/>
              </a:gdLst>
              <a:ahLst/>
              <a:rect l="textAreaLeft" t="textAreaTop" r="textAreaRight" b="textAreaBottom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Freeform 16"/>
            <p:cNvSpPr/>
            <p:nvPr/>
          </p:nvSpPr>
          <p:spPr>
            <a:xfrm>
              <a:off x="4479840" y="4680"/>
              <a:ext cx="4641480" cy="4598640"/>
            </a:xfrm>
            <a:custGeom>
              <a:avLst/>
              <a:gdLst>
                <a:gd name="textAreaLeft" fmla="*/ 0 w 4641480"/>
                <a:gd name="textAreaRight" fmla="*/ 4641840 w 4641480"/>
                <a:gd name="textAreaTop" fmla="*/ 0 h 4598640"/>
                <a:gd name="textAreaBottom" fmla="*/ 4599000 h 4598640"/>
              </a:gdLst>
              <a:ahLst/>
              <a:rect l="textAreaLeft" t="textAreaTop" r="textAreaRight" b="textAreaBottom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Freeform 17"/>
            <p:cNvSpPr/>
            <p:nvPr/>
          </p:nvSpPr>
          <p:spPr>
            <a:xfrm>
              <a:off x="4680000" y="0"/>
              <a:ext cx="4441320" cy="4236840"/>
            </a:xfrm>
            <a:custGeom>
              <a:avLst/>
              <a:gdLst>
                <a:gd name="textAreaLeft" fmla="*/ 0 w 4441320"/>
                <a:gd name="textAreaRight" fmla="*/ 4441680 w 4441320"/>
                <a:gd name="textAreaTop" fmla="*/ 0 h 4236840"/>
                <a:gd name="textAreaBottom" fmla="*/ 4237200 h 4236840"/>
              </a:gdLst>
              <a:ahLst/>
              <a:rect l="textAreaLeft" t="textAreaTop" r="textAreaRight" b="textAreaBottom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Freeform 18"/>
            <p:cNvSpPr/>
            <p:nvPr/>
          </p:nvSpPr>
          <p:spPr>
            <a:xfrm>
              <a:off x="4932360" y="4680"/>
              <a:ext cx="4179600" cy="3985920"/>
            </a:xfrm>
            <a:custGeom>
              <a:avLst/>
              <a:gdLst>
                <a:gd name="textAreaLeft" fmla="*/ 0 w 4179600"/>
                <a:gd name="textAreaRight" fmla="*/ 4179960 w 4179600"/>
                <a:gd name="textAreaTop" fmla="*/ 0 h 3985920"/>
                <a:gd name="textAreaBottom" fmla="*/ 3986280 h 3985920"/>
              </a:gdLst>
              <a:ahLst/>
              <a:rect l="textAreaLeft" t="textAreaTop" r="textAreaRight" b="textAreaBottom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Freeform 19"/>
            <p:cNvSpPr/>
            <p:nvPr/>
          </p:nvSpPr>
          <p:spPr>
            <a:xfrm>
              <a:off x="5345280" y="4680"/>
              <a:ext cx="3776400" cy="3838320"/>
            </a:xfrm>
            <a:custGeom>
              <a:avLst/>
              <a:gdLst>
                <a:gd name="textAreaLeft" fmla="*/ 0 w 3776400"/>
                <a:gd name="textAreaRight" fmla="*/ 3776760 w 3776400"/>
                <a:gd name="textAreaTop" fmla="*/ 0 h 3838320"/>
                <a:gd name="textAreaBottom" fmla="*/ 3838680 h 3838320"/>
              </a:gdLst>
              <a:ahLst/>
              <a:rect l="textAreaLeft" t="textAreaTop" r="textAreaRight" b="textAreaBottom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Freeform 20"/>
            <p:cNvSpPr/>
            <p:nvPr/>
          </p:nvSpPr>
          <p:spPr>
            <a:xfrm>
              <a:off x="7234200" y="4680"/>
              <a:ext cx="1887120" cy="1355400"/>
            </a:xfrm>
            <a:custGeom>
              <a:avLst/>
              <a:gdLst>
                <a:gd name="textAreaLeft" fmla="*/ 0 w 1887120"/>
                <a:gd name="textAreaRight" fmla="*/ 1887480 w 1887120"/>
                <a:gd name="textAreaTop" fmla="*/ 0 h 1355400"/>
                <a:gd name="textAreaBottom" fmla="*/ 1355760 h 1355400"/>
              </a:gdLst>
              <a:ahLst/>
              <a:rect l="textAreaLeft" t="textAreaTop" r="textAreaRight" b="textAreaBottom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Freeform 21"/>
            <p:cNvSpPr/>
            <p:nvPr/>
          </p:nvSpPr>
          <p:spPr>
            <a:xfrm>
              <a:off x="7699320" y="9360"/>
              <a:ext cx="1422000" cy="1107720"/>
            </a:xfrm>
            <a:custGeom>
              <a:avLst/>
              <a:gdLst>
                <a:gd name="textAreaLeft" fmla="*/ 0 w 1422000"/>
                <a:gd name="textAreaRight" fmla="*/ 1422360 w 1422000"/>
                <a:gd name="textAreaTop" fmla="*/ 0 h 1107720"/>
                <a:gd name="textAreaBottom" fmla="*/ 1108080 h 1107720"/>
              </a:gdLst>
              <a:ahLst/>
              <a:rect l="textAreaLeft" t="textAreaTop" r="textAreaRight" b="textAreaBottom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Freeform 22"/>
            <p:cNvSpPr/>
            <p:nvPr/>
          </p:nvSpPr>
          <p:spPr>
            <a:xfrm>
              <a:off x="8485200" y="4680"/>
              <a:ext cx="636120" cy="361440"/>
            </a:xfrm>
            <a:custGeom>
              <a:avLst/>
              <a:gdLst>
                <a:gd name="textAreaLeft" fmla="*/ 0 w 636120"/>
                <a:gd name="textAreaRight" fmla="*/ 636480 w 636120"/>
                <a:gd name="textAreaTop" fmla="*/ 0 h 361440"/>
                <a:gd name="textAreaBottom" fmla="*/ 361800 h 361440"/>
              </a:gdLst>
              <a:ahLst/>
              <a:rect l="textAreaLeft" t="textAreaTop" r="textAreaRight" b="textAreaBottom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3" name="Group 6"/>
          <p:cNvGrpSpPr/>
          <p:nvPr/>
        </p:nvGrpSpPr>
        <p:grpSpPr>
          <a:xfrm>
            <a:off x="2403360" y="1158840"/>
            <a:ext cx="4317480" cy="4537800"/>
            <a:chOff x="2403360" y="1158840"/>
            <a:chExt cx="4317480" cy="4537800"/>
          </a:xfrm>
        </p:grpSpPr>
        <p:sp>
          <p:nvSpPr>
            <p:cNvPr id="144" name="Rectangle 27"/>
            <p:cNvSpPr/>
            <p:nvPr/>
          </p:nvSpPr>
          <p:spPr>
            <a:xfrm>
              <a:off x="2403360" y="1158840"/>
              <a:ext cx="4317480" cy="7311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Rectangle 29"/>
            <p:cNvSpPr/>
            <p:nvPr/>
          </p:nvSpPr>
          <p:spPr>
            <a:xfrm>
              <a:off x="2403360" y="1963440"/>
              <a:ext cx="4317480" cy="338400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Isosceles Triangle 28"/>
            <p:cNvSpPr/>
            <p:nvPr/>
          </p:nvSpPr>
          <p:spPr>
            <a:xfrm rot="10800000">
              <a:off x="4359240" y="53460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479320" y="2028960"/>
            <a:ext cx="4162680" cy="173196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36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2479320" y="3843360"/>
            <a:ext cx="4162680" cy="14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t">
            <a:normAutofit/>
          </a:bodyPr>
          <a:p>
            <a:pPr marL="432000" indent="-324000" algn="ctr" defTabSz="6858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eff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13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 idx="14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 idx="15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D5FD51B-CF66-457D-9735-738F473C58E0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40"/>
          <p:cNvGrpSpPr/>
          <p:nvPr/>
        </p:nvGrpSpPr>
        <p:grpSpPr>
          <a:xfrm>
            <a:off x="-286200" y="0"/>
            <a:ext cx="9421560" cy="6857640"/>
            <a:chOff x="-286200" y="0"/>
            <a:chExt cx="9421560" cy="6857640"/>
          </a:xfrm>
        </p:grpSpPr>
        <p:sp>
          <p:nvSpPr>
            <p:cNvPr id="153" name="Freeform 5"/>
            <p:cNvSpPr/>
            <p:nvPr/>
          </p:nvSpPr>
          <p:spPr>
            <a:xfrm>
              <a:off x="762120" y="0"/>
              <a:ext cx="3874680" cy="6848280"/>
            </a:xfrm>
            <a:custGeom>
              <a:avLst/>
              <a:gdLst>
                <a:gd name="textAreaLeft" fmla="*/ 0 w 3874680"/>
                <a:gd name="textAreaRight" fmla="*/ 3875040 w 38746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Freeform 6"/>
            <p:cNvSpPr/>
            <p:nvPr/>
          </p:nvSpPr>
          <p:spPr>
            <a:xfrm>
              <a:off x="8092080" y="9360"/>
              <a:ext cx="1043280" cy="32832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Freeform 7"/>
            <p:cNvSpPr/>
            <p:nvPr/>
          </p:nvSpPr>
          <p:spPr>
            <a:xfrm>
              <a:off x="7710120" y="5578560"/>
              <a:ext cx="1424880" cy="1269720"/>
            </a:xfrm>
            <a:custGeom>
              <a:avLst/>
              <a:gdLst>
                <a:gd name="textAreaLeft" fmla="*/ 0 w 1424880"/>
                <a:gd name="textAreaRight" fmla="*/ 1425240 w 1424880"/>
                <a:gd name="textAreaTop" fmla="*/ 0 h 1269720"/>
                <a:gd name="textAreaBottom" fmla="*/ 1270080 h 126972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Freeform 8"/>
            <p:cNvSpPr/>
            <p:nvPr/>
          </p:nvSpPr>
          <p:spPr>
            <a:xfrm>
              <a:off x="576000" y="0"/>
              <a:ext cx="3688560" cy="6848280"/>
            </a:xfrm>
            <a:custGeom>
              <a:avLst/>
              <a:gdLst>
                <a:gd name="textAreaLeft" fmla="*/ 0 w 3688560"/>
                <a:gd name="textAreaRight" fmla="*/ 3688920 w 368856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 9"/>
            <p:cNvSpPr/>
            <p:nvPr/>
          </p:nvSpPr>
          <p:spPr>
            <a:xfrm>
              <a:off x="8667720" y="9360"/>
              <a:ext cx="467280" cy="156960"/>
            </a:xfrm>
            <a:custGeom>
              <a:avLst/>
              <a:gdLst>
                <a:gd name="textAreaLeft" fmla="*/ 0 w 467280"/>
                <a:gd name="textAreaRight" fmla="*/ 467640 w 4672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Freeform 10"/>
            <p:cNvSpPr/>
            <p:nvPr/>
          </p:nvSpPr>
          <p:spPr>
            <a:xfrm>
              <a:off x="7958520" y="5811840"/>
              <a:ext cx="1176840" cy="1045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0 h 1045800"/>
                <a:gd name="textAreaBottom" fmla="*/ 1046160 h 104580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Freeform 11"/>
            <p:cNvSpPr/>
            <p:nvPr/>
          </p:nvSpPr>
          <p:spPr>
            <a:xfrm>
              <a:off x="458280" y="0"/>
              <a:ext cx="3629520" cy="6848280"/>
            </a:xfrm>
            <a:custGeom>
              <a:avLst/>
              <a:gdLst>
                <a:gd name="textAreaLeft" fmla="*/ 0 w 3629520"/>
                <a:gd name="textAreaRight" fmla="*/ 3629880 w 362952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Freeform 12"/>
            <p:cNvSpPr/>
            <p:nvPr/>
          </p:nvSpPr>
          <p:spPr>
            <a:xfrm>
              <a:off x="8968680" y="9360"/>
              <a:ext cx="166680" cy="568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Freeform 13"/>
            <p:cNvSpPr/>
            <p:nvPr/>
          </p:nvSpPr>
          <p:spPr>
            <a:xfrm>
              <a:off x="8106480" y="5940360"/>
              <a:ext cx="1028880" cy="907560"/>
            </a:xfrm>
            <a:custGeom>
              <a:avLst/>
              <a:gdLst>
                <a:gd name="textAreaLeft" fmla="*/ 0 w 1028880"/>
                <a:gd name="textAreaRight" fmla="*/ 1029240 w 102888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Freeform 14"/>
            <p:cNvSpPr/>
            <p:nvPr/>
          </p:nvSpPr>
          <p:spPr>
            <a:xfrm>
              <a:off x="458280" y="0"/>
              <a:ext cx="3254400" cy="6848280"/>
            </a:xfrm>
            <a:custGeom>
              <a:avLst/>
              <a:gdLst>
                <a:gd name="textAreaLeft" fmla="*/ 0 w 3254400"/>
                <a:gd name="textAreaRight" fmla="*/ 3254760 w 32544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Freeform 15"/>
            <p:cNvSpPr/>
            <p:nvPr/>
          </p:nvSpPr>
          <p:spPr>
            <a:xfrm>
              <a:off x="8268480" y="6054840"/>
              <a:ext cx="866520" cy="793440"/>
            </a:xfrm>
            <a:custGeom>
              <a:avLst/>
              <a:gdLst>
                <a:gd name="textAreaLeft" fmla="*/ 0 w 866520"/>
                <a:gd name="textAreaRight" fmla="*/ 866880 w 8665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Freeform 16"/>
            <p:cNvSpPr/>
            <p:nvPr/>
          </p:nvSpPr>
          <p:spPr>
            <a:xfrm>
              <a:off x="343800" y="0"/>
              <a:ext cx="3240000" cy="6848280"/>
            </a:xfrm>
            <a:custGeom>
              <a:avLst/>
              <a:gdLst>
                <a:gd name="textAreaLeft" fmla="*/ 0 w 3240000"/>
                <a:gd name="textAreaRight" fmla="*/ 3240360 w 32400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Freeform 17"/>
            <p:cNvSpPr/>
            <p:nvPr/>
          </p:nvSpPr>
          <p:spPr>
            <a:xfrm>
              <a:off x="8445240" y="6216480"/>
              <a:ext cx="690120" cy="631440"/>
            </a:xfrm>
            <a:custGeom>
              <a:avLst/>
              <a:gdLst>
                <a:gd name="textAreaLeft" fmla="*/ 0 w 690120"/>
                <a:gd name="textAreaRight" fmla="*/ 690480 w 690120"/>
                <a:gd name="textAreaTop" fmla="*/ 0 h 631440"/>
                <a:gd name="textAreaBottom" fmla="*/ 631800 h 63144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Freeform 18"/>
            <p:cNvSpPr/>
            <p:nvPr/>
          </p:nvSpPr>
          <p:spPr>
            <a:xfrm>
              <a:off x="-61920" y="0"/>
              <a:ext cx="3430800" cy="6848280"/>
            </a:xfrm>
            <a:custGeom>
              <a:avLst/>
              <a:gdLst>
                <a:gd name="textAreaLeft" fmla="*/ 0 w 3430800"/>
                <a:gd name="textAreaRight" fmla="*/ 3431160 w 34308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Freeform 19"/>
            <p:cNvSpPr/>
            <p:nvPr/>
          </p:nvSpPr>
          <p:spPr>
            <a:xfrm>
              <a:off x="8753760" y="6519960"/>
              <a:ext cx="381240" cy="328320"/>
            </a:xfrm>
            <a:custGeom>
              <a:avLst/>
              <a:gdLst>
                <a:gd name="textAreaLeft" fmla="*/ 0 w 381240"/>
                <a:gd name="textAreaRight" fmla="*/ 381600 w 38124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Freeform 20"/>
            <p:cNvSpPr/>
            <p:nvPr/>
          </p:nvSpPr>
          <p:spPr>
            <a:xfrm>
              <a:off x="52560" y="0"/>
              <a:ext cx="2726280" cy="6848280"/>
            </a:xfrm>
            <a:custGeom>
              <a:avLst/>
              <a:gdLst>
                <a:gd name="textAreaLeft" fmla="*/ 0 w 2726280"/>
                <a:gd name="textAreaRight" fmla="*/ 2726640 w 27262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Freeform 21"/>
            <p:cNvSpPr/>
            <p:nvPr/>
          </p:nvSpPr>
          <p:spPr>
            <a:xfrm>
              <a:off x="-286200" y="0"/>
              <a:ext cx="2955240" cy="6848280"/>
            </a:xfrm>
            <a:custGeom>
              <a:avLst/>
              <a:gdLst>
                <a:gd name="textAreaLeft" fmla="*/ 0 w 2955240"/>
                <a:gd name="textAreaRight" fmla="*/ 2955600 w 295524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Freeform 22"/>
            <p:cNvSpPr/>
            <p:nvPr/>
          </p:nvSpPr>
          <p:spPr>
            <a:xfrm>
              <a:off x="-4680" y="0"/>
              <a:ext cx="1448640" cy="2030040"/>
            </a:xfrm>
            <a:custGeom>
              <a:avLst/>
              <a:gdLst>
                <a:gd name="textAreaLeft" fmla="*/ 0 w 1448640"/>
                <a:gd name="textAreaRight" fmla="*/ 1449000 w 1448640"/>
                <a:gd name="textAreaTop" fmla="*/ 0 h 2030040"/>
                <a:gd name="textAreaBottom" fmla="*/ 2030400 h 203004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Freeform 23"/>
            <p:cNvSpPr/>
            <p:nvPr/>
          </p:nvSpPr>
          <p:spPr>
            <a:xfrm>
              <a:off x="-4680" y="9360"/>
              <a:ext cx="1248480" cy="1641240"/>
            </a:xfrm>
            <a:custGeom>
              <a:avLst/>
              <a:gdLst>
                <a:gd name="textAreaLeft" fmla="*/ 0 w 1248480"/>
                <a:gd name="textAreaRight" fmla="*/ 1248840 w 1248480"/>
                <a:gd name="textAreaTop" fmla="*/ 0 h 1641240"/>
                <a:gd name="textAreaBottom" fmla="*/ 1641600 h 164124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Freeform 24"/>
            <p:cNvSpPr/>
            <p:nvPr/>
          </p:nvSpPr>
          <p:spPr>
            <a:xfrm>
              <a:off x="-4680" y="0"/>
              <a:ext cx="1038240" cy="1212480"/>
            </a:xfrm>
            <a:custGeom>
              <a:avLst/>
              <a:gdLst>
                <a:gd name="textAreaLeft" fmla="*/ 0 w 1038240"/>
                <a:gd name="textAreaRight" fmla="*/ 1038600 w 103824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oup 61"/>
          <p:cNvGrpSpPr/>
          <p:nvPr/>
        </p:nvGrpSpPr>
        <p:grpSpPr>
          <a:xfrm>
            <a:off x="640080" y="1699560"/>
            <a:ext cx="3286080" cy="3470400"/>
            <a:chOff x="640080" y="1699560"/>
            <a:chExt cx="3286080" cy="3470400"/>
          </a:xfrm>
        </p:grpSpPr>
        <p:sp>
          <p:nvSpPr>
            <p:cNvPr id="174" name="Rectangle 62"/>
            <p:cNvSpPr/>
            <p:nvPr/>
          </p:nvSpPr>
          <p:spPr>
            <a:xfrm>
              <a:off x="644400" y="1699560"/>
              <a:ext cx="327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Isosceles Triangle 22"/>
            <p:cNvSpPr/>
            <p:nvPr/>
          </p:nvSpPr>
          <p:spPr>
            <a:xfrm rot="10800000">
              <a:off x="21258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Rectangle 64"/>
            <p:cNvSpPr/>
            <p:nvPr/>
          </p:nvSpPr>
          <p:spPr>
            <a:xfrm>
              <a:off x="640080" y="2275560"/>
              <a:ext cx="328608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20000" y="2355120"/>
            <a:ext cx="3121920" cy="245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32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422960" y="803880"/>
            <a:ext cx="4091400" cy="245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685800">
              <a:lnSpc>
                <a:spcPct val="12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 defTabSz="685800">
              <a:lnSpc>
                <a:spcPct val="120000"/>
              </a:lnSpc>
              <a:spcBef>
                <a:spcPts val="37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420440" y="3585240"/>
            <a:ext cx="4093920" cy="247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2002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15429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16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17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18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C507D6-D3D0-4AA4-953E-DE7886A22749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37"/>
          <p:cNvGrpSpPr/>
          <p:nvPr/>
        </p:nvGrpSpPr>
        <p:grpSpPr>
          <a:xfrm>
            <a:off x="-286200" y="0"/>
            <a:ext cx="9421560" cy="6857640"/>
            <a:chOff x="-286200" y="0"/>
            <a:chExt cx="9421560" cy="6857640"/>
          </a:xfrm>
        </p:grpSpPr>
        <p:sp>
          <p:nvSpPr>
            <p:cNvPr id="184" name="Freeform 5"/>
            <p:cNvSpPr/>
            <p:nvPr/>
          </p:nvSpPr>
          <p:spPr>
            <a:xfrm>
              <a:off x="762120" y="0"/>
              <a:ext cx="3874680" cy="6848280"/>
            </a:xfrm>
            <a:custGeom>
              <a:avLst/>
              <a:gdLst>
                <a:gd name="textAreaLeft" fmla="*/ 0 w 3874680"/>
                <a:gd name="textAreaRight" fmla="*/ 3875040 w 38746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5" name="Freeform 6"/>
            <p:cNvSpPr/>
            <p:nvPr/>
          </p:nvSpPr>
          <p:spPr>
            <a:xfrm>
              <a:off x="8092080" y="9360"/>
              <a:ext cx="1043280" cy="32832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Freeform 7"/>
            <p:cNvSpPr/>
            <p:nvPr/>
          </p:nvSpPr>
          <p:spPr>
            <a:xfrm>
              <a:off x="7710120" y="5578560"/>
              <a:ext cx="1424880" cy="1269720"/>
            </a:xfrm>
            <a:custGeom>
              <a:avLst/>
              <a:gdLst>
                <a:gd name="textAreaLeft" fmla="*/ 0 w 1424880"/>
                <a:gd name="textAreaRight" fmla="*/ 1425240 w 1424880"/>
                <a:gd name="textAreaTop" fmla="*/ 0 h 1269720"/>
                <a:gd name="textAreaBottom" fmla="*/ 1270080 h 126972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7" name="Freeform 8"/>
            <p:cNvSpPr/>
            <p:nvPr/>
          </p:nvSpPr>
          <p:spPr>
            <a:xfrm>
              <a:off x="576000" y="0"/>
              <a:ext cx="3688560" cy="6848280"/>
            </a:xfrm>
            <a:custGeom>
              <a:avLst/>
              <a:gdLst>
                <a:gd name="textAreaLeft" fmla="*/ 0 w 3688560"/>
                <a:gd name="textAreaRight" fmla="*/ 3688920 w 368856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8" name="Freeform 9"/>
            <p:cNvSpPr/>
            <p:nvPr/>
          </p:nvSpPr>
          <p:spPr>
            <a:xfrm>
              <a:off x="8667720" y="9360"/>
              <a:ext cx="467280" cy="156960"/>
            </a:xfrm>
            <a:custGeom>
              <a:avLst/>
              <a:gdLst>
                <a:gd name="textAreaLeft" fmla="*/ 0 w 467280"/>
                <a:gd name="textAreaRight" fmla="*/ 467640 w 4672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Freeform 10"/>
            <p:cNvSpPr/>
            <p:nvPr/>
          </p:nvSpPr>
          <p:spPr>
            <a:xfrm>
              <a:off x="7958520" y="5811840"/>
              <a:ext cx="1176840" cy="1045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0 h 1045800"/>
                <a:gd name="textAreaBottom" fmla="*/ 1046160 h 104580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Freeform 11"/>
            <p:cNvSpPr/>
            <p:nvPr/>
          </p:nvSpPr>
          <p:spPr>
            <a:xfrm>
              <a:off x="458280" y="0"/>
              <a:ext cx="3629520" cy="6848280"/>
            </a:xfrm>
            <a:custGeom>
              <a:avLst/>
              <a:gdLst>
                <a:gd name="textAreaLeft" fmla="*/ 0 w 3629520"/>
                <a:gd name="textAreaRight" fmla="*/ 3629880 w 362952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Freeform 12"/>
            <p:cNvSpPr/>
            <p:nvPr/>
          </p:nvSpPr>
          <p:spPr>
            <a:xfrm>
              <a:off x="8968680" y="9360"/>
              <a:ext cx="166680" cy="568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Freeform 13"/>
            <p:cNvSpPr/>
            <p:nvPr/>
          </p:nvSpPr>
          <p:spPr>
            <a:xfrm>
              <a:off x="8106480" y="5940360"/>
              <a:ext cx="1028880" cy="907560"/>
            </a:xfrm>
            <a:custGeom>
              <a:avLst/>
              <a:gdLst>
                <a:gd name="textAreaLeft" fmla="*/ 0 w 1028880"/>
                <a:gd name="textAreaRight" fmla="*/ 1029240 w 102888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Freeform 14"/>
            <p:cNvSpPr/>
            <p:nvPr/>
          </p:nvSpPr>
          <p:spPr>
            <a:xfrm>
              <a:off x="458280" y="0"/>
              <a:ext cx="3254400" cy="6848280"/>
            </a:xfrm>
            <a:custGeom>
              <a:avLst/>
              <a:gdLst>
                <a:gd name="textAreaLeft" fmla="*/ 0 w 3254400"/>
                <a:gd name="textAreaRight" fmla="*/ 3254760 w 32544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Freeform 15"/>
            <p:cNvSpPr/>
            <p:nvPr/>
          </p:nvSpPr>
          <p:spPr>
            <a:xfrm>
              <a:off x="8268480" y="6054840"/>
              <a:ext cx="866520" cy="793440"/>
            </a:xfrm>
            <a:custGeom>
              <a:avLst/>
              <a:gdLst>
                <a:gd name="textAreaLeft" fmla="*/ 0 w 866520"/>
                <a:gd name="textAreaRight" fmla="*/ 866880 w 8665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Freeform 16"/>
            <p:cNvSpPr/>
            <p:nvPr/>
          </p:nvSpPr>
          <p:spPr>
            <a:xfrm>
              <a:off x="343800" y="0"/>
              <a:ext cx="3240000" cy="6848280"/>
            </a:xfrm>
            <a:custGeom>
              <a:avLst/>
              <a:gdLst>
                <a:gd name="textAreaLeft" fmla="*/ 0 w 3240000"/>
                <a:gd name="textAreaRight" fmla="*/ 3240360 w 32400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Freeform 17"/>
            <p:cNvSpPr/>
            <p:nvPr/>
          </p:nvSpPr>
          <p:spPr>
            <a:xfrm>
              <a:off x="8445240" y="6216480"/>
              <a:ext cx="690120" cy="631440"/>
            </a:xfrm>
            <a:custGeom>
              <a:avLst/>
              <a:gdLst>
                <a:gd name="textAreaLeft" fmla="*/ 0 w 690120"/>
                <a:gd name="textAreaRight" fmla="*/ 690480 w 690120"/>
                <a:gd name="textAreaTop" fmla="*/ 0 h 631440"/>
                <a:gd name="textAreaBottom" fmla="*/ 631800 h 63144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Freeform 18"/>
            <p:cNvSpPr/>
            <p:nvPr/>
          </p:nvSpPr>
          <p:spPr>
            <a:xfrm>
              <a:off x="-61920" y="0"/>
              <a:ext cx="3430800" cy="6848280"/>
            </a:xfrm>
            <a:custGeom>
              <a:avLst/>
              <a:gdLst>
                <a:gd name="textAreaLeft" fmla="*/ 0 w 3430800"/>
                <a:gd name="textAreaRight" fmla="*/ 3431160 w 34308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Freeform 19"/>
            <p:cNvSpPr/>
            <p:nvPr/>
          </p:nvSpPr>
          <p:spPr>
            <a:xfrm>
              <a:off x="8753760" y="6519960"/>
              <a:ext cx="381240" cy="328320"/>
            </a:xfrm>
            <a:custGeom>
              <a:avLst/>
              <a:gdLst>
                <a:gd name="textAreaLeft" fmla="*/ 0 w 381240"/>
                <a:gd name="textAreaRight" fmla="*/ 381600 w 38124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Freeform 20"/>
            <p:cNvSpPr/>
            <p:nvPr/>
          </p:nvSpPr>
          <p:spPr>
            <a:xfrm>
              <a:off x="52560" y="0"/>
              <a:ext cx="2726280" cy="6848280"/>
            </a:xfrm>
            <a:custGeom>
              <a:avLst/>
              <a:gdLst>
                <a:gd name="textAreaLeft" fmla="*/ 0 w 2726280"/>
                <a:gd name="textAreaRight" fmla="*/ 2726640 w 27262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Freeform 21"/>
            <p:cNvSpPr/>
            <p:nvPr/>
          </p:nvSpPr>
          <p:spPr>
            <a:xfrm>
              <a:off x="-286200" y="0"/>
              <a:ext cx="2955240" cy="6848280"/>
            </a:xfrm>
            <a:custGeom>
              <a:avLst/>
              <a:gdLst>
                <a:gd name="textAreaLeft" fmla="*/ 0 w 2955240"/>
                <a:gd name="textAreaRight" fmla="*/ 2955600 w 295524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Freeform 22"/>
            <p:cNvSpPr/>
            <p:nvPr/>
          </p:nvSpPr>
          <p:spPr>
            <a:xfrm>
              <a:off x="-4680" y="0"/>
              <a:ext cx="1448640" cy="2030040"/>
            </a:xfrm>
            <a:custGeom>
              <a:avLst/>
              <a:gdLst>
                <a:gd name="textAreaLeft" fmla="*/ 0 w 1448640"/>
                <a:gd name="textAreaRight" fmla="*/ 1449000 w 1448640"/>
                <a:gd name="textAreaTop" fmla="*/ 0 h 2030040"/>
                <a:gd name="textAreaBottom" fmla="*/ 2030400 h 203004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Freeform 23"/>
            <p:cNvSpPr/>
            <p:nvPr/>
          </p:nvSpPr>
          <p:spPr>
            <a:xfrm>
              <a:off x="-4680" y="9360"/>
              <a:ext cx="1248480" cy="1641240"/>
            </a:xfrm>
            <a:custGeom>
              <a:avLst/>
              <a:gdLst>
                <a:gd name="textAreaLeft" fmla="*/ 0 w 1248480"/>
                <a:gd name="textAreaRight" fmla="*/ 1248840 w 1248480"/>
                <a:gd name="textAreaTop" fmla="*/ 0 h 1641240"/>
                <a:gd name="textAreaBottom" fmla="*/ 1641600 h 164124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Freeform 24"/>
            <p:cNvSpPr/>
            <p:nvPr/>
          </p:nvSpPr>
          <p:spPr>
            <a:xfrm>
              <a:off x="-4680" y="0"/>
              <a:ext cx="1038240" cy="1212480"/>
            </a:xfrm>
            <a:custGeom>
              <a:avLst/>
              <a:gdLst>
                <a:gd name="textAreaLeft" fmla="*/ 0 w 1038240"/>
                <a:gd name="textAreaRight" fmla="*/ 1038600 w 103824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4" name="Group 58"/>
          <p:cNvGrpSpPr/>
          <p:nvPr/>
        </p:nvGrpSpPr>
        <p:grpSpPr>
          <a:xfrm>
            <a:off x="640080" y="1699560"/>
            <a:ext cx="3286080" cy="3470400"/>
            <a:chOff x="640080" y="1699560"/>
            <a:chExt cx="3286080" cy="3470400"/>
          </a:xfrm>
        </p:grpSpPr>
        <p:sp>
          <p:nvSpPr>
            <p:cNvPr id="205" name="Rectangle 59"/>
            <p:cNvSpPr/>
            <p:nvPr/>
          </p:nvSpPr>
          <p:spPr>
            <a:xfrm>
              <a:off x="644400" y="1699560"/>
              <a:ext cx="327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Isosceles Triangle 22"/>
            <p:cNvSpPr/>
            <p:nvPr/>
          </p:nvSpPr>
          <p:spPr>
            <a:xfrm rot="10800000">
              <a:off x="21258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Rectangle 61"/>
            <p:cNvSpPr/>
            <p:nvPr/>
          </p:nvSpPr>
          <p:spPr>
            <a:xfrm>
              <a:off x="640080" y="2275560"/>
              <a:ext cx="328608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20000" y="2355840"/>
            <a:ext cx="3121920" cy="24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32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706640" y="802080"/>
            <a:ext cx="380484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-324000" defTabSz="685800">
              <a:lnSpc>
                <a:spcPct val="10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 cap="all">
                <a:solidFill>
                  <a:schemeClr val="accent1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706640" y="1487880"/>
            <a:ext cx="3804480" cy="177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2002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15429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695120" y="3585600"/>
            <a:ext cx="381924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858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chemeClr val="accent1"/>
                </a:solidFill>
                <a:latin typeface="Rockwell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95120" y="4270320"/>
            <a:ext cx="3819240" cy="178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600" spc="-1" strike="noStrike">
                <a:solidFill>
                  <a:schemeClr val="dk1"/>
                </a:solidFill>
                <a:latin typeface="Rockwel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2002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15429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dt" idx="19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ftr" idx="20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8"/>
          <p:cNvSpPr>
            <a:spLocks noGrp="1"/>
          </p:cNvSpPr>
          <p:nvPr>
            <p:ph type="sldNum" idx="21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A955A82-FE60-41EA-8B8B-E6751F3EF429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75"/>
          <p:cNvGrpSpPr/>
          <p:nvPr/>
        </p:nvGrpSpPr>
        <p:grpSpPr>
          <a:xfrm>
            <a:off x="-286200" y="0"/>
            <a:ext cx="9421560" cy="6857640"/>
            <a:chOff x="-286200" y="0"/>
            <a:chExt cx="9421560" cy="6857640"/>
          </a:xfrm>
        </p:grpSpPr>
        <p:sp>
          <p:nvSpPr>
            <p:cNvPr id="217" name="Freeform 5"/>
            <p:cNvSpPr/>
            <p:nvPr/>
          </p:nvSpPr>
          <p:spPr>
            <a:xfrm>
              <a:off x="762120" y="0"/>
              <a:ext cx="3874680" cy="6848280"/>
            </a:xfrm>
            <a:custGeom>
              <a:avLst/>
              <a:gdLst>
                <a:gd name="textAreaLeft" fmla="*/ 0 w 3874680"/>
                <a:gd name="textAreaRight" fmla="*/ 3875040 w 38746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Freeform 6"/>
            <p:cNvSpPr/>
            <p:nvPr/>
          </p:nvSpPr>
          <p:spPr>
            <a:xfrm>
              <a:off x="8092080" y="9360"/>
              <a:ext cx="1043280" cy="32832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Freeform 7"/>
            <p:cNvSpPr/>
            <p:nvPr/>
          </p:nvSpPr>
          <p:spPr>
            <a:xfrm>
              <a:off x="7710120" y="5578560"/>
              <a:ext cx="1424880" cy="1269720"/>
            </a:xfrm>
            <a:custGeom>
              <a:avLst/>
              <a:gdLst>
                <a:gd name="textAreaLeft" fmla="*/ 0 w 1424880"/>
                <a:gd name="textAreaRight" fmla="*/ 1425240 w 1424880"/>
                <a:gd name="textAreaTop" fmla="*/ 0 h 1269720"/>
                <a:gd name="textAreaBottom" fmla="*/ 1270080 h 1269720"/>
              </a:gdLst>
              <a:ahLst/>
              <a:rect l="textAreaLeft" t="textAreaTop" r="textAreaRight" b="textAreaBottom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Freeform 8"/>
            <p:cNvSpPr/>
            <p:nvPr/>
          </p:nvSpPr>
          <p:spPr>
            <a:xfrm>
              <a:off x="576000" y="0"/>
              <a:ext cx="3688560" cy="6848280"/>
            </a:xfrm>
            <a:custGeom>
              <a:avLst/>
              <a:gdLst>
                <a:gd name="textAreaLeft" fmla="*/ 0 w 3688560"/>
                <a:gd name="textAreaRight" fmla="*/ 3688920 w 368856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Freeform 9"/>
            <p:cNvSpPr/>
            <p:nvPr/>
          </p:nvSpPr>
          <p:spPr>
            <a:xfrm>
              <a:off x="8667720" y="9360"/>
              <a:ext cx="467280" cy="156960"/>
            </a:xfrm>
            <a:custGeom>
              <a:avLst/>
              <a:gdLst>
                <a:gd name="textAreaLeft" fmla="*/ 0 w 467280"/>
                <a:gd name="textAreaRight" fmla="*/ 467640 w 46728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Freeform 10"/>
            <p:cNvSpPr/>
            <p:nvPr/>
          </p:nvSpPr>
          <p:spPr>
            <a:xfrm>
              <a:off x="7958520" y="5811840"/>
              <a:ext cx="1176840" cy="1045800"/>
            </a:xfrm>
            <a:custGeom>
              <a:avLst/>
              <a:gdLst>
                <a:gd name="textAreaLeft" fmla="*/ 0 w 1176840"/>
                <a:gd name="textAreaRight" fmla="*/ 1177200 w 1176840"/>
                <a:gd name="textAreaTop" fmla="*/ 0 h 1045800"/>
                <a:gd name="textAreaBottom" fmla="*/ 1046160 h 1045800"/>
              </a:gdLst>
              <a:ahLst/>
              <a:rect l="textAreaLeft" t="textAreaTop" r="textAreaRight" b="textAreaBottom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Freeform 11"/>
            <p:cNvSpPr/>
            <p:nvPr/>
          </p:nvSpPr>
          <p:spPr>
            <a:xfrm>
              <a:off x="458280" y="0"/>
              <a:ext cx="3629520" cy="6848280"/>
            </a:xfrm>
            <a:custGeom>
              <a:avLst/>
              <a:gdLst>
                <a:gd name="textAreaLeft" fmla="*/ 0 w 3629520"/>
                <a:gd name="textAreaRight" fmla="*/ 3629880 w 362952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Freeform 12"/>
            <p:cNvSpPr/>
            <p:nvPr/>
          </p:nvSpPr>
          <p:spPr>
            <a:xfrm>
              <a:off x="8968680" y="9360"/>
              <a:ext cx="166680" cy="568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Freeform 13"/>
            <p:cNvSpPr/>
            <p:nvPr/>
          </p:nvSpPr>
          <p:spPr>
            <a:xfrm>
              <a:off x="8106480" y="5940360"/>
              <a:ext cx="1028880" cy="907560"/>
            </a:xfrm>
            <a:custGeom>
              <a:avLst/>
              <a:gdLst>
                <a:gd name="textAreaLeft" fmla="*/ 0 w 1028880"/>
                <a:gd name="textAreaRight" fmla="*/ 1029240 w 102888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Freeform 14"/>
            <p:cNvSpPr/>
            <p:nvPr/>
          </p:nvSpPr>
          <p:spPr>
            <a:xfrm>
              <a:off x="458280" y="0"/>
              <a:ext cx="3254400" cy="6848280"/>
            </a:xfrm>
            <a:custGeom>
              <a:avLst/>
              <a:gdLst>
                <a:gd name="textAreaLeft" fmla="*/ 0 w 3254400"/>
                <a:gd name="textAreaRight" fmla="*/ 3254760 w 32544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Freeform 15"/>
            <p:cNvSpPr/>
            <p:nvPr/>
          </p:nvSpPr>
          <p:spPr>
            <a:xfrm>
              <a:off x="8268480" y="6054840"/>
              <a:ext cx="866520" cy="793440"/>
            </a:xfrm>
            <a:custGeom>
              <a:avLst/>
              <a:gdLst>
                <a:gd name="textAreaLeft" fmla="*/ 0 w 866520"/>
                <a:gd name="textAreaRight" fmla="*/ 866880 w 8665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Freeform 16"/>
            <p:cNvSpPr/>
            <p:nvPr/>
          </p:nvSpPr>
          <p:spPr>
            <a:xfrm>
              <a:off x="343800" y="0"/>
              <a:ext cx="3240000" cy="6848280"/>
            </a:xfrm>
            <a:custGeom>
              <a:avLst/>
              <a:gdLst>
                <a:gd name="textAreaLeft" fmla="*/ 0 w 3240000"/>
                <a:gd name="textAreaRight" fmla="*/ 3240360 w 32400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Freeform 17"/>
            <p:cNvSpPr/>
            <p:nvPr/>
          </p:nvSpPr>
          <p:spPr>
            <a:xfrm>
              <a:off x="8445240" y="6216480"/>
              <a:ext cx="690120" cy="631440"/>
            </a:xfrm>
            <a:custGeom>
              <a:avLst/>
              <a:gdLst>
                <a:gd name="textAreaLeft" fmla="*/ 0 w 690120"/>
                <a:gd name="textAreaRight" fmla="*/ 690480 w 690120"/>
                <a:gd name="textAreaTop" fmla="*/ 0 h 631440"/>
                <a:gd name="textAreaBottom" fmla="*/ 631800 h 631440"/>
              </a:gdLst>
              <a:ahLst/>
              <a:rect l="textAreaLeft" t="textAreaTop" r="textAreaRight" b="textAreaBottom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Freeform 18"/>
            <p:cNvSpPr/>
            <p:nvPr/>
          </p:nvSpPr>
          <p:spPr>
            <a:xfrm>
              <a:off x="-61920" y="0"/>
              <a:ext cx="3430800" cy="6848280"/>
            </a:xfrm>
            <a:custGeom>
              <a:avLst/>
              <a:gdLst>
                <a:gd name="textAreaLeft" fmla="*/ 0 w 3430800"/>
                <a:gd name="textAreaRight" fmla="*/ 3431160 w 343080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Freeform 19"/>
            <p:cNvSpPr/>
            <p:nvPr/>
          </p:nvSpPr>
          <p:spPr>
            <a:xfrm>
              <a:off x="8753760" y="6519960"/>
              <a:ext cx="381240" cy="328320"/>
            </a:xfrm>
            <a:custGeom>
              <a:avLst/>
              <a:gdLst>
                <a:gd name="textAreaLeft" fmla="*/ 0 w 381240"/>
                <a:gd name="textAreaRight" fmla="*/ 381600 w 381240"/>
                <a:gd name="textAreaTop" fmla="*/ 0 h 328320"/>
                <a:gd name="textAreaBottom" fmla="*/ 328680 h 328320"/>
              </a:gdLst>
              <a:ahLst/>
              <a:rect l="textAreaLeft" t="textAreaTop" r="textAreaRight" b="textAreaBottom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Freeform 20"/>
            <p:cNvSpPr/>
            <p:nvPr/>
          </p:nvSpPr>
          <p:spPr>
            <a:xfrm>
              <a:off x="52560" y="0"/>
              <a:ext cx="2726280" cy="6848280"/>
            </a:xfrm>
            <a:custGeom>
              <a:avLst/>
              <a:gdLst>
                <a:gd name="textAreaLeft" fmla="*/ 0 w 2726280"/>
                <a:gd name="textAreaRight" fmla="*/ 2726640 w 272628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Freeform 21"/>
            <p:cNvSpPr/>
            <p:nvPr/>
          </p:nvSpPr>
          <p:spPr>
            <a:xfrm>
              <a:off x="-286200" y="0"/>
              <a:ext cx="2955240" cy="6848280"/>
            </a:xfrm>
            <a:custGeom>
              <a:avLst/>
              <a:gdLst>
                <a:gd name="textAreaLeft" fmla="*/ 0 w 2955240"/>
                <a:gd name="textAreaRight" fmla="*/ 2955600 w 2955240"/>
                <a:gd name="textAreaTop" fmla="*/ 0 h 6848280"/>
                <a:gd name="textAreaBottom" fmla="*/ 6848640 h 684828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Freeform 22"/>
            <p:cNvSpPr/>
            <p:nvPr/>
          </p:nvSpPr>
          <p:spPr>
            <a:xfrm>
              <a:off x="-4680" y="0"/>
              <a:ext cx="1448640" cy="2030040"/>
            </a:xfrm>
            <a:custGeom>
              <a:avLst/>
              <a:gdLst>
                <a:gd name="textAreaLeft" fmla="*/ 0 w 1448640"/>
                <a:gd name="textAreaRight" fmla="*/ 1449000 w 1448640"/>
                <a:gd name="textAreaTop" fmla="*/ 0 h 2030040"/>
                <a:gd name="textAreaBottom" fmla="*/ 2030400 h 2030040"/>
              </a:gdLst>
              <a:ahLst/>
              <a:rect l="textAreaLeft" t="textAreaTop" r="textAreaRight" b="textAreaBottom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Freeform 23"/>
            <p:cNvSpPr/>
            <p:nvPr/>
          </p:nvSpPr>
          <p:spPr>
            <a:xfrm>
              <a:off x="-4680" y="9360"/>
              <a:ext cx="1248480" cy="1641240"/>
            </a:xfrm>
            <a:custGeom>
              <a:avLst/>
              <a:gdLst>
                <a:gd name="textAreaLeft" fmla="*/ 0 w 1248480"/>
                <a:gd name="textAreaRight" fmla="*/ 1248840 w 1248480"/>
                <a:gd name="textAreaTop" fmla="*/ 0 h 1641240"/>
                <a:gd name="textAreaBottom" fmla="*/ 1641600 h 1641240"/>
              </a:gdLst>
              <a:ahLst/>
              <a:rect l="textAreaLeft" t="textAreaTop" r="textAreaRight" b="textAreaBottom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Freeform 24"/>
            <p:cNvSpPr/>
            <p:nvPr/>
          </p:nvSpPr>
          <p:spPr>
            <a:xfrm>
              <a:off x="-4680" y="0"/>
              <a:ext cx="1038240" cy="1212480"/>
            </a:xfrm>
            <a:custGeom>
              <a:avLst/>
              <a:gdLst>
                <a:gd name="textAreaLeft" fmla="*/ 0 w 1038240"/>
                <a:gd name="textAreaRight" fmla="*/ 1038600 w 103824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360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7" name="Group 39"/>
          <p:cNvGrpSpPr/>
          <p:nvPr/>
        </p:nvGrpSpPr>
        <p:grpSpPr>
          <a:xfrm>
            <a:off x="640080" y="1699560"/>
            <a:ext cx="3286080" cy="3470400"/>
            <a:chOff x="640080" y="1699560"/>
            <a:chExt cx="3286080" cy="3470400"/>
          </a:xfrm>
        </p:grpSpPr>
        <p:sp>
          <p:nvSpPr>
            <p:cNvPr id="238" name="Rectangle 40"/>
            <p:cNvSpPr/>
            <p:nvPr/>
          </p:nvSpPr>
          <p:spPr>
            <a:xfrm>
              <a:off x="644400" y="1699560"/>
              <a:ext cx="3277440" cy="50256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9" name="Isosceles Triangle 22"/>
            <p:cNvSpPr/>
            <p:nvPr/>
          </p:nvSpPr>
          <p:spPr>
            <a:xfrm rot="10800000">
              <a:off x="21258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" name="Rectangle 42"/>
            <p:cNvSpPr/>
            <p:nvPr/>
          </p:nvSpPr>
          <p:spPr>
            <a:xfrm>
              <a:off x="640080" y="2275560"/>
              <a:ext cx="3286080" cy="2624040"/>
            </a:xfrm>
            <a:prstGeom prst="rect">
              <a:avLst/>
            </a:prstGeom>
            <a:solidFill>
              <a:schemeClr val="accent1"/>
            </a:solidFill>
            <a:ln w="158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25400" y="2350080"/>
            <a:ext cx="3111840" cy="246456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685800">
              <a:lnSpc>
                <a:spcPct val="85000"/>
              </a:lnSpc>
              <a:buNone/>
            </a:pPr>
            <a:r>
              <a:rPr b="0" lang="en-US" sz="3200" spc="-114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dt" idx="22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ftr" idx="23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sldNum" idx="24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FC3375-387C-4018-A972-69EAE240E73C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dt" idx="25"/>
          </p:nvPr>
        </p:nvSpPr>
        <p:spPr>
          <a:xfrm>
            <a:off x="640080" y="320040"/>
            <a:ext cx="27428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&lt;date/heure&gt;</a:t>
            </a:r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ftr" idx="26"/>
          </p:nvPr>
        </p:nvSpPr>
        <p:spPr>
          <a:xfrm>
            <a:off x="640080" y="6226920"/>
            <a:ext cx="78544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7"/>
          </p:nvPr>
        </p:nvSpPr>
        <p:spPr>
          <a:xfrm>
            <a:off x="7809120" y="320040"/>
            <a:ext cx="6854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92F467-56F2-4920-8B9C-A39107A562ED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&lt;numéro&gt;</a:t>
            </a:fld>
            <a:endParaRPr b="0" lang="fr-F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6880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307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47320" y="-59400"/>
            <a:ext cx="9386640" cy="6923520"/>
            <a:chOff x="-247320" y="-59400"/>
            <a:chExt cx="9386640" cy="6923520"/>
          </a:xfrm>
        </p:grpSpPr>
        <p:sp>
          <p:nvSpPr>
            <p:cNvPr id="308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247320" y="1290960"/>
              <a:ext cx="7276680" cy="5573160"/>
            </a:xfrm>
            <a:custGeom>
              <a:avLst/>
              <a:gdLst>
                <a:gd name="textAreaLeft" fmla="*/ 0 w 7276680"/>
                <a:gd name="textAreaRight" fmla="*/ 7277040 w 7276680"/>
                <a:gd name="textAreaTop" fmla="*/ 0 h 5573160"/>
                <a:gd name="textAreaBottom" fmla="*/ 5573520 h 5573160"/>
              </a:gdLst>
              <a:ah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09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2920" y="2010600"/>
              <a:ext cx="5529960" cy="4848480"/>
            </a:xfrm>
            <a:custGeom>
              <a:avLst/>
              <a:gdLst>
                <a:gd name="textAreaLeft" fmla="*/ 0 w 5529960"/>
                <a:gd name="textAreaRight" fmla="*/ 5530320 w 5529960"/>
                <a:gd name="textAreaTop" fmla="*/ 0 h 4848480"/>
                <a:gd name="textAreaBottom" fmla="*/ 4848840 h 4848480"/>
              </a:gdLst>
              <a:ah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0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8640" y="1780920"/>
              <a:ext cx="6026760" cy="5083200"/>
            </a:xfrm>
            <a:custGeom>
              <a:avLst/>
              <a:gdLst>
                <a:gd name="textAreaLeft" fmla="*/ 0 w 6026760"/>
                <a:gd name="textAreaRight" fmla="*/ 6027120 w 6026760"/>
                <a:gd name="textAreaTop" fmla="*/ 0 h 5083200"/>
                <a:gd name="textAreaBottom" fmla="*/ 5083560 h 5083200"/>
              </a:gdLst>
              <a:ah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1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542520"/>
              <a:ext cx="7750440" cy="6321600"/>
            </a:xfrm>
            <a:custGeom>
              <a:avLst/>
              <a:gdLst>
                <a:gd name="textAreaLeft" fmla="*/ 0 w 7750440"/>
                <a:gd name="textAreaRight" fmla="*/ 7750800 w 7750440"/>
                <a:gd name="textAreaTop" fmla="*/ 0 h 6321600"/>
                <a:gd name="textAreaBottom" fmla="*/ 6321960 h 6321600"/>
              </a:gdLst>
              <a:ah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2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80" y="6178680"/>
              <a:ext cx="378360" cy="681120"/>
            </a:xfrm>
            <a:custGeom>
              <a:avLst/>
              <a:gdLst>
                <a:gd name="textAreaLeft" fmla="*/ 0 w 378360"/>
                <a:gd name="textAreaRight" fmla="*/ 378720 w 378360"/>
                <a:gd name="textAreaTop" fmla="*/ 0 h 681120"/>
                <a:gd name="textAreaBottom" fmla="*/ 681480 h 681120"/>
              </a:gdLst>
              <a:ah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68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3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59400"/>
              <a:ext cx="8318520" cy="6923520"/>
            </a:xfrm>
            <a:custGeom>
              <a:avLst/>
              <a:gdLst>
                <a:gd name="textAreaLeft" fmla="*/ 0 w 8318520"/>
                <a:gd name="textAreaRight" fmla="*/ 8318880 w 8318520"/>
                <a:gd name="textAreaTop" fmla="*/ 0 h 6923520"/>
                <a:gd name="textAreaBottom" fmla="*/ 6923880 h 6923520"/>
              </a:gdLst>
              <a:ah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4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69800" y="-1800"/>
              <a:ext cx="4340520" cy="6846840"/>
            </a:xfrm>
            <a:custGeom>
              <a:avLst/>
              <a:gdLst>
                <a:gd name="textAreaLeft" fmla="*/ 0 w 4340520"/>
                <a:gd name="textAreaRight" fmla="*/ 4340880 w 4340520"/>
                <a:gd name="textAreaTop" fmla="*/ 0 h 6846840"/>
                <a:gd name="textAreaBottom" fmla="*/ 6847200 h 6846840"/>
              </a:gdLst>
              <a:ah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5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1800"/>
              <a:ext cx="792720" cy="614160"/>
            </a:xfrm>
            <a:custGeom>
              <a:avLst/>
              <a:gdLst>
                <a:gd name="textAreaLeft" fmla="*/ 0 w 792720"/>
                <a:gd name="textAreaRight" fmla="*/ 793080 w 792720"/>
                <a:gd name="textAreaTop" fmla="*/ 0 h 614160"/>
                <a:gd name="textAreaBottom" fmla="*/ 614520 h 614160"/>
              </a:gdLst>
              <a:ah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6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66440" y="-1800"/>
              <a:ext cx="4190760" cy="6865920"/>
            </a:xfrm>
            <a:custGeom>
              <a:avLst/>
              <a:gdLst>
                <a:gd name="textAreaLeft" fmla="*/ 0 w 4190760"/>
                <a:gd name="textAreaRight" fmla="*/ 4191120 w 419076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7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80" y="-6840"/>
              <a:ext cx="446040" cy="352440"/>
            </a:xfrm>
            <a:custGeom>
              <a:avLst/>
              <a:gdLst>
                <a:gd name="textAreaLeft" fmla="*/ 0 w 446040"/>
                <a:gd name="textAreaRight" fmla="*/ 446400 w 446040"/>
                <a:gd name="textAreaTop" fmla="*/ 0 h 352440"/>
                <a:gd name="textAreaBottom" fmla="*/ 352800 h 352440"/>
              </a:gdLst>
              <a:ah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8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509360" y="-1800"/>
              <a:ext cx="4122720" cy="6865920"/>
            </a:xfrm>
            <a:custGeom>
              <a:avLst/>
              <a:gdLst>
                <a:gd name="textAreaLeft" fmla="*/ 0 w 4122720"/>
                <a:gd name="textAreaRight" fmla="*/ 4123080 w 412272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19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720" y="-1800"/>
              <a:ext cx="267480" cy="21348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600">
              <a:solidFill>
                <a:srgbClr val="000000">
                  <a:alpha val="1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20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58040" y="-6840"/>
              <a:ext cx="4141800" cy="6870600"/>
            </a:xfrm>
            <a:custGeom>
              <a:avLst/>
              <a:gdLst>
                <a:gd name="textAreaLeft" fmla="*/ 0 w 4141800"/>
                <a:gd name="textAreaRight" fmla="*/ 4142160 w 4141800"/>
                <a:gd name="textAreaTop" fmla="*/ 0 h 6870600"/>
                <a:gd name="textAreaBottom" fmla="*/ 6870960 h 6870600"/>
              </a:gdLst>
              <a:ah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21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847400" y="-1800"/>
              <a:ext cx="4059720" cy="6865920"/>
            </a:xfrm>
            <a:custGeom>
              <a:avLst/>
              <a:gdLst>
                <a:gd name="textAreaLeft" fmla="*/ 0 w 4059720"/>
                <a:gd name="textAreaRight" fmla="*/ 4060080 w 405972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22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158080" y="-1800"/>
              <a:ext cx="3777480" cy="6861240"/>
            </a:xfrm>
            <a:custGeom>
              <a:avLst/>
              <a:gdLst>
                <a:gd name="textAreaLeft" fmla="*/ 0 w 3777480"/>
                <a:gd name="textAreaRight" fmla="*/ 3777840 w 3777480"/>
                <a:gd name="textAreaTop" fmla="*/ 0 h 6861240"/>
                <a:gd name="textAreaBottom" fmla="*/ 6861600 h 6861240"/>
              </a:gdLst>
              <a:ah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23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76120" y="-1800"/>
              <a:ext cx="2563200" cy="2741760"/>
            </a:xfrm>
            <a:custGeom>
              <a:avLst/>
              <a:gdLst>
                <a:gd name="textAreaLeft" fmla="*/ 0 w 2563200"/>
                <a:gd name="textAreaRight" fmla="*/ 2563560 w 2563200"/>
                <a:gd name="textAreaTop" fmla="*/ 0 h 2741760"/>
                <a:gd name="textAreaBottom" fmla="*/ 2742120 h 2741760"/>
              </a:gdLst>
              <a:ah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24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26400" y="2880"/>
              <a:ext cx="2212920" cy="2554920"/>
            </a:xfrm>
            <a:custGeom>
              <a:avLst/>
              <a:gdLst>
                <a:gd name="textAreaLeft" fmla="*/ 0 w 2212920"/>
                <a:gd name="textAreaRight" fmla="*/ 2213280 w 2212920"/>
                <a:gd name="textAreaTop" fmla="*/ 0 h 2554920"/>
                <a:gd name="textAreaBottom" fmla="*/ 2555280 h 2554920"/>
              </a:gdLst>
              <a:ah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25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5720" y="-1800"/>
              <a:ext cx="1623600" cy="1357920"/>
            </a:xfrm>
            <a:custGeom>
              <a:avLst/>
              <a:gdLst>
                <a:gd name="textAreaLeft" fmla="*/ 0 w 1623600"/>
                <a:gd name="textAreaRight" fmla="*/ 1623960 w 1623600"/>
                <a:gd name="textAreaTop" fmla="*/ 0 h 1357920"/>
                <a:gd name="textAreaBottom" fmla="*/ 1358280 h 1357920"/>
              </a:gdLst>
              <a:ah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26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8280" y="-1800"/>
              <a:ext cx="671040" cy="534240"/>
            </a:xfrm>
            <a:custGeom>
              <a:avLst/>
              <a:gdLst>
                <a:gd name="textAreaLeft" fmla="*/ 0 w 671040"/>
                <a:gd name="textAreaRight" fmla="*/ 671400 w 67104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360">
              <a:solidFill>
                <a:srgbClr val="000000">
                  <a:alpha val="1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327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gradFill rotWithShape="0">
            <a:gsLst>
              <a:gs pos="0">
                <a:srgbClr val="f2f2f2">
                  <a:alpha val="12000"/>
                </a:srgbClr>
              </a:gs>
              <a:gs pos="100000">
                <a:srgbClr val="454545">
                  <a:alpha val="38000"/>
                </a:srgbClr>
              </a:gs>
            </a:gsLst>
            <a:lin ang="18900000"/>
          </a:gra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5880" y="760680"/>
            <a:ext cx="5162760" cy="533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ctr">
            <a:normAutofit/>
          </a:bodyPr>
          <a:p>
            <a:pPr indent="0" algn="r" defTabSz="685800">
              <a:lnSpc>
                <a:spcPct val="80000"/>
              </a:lnSpc>
              <a:buNone/>
            </a:pPr>
            <a:r>
              <a:rPr b="0" lang="fr-FR" sz="6500" spc="-114" strike="noStrike">
                <a:solidFill>
                  <a:schemeClr val="dk1"/>
                </a:solidFill>
                <a:latin typeface="Calibri Light"/>
              </a:rPr>
              <a:t>Expansion Internationale - Academy</a:t>
            </a:r>
            <a:endParaRPr b="0" lang="en-US" sz="65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subTitle"/>
          </p:nvPr>
        </p:nvSpPr>
        <p:spPr>
          <a:xfrm>
            <a:off x="6239160" y="760680"/>
            <a:ext cx="2298960" cy="533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ctr">
            <a:normAutofit/>
          </a:bodyPr>
          <a:p>
            <a:pPr indent="0" defTabSz="685800"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fr-FR" sz="2100" spc="-1" strike="noStrike">
                <a:solidFill>
                  <a:schemeClr val="dk1"/>
                </a:solidFill>
                <a:latin typeface="Rockwell"/>
              </a:rPr>
              <a:t>Analyse des données de la Banque mondiale pour évaluer le jeu de données</a:t>
            </a:r>
            <a:endParaRPr b="0" lang="fr-FR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994000" y="3364200"/>
            <a:ext cx="199800" cy="12888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9800" bIns="19800" anchor="t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3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554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55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5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5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5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5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6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7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7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7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7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7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7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77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7576" lnSpcReduction="10000"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Indicateurs retenus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IT.NET.USER.P2 – Accès à internet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IT.CMP.PCMP.P2 – Accès à un ordinateur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SE.SEC.ENRR – Nombre d’élèves dans le secondaire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SE.TER.ENRR – Nombre d’élèves dans le supérieur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SE.SEC.PROG.ZS – Nombre d’élèves du secondaire intégrant le niveau supérieur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SE.COM.DURS – Durée légale des études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SE.SCH.LIFE – Espérance d’années passées à l’école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NY.GNP.MKTP.PP.CD – PIB par habitant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SP.POP.1524.TO.UN – Population des 15-24ans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SE.PRE.ENRL.TC.ZS – Nombre d’élèves par professeur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SL.UEM.TOTL.ZS – Taux de chômage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58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58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2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3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4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5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6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7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8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89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0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1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2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3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4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5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6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7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8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99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00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01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Préparation des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03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du dataframe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 partir du dataset « EdStatsData »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des années retenues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des indicateurs retenus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Ajout des données « Region » et « Income Group »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Suppression des pays avec trop peu de données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605" name="Picture 4" descr=""/>
          <p:cNvPicPr/>
          <p:nvPr/>
        </p:nvPicPr>
        <p:blipFill>
          <a:blip r:embed="rId1"/>
          <a:stretch/>
        </p:blipFill>
        <p:spPr>
          <a:xfrm>
            <a:off x="214200" y="3649680"/>
            <a:ext cx="4098240" cy="2896200"/>
          </a:xfrm>
          <a:prstGeom prst="rect">
            <a:avLst/>
          </a:prstGeom>
          <a:ln w="0">
            <a:noFill/>
          </a:ln>
        </p:spPr>
      </p:pic>
      <p:sp>
        <p:nvSpPr>
          <p:cNvPr id="606" name="Content Placeholder 2"/>
          <p:cNvSpPr/>
          <p:nvPr/>
        </p:nvSpPr>
        <p:spPr>
          <a:xfrm>
            <a:off x="1553760" y="6488640"/>
            <a:ext cx="461988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6943"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</a:rPr>
              <a:t>Nombre de valeurs par pays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7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608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609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0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1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2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3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4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5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6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7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8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19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0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1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2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3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4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5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6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8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29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Préparation des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31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du dataframe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Suppression des pays n’ayant pas de données concernant les principaux indicateurs de la cible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Accès à internet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Accès à un ordinateur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Population des 15-24 ans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Conservation des 5 dernières années de données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Calcul de la valeur moyenne des 5 dernières années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</a:pP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3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634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63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3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3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3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3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4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5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5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5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5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5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5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57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Mode, moyenne, médiane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Variance, écart type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Distribution empirique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Ecarts interquartile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Courbe de Lorenz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659" name="Picture 4" descr=""/>
          <p:cNvPicPr/>
          <p:nvPr/>
        </p:nvPicPr>
        <p:blipFill>
          <a:blip r:embed="rId1"/>
          <a:stretch/>
        </p:blipFill>
        <p:spPr>
          <a:xfrm>
            <a:off x="266040" y="2580120"/>
            <a:ext cx="2943720" cy="2105640"/>
          </a:xfrm>
          <a:prstGeom prst="rect">
            <a:avLst/>
          </a:prstGeom>
          <a:ln w="0">
            <a:noFill/>
          </a:ln>
        </p:spPr>
      </p:pic>
      <p:pic>
        <p:nvPicPr>
          <p:cNvPr id="660" name="Picture 8" descr=""/>
          <p:cNvPicPr/>
          <p:nvPr/>
        </p:nvPicPr>
        <p:blipFill>
          <a:blip r:embed="rId2"/>
          <a:stretch/>
        </p:blipFill>
        <p:spPr>
          <a:xfrm>
            <a:off x="6074640" y="3429720"/>
            <a:ext cx="2881800" cy="2044440"/>
          </a:xfrm>
          <a:prstGeom prst="rect">
            <a:avLst/>
          </a:prstGeom>
          <a:ln w="0">
            <a:noFill/>
          </a:ln>
        </p:spPr>
      </p:pic>
      <p:pic>
        <p:nvPicPr>
          <p:cNvPr id="661" name="Picture 33" descr=""/>
          <p:cNvPicPr/>
          <p:nvPr/>
        </p:nvPicPr>
        <p:blipFill>
          <a:blip r:embed="rId3"/>
          <a:stretch/>
        </p:blipFill>
        <p:spPr>
          <a:xfrm>
            <a:off x="3289680" y="3952080"/>
            <a:ext cx="3011760" cy="2135160"/>
          </a:xfrm>
          <a:prstGeom prst="rect">
            <a:avLst/>
          </a:prstGeom>
          <a:ln w="0">
            <a:noFill/>
          </a:ln>
        </p:spPr>
      </p:pic>
      <p:pic>
        <p:nvPicPr>
          <p:cNvPr id="662" name="Picture 35" descr=""/>
          <p:cNvPicPr/>
          <p:nvPr/>
        </p:nvPicPr>
        <p:blipFill>
          <a:blip r:embed="rId4"/>
          <a:stretch/>
        </p:blipFill>
        <p:spPr>
          <a:xfrm>
            <a:off x="1116360" y="4857120"/>
            <a:ext cx="1892880" cy="18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3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664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66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6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6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6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6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7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8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8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8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8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8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8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687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indicateur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 permis de mettre en avant des faits intéressants :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Peu de pays ont accès à un ordinateur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Beaucoup à internet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Très peu de pays regroupent la majorité des richesses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Forte population de 15-24 ans dans la majorité des pays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80% des étudiants entrent dans le secondaire, alors que 35% seulement entrent dans le supérieur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690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69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2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3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4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5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6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7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8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699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0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1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2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3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4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5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6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7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8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09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10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11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712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13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statistiques par région et groupe de revenus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Etablissement d’un classement pour chaque composante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Score calculé selon le rang dans l’étude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Le score de la région ou du groupe de revenus sera affecté individuellement aux pays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715" name="Picture 4" descr=""/>
          <p:cNvPicPr/>
          <p:nvPr/>
        </p:nvPicPr>
        <p:blipFill>
          <a:blip r:embed="rId1"/>
          <a:stretch/>
        </p:blipFill>
        <p:spPr>
          <a:xfrm>
            <a:off x="120600" y="2973600"/>
            <a:ext cx="3976920" cy="2063160"/>
          </a:xfrm>
          <a:prstGeom prst="rect">
            <a:avLst/>
          </a:prstGeom>
          <a:ln w="0">
            <a:noFill/>
          </a:ln>
        </p:spPr>
      </p:pic>
      <p:pic>
        <p:nvPicPr>
          <p:cNvPr id="716" name="Picture 8" descr=""/>
          <p:cNvPicPr/>
          <p:nvPr/>
        </p:nvPicPr>
        <p:blipFill>
          <a:blip r:embed="rId2"/>
          <a:stretch/>
        </p:blipFill>
        <p:spPr>
          <a:xfrm>
            <a:off x="1645920" y="4358880"/>
            <a:ext cx="3933000" cy="2042640"/>
          </a:xfrm>
          <a:prstGeom prst="rect">
            <a:avLst/>
          </a:prstGeom>
          <a:ln w="0">
            <a:noFill/>
          </a:ln>
        </p:spPr>
      </p:pic>
      <p:pic>
        <p:nvPicPr>
          <p:cNvPr id="717" name="Picture 33" descr=""/>
          <p:cNvPicPr/>
          <p:nvPr/>
        </p:nvPicPr>
        <p:blipFill>
          <a:blip r:embed="rId3"/>
          <a:stretch/>
        </p:blipFill>
        <p:spPr>
          <a:xfrm>
            <a:off x="4845240" y="3975840"/>
            <a:ext cx="3899880" cy="212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719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720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1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2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3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4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5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6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7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8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29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0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1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2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3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4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5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6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7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8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39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40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42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corrélations entre indicateurs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Confrontation des indicateurs pour mettre en avant certains pays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Utilisation de la moyenne ou de la médiane selon la distribution de l’indicateur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Attribution d’un score à chaque pays selon ces critères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</a:pP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744" name="Picture 4" descr=""/>
          <p:cNvPicPr/>
          <p:nvPr/>
        </p:nvPicPr>
        <p:blipFill>
          <a:blip r:embed="rId1"/>
          <a:stretch/>
        </p:blipFill>
        <p:spPr>
          <a:xfrm>
            <a:off x="187920" y="3269520"/>
            <a:ext cx="4062600" cy="2533680"/>
          </a:xfrm>
          <a:prstGeom prst="rect">
            <a:avLst/>
          </a:prstGeom>
          <a:ln w="0">
            <a:noFill/>
          </a:ln>
        </p:spPr>
      </p:pic>
      <p:pic>
        <p:nvPicPr>
          <p:cNvPr id="745" name="Picture 8" descr=""/>
          <p:cNvPicPr/>
          <p:nvPr/>
        </p:nvPicPr>
        <p:blipFill>
          <a:blip r:embed="rId2"/>
          <a:stretch/>
        </p:blipFill>
        <p:spPr>
          <a:xfrm>
            <a:off x="4485240" y="3847680"/>
            <a:ext cx="4100760" cy="26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747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748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49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0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1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2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3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4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5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6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7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8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59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0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1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2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3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4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5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6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7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68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des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70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 l’évolution des indicateurs par pays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Sélection de 5 indicateurs pertinents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Étude de leur évolution pour chaque pays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Attribution d’un score à chaque pays l’évolution de l’indicateur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</a:pP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772" name="" descr=""/>
          <p:cNvPicPr/>
          <p:nvPr/>
        </p:nvPicPr>
        <p:blipFill>
          <a:blip r:embed="rId1"/>
          <a:stretch/>
        </p:blipFill>
        <p:spPr>
          <a:xfrm>
            <a:off x="5353200" y="3600000"/>
            <a:ext cx="3768120" cy="2340000"/>
          </a:xfrm>
          <a:prstGeom prst="rect">
            <a:avLst/>
          </a:prstGeom>
          <a:ln w="0">
            <a:noFill/>
          </a:ln>
        </p:spPr>
      </p:pic>
      <p:pic>
        <p:nvPicPr>
          <p:cNvPr id="773" name="" descr=""/>
          <p:cNvPicPr/>
          <p:nvPr/>
        </p:nvPicPr>
        <p:blipFill>
          <a:blip r:embed="rId2"/>
          <a:stretch/>
        </p:blipFill>
        <p:spPr>
          <a:xfrm>
            <a:off x="180000" y="3240000"/>
            <a:ext cx="4140000" cy="2340000"/>
          </a:xfrm>
          <a:prstGeom prst="rect">
            <a:avLst/>
          </a:prstGeom>
          <a:ln w="0">
            <a:noFill/>
          </a:ln>
        </p:spPr>
      </p:pic>
      <p:pic>
        <p:nvPicPr>
          <p:cNvPr id="774" name="" descr=""/>
          <p:cNvPicPr/>
          <p:nvPr/>
        </p:nvPicPr>
        <p:blipFill>
          <a:blip r:embed="rId3"/>
          <a:stretch/>
        </p:blipFill>
        <p:spPr>
          <a:xfrm>
            <a:off x="2700000" y="4320000"/>
            <a:ext cx="37800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5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776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77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78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79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0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1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2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3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4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5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6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7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8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89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0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1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2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3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4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5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6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797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Conclusions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799" name="Isosceles Tri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800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L’analyse nous a permis de définir un classement des pays selon leur attractivité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Le jeu de données présente bel et bien des informations qui pourront aider l’entreprise à prendre des décisions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Recommandations 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La première analyse a été effectuée sans support métier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La poursuite de cette étude avec un expert sera pertinente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Il serait opportun de pondérer les indicateurs pour affiner la sélection de pays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</a:pP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801" name="" descr=""/>
          <p:cNvPicPr/>
          <p:nvPr/>
        </p:nvPicPr>
        <p:blipFill>
          <a:blip r:embed="rId1"/>
          <a:stretch/>
        </p:blipFill>
        <p:spPr>
          <a:xfrm>
            <a:off x="1001880" y="2414880"/>
            <a:ext cx="2238120" cy="363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1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332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333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34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35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36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37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38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39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0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1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2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3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4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5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6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7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8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49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50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51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52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53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Sommaire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55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Problématique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générale des données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Sélection des données pertinentes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Préparation des données pour l’analyse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des données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Conclusions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7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358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359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0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1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2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3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4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5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6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7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8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69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0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1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2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3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4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5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6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8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79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93148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Problématique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81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Startup de la EdTech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Contenus de formation en ligne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Niveau lycée et université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Projet d’expansion à l’international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Analyse pré-exploratoire d’un jeu de données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Qualification du jeu de données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Description du contenu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Sélection d’information pertinentes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384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38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8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8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8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8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39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0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0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0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0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0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0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07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Brève description des données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Source : Banque mondiale (EdStats)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Plus de 3600 indicateurs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Thèmes principaux : Education, Population, Infrastructures, Energie, etc.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Indicateurs principaux : Accès à internet, PIB, Population, etc.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Étendue temporelle : 1970-2100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410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41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2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3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4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5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6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7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8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19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0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1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2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3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4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5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6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7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8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29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30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31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33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8186"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5 jeux de données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EdStatsData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Principale source de données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Evolution des indicateurs dans le temps, par pays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886930 lignes, 70 colonnes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EdStatsCountry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Différents pays étudiés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241 lignes, 32 colonnes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« Region » et « Income Group » pertinents pour la suite de notre étude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EdStatsSeries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Permet la sélection des indicateurs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Décrit les indicateurs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3665 lignes, 21 colonnes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EdStatsCountry-Series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Source des indicateurs pour chaque pays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613 lignes, 4 colonnes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EdStatsFootNote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Informations sur la récolte des indicateurs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643638 lignes, 5 colonnes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indent="0" defTabSz="685800">
              <a:lnSpc>
                <a:spcPct val="120000"/>
              </a:lnSpc>
              <a:spcBef>
                <a:spcPts val="374"/>
              </a:spcBef>
              <a:buNone/>
            </a:pP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5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436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43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38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39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0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1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2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3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4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5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6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7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8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49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0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1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2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3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4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5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6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57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Analyse générale du jeu de données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59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Des jeux de données corrélés 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61" name="Oval 3"/>
          <p:cNvSpPr/>
          <p:nvPr/>
        </p:nvSpPr>
        <p:spPr>
          <a:xfrm>
            <a:off x="2097360" y="3087360"/>
            <a:ext cx="2153520" cy="599760"/>
          </a:xfrm>
          <a:prstGeom prst="ellipse">
            <a:avLst/>
          </a:prstGeom>
          <a:solidFill>
            <a:schemeClr val="accent1"/>
          </a:solidFill>
          <a:ln w="15840">
            <a:solidFill>
              <a:srgbClr val="670a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fr-FR" sz="1200" spc="-1" strike="noStrike">
                <a:solidFill>
                  <a:schemeClr val="lt1"/>
                </a:solidFill>
                <a:latin typeface="Rockwell"/>
              </a:rPr>
              <a:t>EdStatsCountry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Oval 8"/>
          <p:cNvSpPr/>
          <p:nvPr/>
        </p:nvSpPr>
        <p:spPr>
          <a:xfrm>
            <a:off x="4764960" y="2228760"/>
            <a:ext cx="2153520" cy="599760"/>
          </a:xfrm>
          <a:prstGeom prst="ellipse">
            <a:avLst/>
          </a:prstGeom>
          <a:solidFill>
            <a:schemeClr val="accent1"/>
          </a:solidFill>
          <a:ln w="15840">
            <a:solidFill>
              <a:srgbClr val="670a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fr-FR" sz="1200" spc="-1" strike="noStrike">
                <a:solidFill>
                  <a:schemeClr val="lt1"/>
                </a:solidFill>
                <a:latin typeface="Rockwell"/>
              </a:rPr>
              <a:t>EdStatsData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3" name="Oval 9"/>
          <p:cNvSpPr/>
          <p:nvPr/>
        </p:nvSpPr>
        <p:spPr>
          <a:xfrm>
            <a:off x="6323400" y="3465360"/>
            <a:ext cx="2153520" cy="599760"/>
          </a:xfrm>
          <a:prstGeom prst="ellipse">
            <a:avLst/>
          </a:prstGeom>
          <a:solidFill>
            <a:schemeClr val="accent1"/>
          </a:solidFill>
          <a:ln w="15840">
            <a:solidFill>
              <a:srgbClr val="670a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fr-FR" sz="1200" spc="-1" strike="noStrike">
                <a:solidFill>
                  <a:schemeClr val="lt1"/>
                </a:solidFill>
                <a:latin typeface="Rockwell"/>
              </a:rPr>
              <a:t>EdStatsSeries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4" name="Oval 10"/>
          <p:cNvSpPr/>
          <p:nvPr/>
        </p:nvSpPr>
        <p:spPr>
          <a:xfrm>
            <a:off x="5638320" y="4943160"/>
            <a:ext cx="2153520" cy="599760"/>
          </a:xfrm>
          <a:prstGeom prst="ellipse">
            <a:avLst/>
          </a:prstGeom>
          <a:solidFill>
            <a:schemeClr val="accent1"/>
          </a:solidFill>
          <a:ln w="15840">
            <a:solidFill>
              <a:srgbClr val="670a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fr-FR" sz="1200" spc="-1" strike="noStrike">
                <a:solidFill>
                  <a:schemeClr val="lt1"/>
                </a:solidFill>
                <a:latin typeface="Rockwell"/>
              </a:rPr>
              <a:t>EdStatsFootNote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5" name="Oval 11"/>
          <p:cNvSpPr/>
          <p:nvPr/>
        </p:nvSpPr>
        <p:spPr>
          <a:xfrm>
            <a:off x="2222640" y="4570200"/>
            <a:ext cx="2153520" cy="599760"/>
          </a:xfrm>
          <a:prstGeom prst="ellipse">
            <a:avLst/>
          </a:prstGeom>
          <a:solidFill>
            <a:schemeClr val="accent1"/>
          </a:solidFill>
          <a:ln w="15840">
            <a:solidFill>
              <a:srgbClr val="670a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fr-FR" sz="1200" spc="-1" strike="noStrike">
                <a:solidFill>
                  <a:schemeClr val="lt1"/>
                </a:solidFill>
                <a:latin typeface="Rockwell"/>
              </a:rPr>
              <a:t>EdStatsCountry-Series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66" name="Connector: Curved 13"/>
          <p:cNvCxnSpPr>
            <a:stCxn id="463" idx="0"/>
            <a:endCxn id="462" idx="6"/>
          </p:cNvCxnSpPr>
          <p:nvPr/>
        </p:nvCxnSpPr>
        <p:spPr>
          <a:xfrm flipV="1" rot="16200000">
            <a:off x="6690960" y="2756160"/>
            <a:ext cx="937080" cy="482040"/>
          </a:xfrm>
          <a:prstGeom prst="curvedConnector2">
            <a:avLst/>
          </a:prstGeom>
          <a:ln w="9360">
            <a:solidFill>
              <a:srgbClr val="ec1900"/>
            </a:solidFill>
            <a:round/>
            <a:tailEnd len="med" type="triangle" w="med"/>
          </a:ln>
        </p:spPr>
      </p:cxnSp>
      <p:cxnSp>
        <p:nvCxnSpPr>
          <p:cNvPr id="467" name="Connector: Curved 15"/>
          <p:cNvCxnSpPr>
            <a:stCxn id="461" idx="0"/>
            <a:endCxn id="462" idx="2"/>
          </p:cNvCxnSpPr>
          <p:nvPr/>
        </p:nvCxnSpPr>
        <p:spPr>
          <a:xfrm flipH="1" flipV="1" rot="5400000">
            <a:off x="3690000" y="2012760"/>
            <a:ext cx="559080" cy="1591200"/>
          </a:xfrm>
          <a:prstGeom prst="curvedConnector2">
            <a:avLst/>
          </a:prstGeom>
          <a:ln w="9360">
            <a:solidFill>
              <a:srgbClr val="ec1900"/>
            </a:solidFill>
            <a:round/>
            <a:tailEnd len="med" type="triangle" w="med"/>
          </a:ln>
        </p:spPr>
      </p:cxnSp>
      <p:cxnSp>
        <p:nvCxnSpPr>
          <p:cNvPr id="468" name="Connector: Curved 17"/>
          <p:cNvCxnSpPr>
            <a:stCxn id="464" idx="0"/>
            <a:endCxn id="463" idx="4"/>
          </p:cNvCxnSpPr>
          <p:nvPr/>
        </p:nvCxnSpPr>
        <p:spPr>
          <a:xfrm flipH="1" flipV="1" rot="5400000">
            <a:off x="6618240" y="4161600"/>
            <a:ext cx="878400" cy="685440"/>
          </a:xfrm>
          <a:prstGeom prst="curvedConnector3">
            <a:avLst>
              <a:gd name="adj1" fmla="val 24969"/>
            </a:avLst>
          </a:prstGeom>
          <a:ln w="9360">
            <a:solidFill>
              <a:srgbClr val="ec1900"/>
            </a:solidFill>
            <a:round/>
            <a:tailEnd len="med" type="triangle" w="med"/>
          </a:ln>
        </p:spPr>
      </p:cxnSp>
      <p:cxnSp>
        <p:nvCxnSpPr>
          <p:cNvPr id="469" name="Connector: Curved 20"/>
          <p:cNvCxnSpPr>
            <a:stCxn id="461" idx="4"/>
            <a:endCxn id="465" idx="0"/>
          </p:cNvCxnSpPr>
          <p:nvPr/>
        </p:nvCxnSpPr>
        <p:spPr>
          <a:xfrm flipH="1" rot="16200000">
            <a:off x="2795400" y="4065840"/>
            <a:ext cx="883440" cy="125640"/>
          </a:xfrm>
          <a:prstGeom prst="curvedConnector3">
            <a:avLst>
              <a:gd name="adj1" fmla="val 25030"/>
            </a:avLst>
          </a:prstGeom>
          <a:ln w="9360">
            <a:solidFill>
              <a:srgbClr val="ec1900"/>
            </a:solidFill>
            <a:round/>
            <a:tailEnd len="med" type="triangle" w="med"/>
          </a:ln>
        </p:spPr>
      </p:cxnSp>
      <p:cxnSp>
        <p:nvCxnSpPr>
          <p:cNvPr id="470" name="Connector: Curved 22"/>
          <p:cNvCxnSpPr>
            <a:stCxn id="463" idx="2"/>
            <a:endCxn id="465" idx="0"/>
          </p:cNvCxnSpPr>
          <p:nvPr/>
        </p:nvCxnSpPr>
        <p:spPr>
          <a:xfrm flipV="1" rot="10800000">
            <a:off x="3299400" y="3765240"/>
            <a:ext cx="3024360" cy="805320"/>
          </a:xfrm>
          <a:prstGeom prst="curvedConnector2">
            <a:avLst/>
          </a:prstGeom>
          <a:ln w="9360">
            <a:solidFill>
              <a:srgbClr val="ec1900"/>
            </a:solidFill>
            <a:round/>
            <a:tailEnd len="med" type="triangle" w="med"/>
          </a:ln>
        </p:spPr>
      </p:cxnSp>
      <p:cxnSp>
        <p:nvCxnSpPr>
          <p:cNvPr id="471" name="Connector: Curved 24"/>
          <p:cNvCxnSpPr>
            <a:stCxn id="461" idx="6"/>
            <a:endCxn id="464" idx="0"/>
          </p:cNvCxnSpPr>
          <p:nvPr/>
        </p:nvCxnSpPr>
        <p:spPr>
          <a:xfrm>
            <a:off x="4250880" y="3387240"/>
            <a:ext cx="2464560" cy="1556280"/>
          </a:xfrm>
          <a:prstGeom prst="curvedConnector2">
            <a:avLst/>
          </a:prstGeom>
          <a:ln w="9360">
            <a:solidFill>
              <a:srgbClr val="ec1900"/>
            </a:solidFill>
            <a:round/>
            <a:tailEnd len="med" type="triangle" w="med"/>
          </a:ln>
        </p:spPr>
      </p:cxnSp>
      <p:cxnSp>
        <p:nvCxnSpPr>
          <p:cNvPr id="472" name="Connector: Curved 26"/>
          <p:cNvCxnSpPr>
            <a:stCxn id="465" idx="6"/>
            <a:endCxn id="464" idx="2"/>
          </p:cNvCxnSpPr>
          <p:nvPr/>
        </p:nvCxnSpPr>
        <p:spPr>
          <a:xfrm>
            <a:off x="4376160" y="4870080"/>
            <a:ext cx="1262520" cy="373320"/>
          </a:xfrm>
          <a:prstGeom prst="curvedConnector3">
            <a:avLst>
              <a:gd name="adj1" fmla="val 25014"/>
            </a:avLst>
          </a:prstGeom>
          <a:ln w="9360">
            <a:solidFill>
              <a:srgbClr val="ec190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3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474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475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76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77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78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79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1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2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3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4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5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7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8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89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90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91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92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93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94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495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97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Plage temporelle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Répartition uniforme des données présentes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Pic de données entre 1990 et 2015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Données estimées à partir de 2020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  <p:pic>
        <p:nvPicPr>
          <p:cNvPr id="499" name="Picture 5" descr=""/>
          <p:cNvPicPr/>
          <p:nvPr/>
        </p:nvPicPr>
        <p:blipFill>
          <a:blip r:embed="rId1"/>
          <a:stretch/>
        </p:blipFill>
        <p:spPr>
          <a:xfrm>
            <a:off x="840600" y="2756520"/>
            <a:ext cx="4619880" cy="3749760"/>
          </a:xfrm>
          <a:prstGeom prst="rect">
            <a:avLst/>
          </a:prstGeom>
          <a:ln w="0">
            <a:noFill/>
          </a:ln>
        </p:spPr>
      </p:pic>
      <p:sp>
        <p:nvSpPr>
          <p:cNvPr id="500" name="Content Placeholder 2"/>
          <p:cNvSpPr/>
          <p:nvPr/>
        </p:nvSpPr>
        <p:spPr>
          <a:xfrm>
            <a:off x="1152360" y="6475680"/>
            <a:ext cx="4619880" cy="45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685800"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fr-FR" sz="1000" spc="-1" strike="noStrike">
                <a:solidFill>
                  <a:schemeClr val="dk1"/>
                </a:solidFill>
                <a:latin typeface="Rockwell"/>
              </a:rPr>
              <a:t>Répartition des données dans le jeu de données « EdStatsData »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502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503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04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05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06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07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08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09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0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1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2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3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4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5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6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7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8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19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20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21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22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23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25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Volume de données par indicateur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Constat : certaines années ne présentent que peu de données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Traitement :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Une fois les années sélectionnées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2" marL="85716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200" spc="-1" strike="noStrike">
                <a:solidFill>
                  <a:schemeClr val="dk1"/>
                </a:solidFill>
                <a:latin typeface="Rockwell"/>
              </a:rPr>
              <a:t>Sélection des indicateurs avec un volume de données suffisant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715 indicateurs conservés après simplification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7" name="Rectangle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Rockwell"/>
            </a:endParaRPr>
          </a:p>
        </p:txBody>
      </p:sp>
      <p:grpSp>
        <p:nvGrpSpPr>
          <p:cNvPr id="528" name="Group 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313200" y="0"/>
            <a:ext cx="9438120" cy="6852960"/>
            <a:chOff x="-313200" y="0"/>
            <a:chExt cx="9438120" cy="6852960"/>
          </a:xfrm>
        </p:grpSpPr>
        <p:sp>
          <p:nvSpPr>
            <p:cNvPr id="529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9920" y="0"/>
              <a:ext cx="2896560" cy="6843240"/>
            </a:xfrm>
            <a:custGeom>
              <a:avLst/>
              <a:gdLst>
                <a:gd name="textAreaLeft" fmla="*/ 0 w 2896560"/>
                <a:gd name="textAreaRight" fmla="*/ 2896920 w 28965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0" name="Freeform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70040" y="9360"/>
              <a:ext cx="1154520" cy="555120"/>
            </a:xfrm>
            <a:custGeom>
              <a:avLst/>
              <a:gdLst>
                <a:gd name="textAreaLeft" fmla="*/ 0 w 1154520"/>
                <a:gd name="textAreaRight" fmla="*/ 1154880 w 115452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1" name="Freeform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85640" y="5013360"/>
              <a:ext cx="1439280" cy="1829880"/>
            </a:xfrm>
            <a:custGeom>
              <a:avLst/>
              <a:gdLst>
                <a:gd name="textAreaLeft" fmla="*/ 0 w 1439280"/>
                <a:gd name="textAreaRight" fmla="*/ 1439640 w 143928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2" name="Freeform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600" y="0"/>
              <a:ext cx="2757240" cy="6843240"/>
            </a:xfrm>
            <a:custGeom>
              <a:avLst/>
              <a:gdLst>
                <a:gd name="textAreaLeft" fmla="*/ 0 w 2757240"/>
                <a:gd name="textAreaRight" fmla="*/ 2757600 w 2757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3" name="Freeform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02400" y="9360"/>
              <a:ext cx="722520" cy="366480"/>
            </a:xfrm>
            <a:custGeom>
              <a:avLst/>
              <a:gdLst>
                <a:gd name="textAreaLeft" fmla="*/ 0 w 722520"/>
                <a:gd name="textAreaRight" fmla="*/ 722880 w 72252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4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871400" y="5275440"/>
              <a:ext cx="1249920" cy="1577520"/>
            </a:xfrm>
            <a:custGeom>
              <a:avLst/>
              <a:gdLst>
                <a:gd name="textAreaLeft" fmla="*/ 0 w 1249920"/>
                <a:gd name="textAreaRight" fmla="*/ 1250280 w 124992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8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5" name="Freeform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715480" cy="6843240"/>
            </a:xfrm>
            <a:custGeom>
              <a:avLst/>
              <a:gdLst>
                <a:gd name="textAreaLeft" fmla="*/ 0 w 2715480"/>
                <a:gd name="textAreaRight" fmla="*/ 2715840 w 27154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6" name="Freeform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625960" y="9360"/>
              <a:ext cx="498600" cy="256680"/>
            </a:xfrm>
            <a:custGeom>
              <a:avLst/>
              <a:gdLst>
                <a:gd name="textAreaLeft" fmla="*/ 0 w 498600"/>
                <a:gd name="textAreaRight" fmla="*/ 498960 w 49860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7" name="Freeform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840" y="5408640"/>
              <a:ext cx="1143720" cy="1434600"/>
            </a:xfrm>
            <a:custGeom>
              <a:avLst/>
              <a:gdLst>
                <a:gd name="textAreaLeft" fmla="*/ 0 w 1143720"/>
                <a:gd name="textAreaRight" fmla="*/ 1144080 w 11437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5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8" name="Freeform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1320" y="0"/>
              <a:ext cx="2433240" cy="6843240"/>
            </a:xfrm>
            <a:custGeom>
              <a:avLst/>
              <a:gdLst>
                <a:gd name="textAreaLeft" fmla="*/ 0 w 2433240"/>
                <a:gd name="textAreaRight" fmla="*/ 2433600 w 2433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39" name="Freeform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02160" y="5518080"/>
              <a:ext cx="1022400" cy="1325160"/>
            </a:xfrm>
            <a:custGeom>
              <a:avLst/>
              <a:gdLst>
                <a:gd name="textAreaLeft" fmla="*/ 0 w 1022400"/>
                <a:gd name="textAreaRight" fmla="*/ 1022760 w 102240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0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720" y="0"/>
              <a:ext cx="2422440" cy="6843240"/>
            </a:xfrm>
            <a:custGeom>
              <a:avLst/>
              <a:gdLst>
                <a:gd name="textAreaLeft" fmla="*/ 0 w 2422440"/>
                <a:gd name="textAreaRight" fmla="*/ 2422800 w 2422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3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1" name="Freeform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234280" y="5694480"/>
              <a:ext cx="890280" cy="1149120"/>
            </a:xfrm>
            <a:custGeom>
              <a:avLst/>
              <a:gdLst>
                <a:gd name="textAreaLeft" fmla="*/ 0 w 890280"/>
                <a:gd name="textAreaRight" fmla="*/ 890640 w 89028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2" name="Freeform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3240" y="0"/>
              <a:ext cx="2565360" cy="6843240"/>
            </a:xfrm>
            <a:custGeom>
              <a:avLst/>
              <a:gdLst>
                <a:gd name="textAreaLeft" fmla="*/ 0 w 2565360"/>
                <a:gd name="textAreaRight" fmla="*/ 2565720 w 25653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3" name="Freeform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465400" y="6049800"/>
              <a:ext cx="659160" cy="793440"/>
            </a:xfrm>
            <a:custGeom>
              <a:avLst/>
              <a:gdLst>
                <a:gd name="textAreaLeft" fmla="*/ 0 w 659160"/>
                <a:gd name="textAreaRight" fmla="*/ 659520 w 65916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4" name="Freeform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8920" y="0"/>
              <a:ext cx="2037960" cy="6843240"/>
            </a:xfrm>
            <a:custGeom>
              <a:avLst/>
              <a:gdLst>
                <a:gd name="textAreaLeft" fmla="*/ 0 w 2037960"/>
                <a:gd name="textAreaRight" fmla="*/ 2038320 w 20379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600">
              <a:solidFill>
                <a:schemeClr val="accent1">
                  <a:alpha val="12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5" name="Freeform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96560" y="0"/>
              <a:ext cx="2208240" cy="6843240"/>
            </a:xfrm>
            <a:custGeom>
              <a:avLst/>
              <a:gdLst>
                <a:gd name="textAreaLeft" fmla="*/ 0 w 2208240"/>
                <a:gd name="textAreaRight" fmla="*/ 2208600 w 22082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2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6" name="Freeform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313200" y="0"/>
              <a:ext cx="1802160" cy="6843240"/>
            </a:xfrm>
            <a:custGeom>
              <a:avLst/>
              <a:gdLst>
                <a:gd name="textAreaLeft" fmla="*/ 0 w 1802160"/>
                <a:gd name="textAreaRight" fmla="*/ 1802520 w 180216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360">
              <a:solidFill>
                <a:schemeClr val="accent1">
                  <a:alpha val="11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7" name="Freeform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9360"/>
              <a:ext cx="1328400" cy="3198600"/>
            </a:xfrm>
            <a:custGeom>
              <a:avLst/>
              <a:gdLst>
                <a:gd name="textAreaLeft" fmla="*/ 0 w 1328400"/>
                <a:gd name="textAreaRight" fmla="*/ 1328760 w 13284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360">
              <a:solidFill>
                <a:schemeClr val="accent1">
                  <a:alpha val="1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8" name="Freeform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0" y="6016680"/>
              <a:ext cx="160200" cy="8265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360">
              <a:solidFill>
                <a:schemeClr val="accent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  <p:sp>
          <p:nvSpPr>
            <p:cNvPr id="549" name="Freeform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0" y="0"/>
              <a:ext cx="1171080" cy="2228400"/>
            </a:xfrm>
            <a:custGeom>
              <a:avLst/>
              <a:gdLst>
                <a:gd name="textAreaLeft" fmla="*/ 0 w 1171080"/>
                <a:gd name="textAreaRight" fmla="*/ 1171440 w 11710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360">
              <a:solidFill>
                <a:schemeClr val="accent1">
                  <a:alpha val="8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chemeClr val="dk1"/>
                </a:solidFill>
                <a:latin typeface="Rockwell"/>
              </a:endParaRPr>
            </a:p>
          </p:txBody>
        </p:sp>
      </p:grpSp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666360" y="1477800"/>
            <a:ext cx="2817360" cy="457524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t">
            <a:normAutofit/>
          </a:bodyPr>
          <a:p>
            <a:pPr indent="0" defTabSz="685800">
              <a:lnSpc>
                <a:spcPct val="85000"/>
              </a:lnSpc>
              <a:buNone/>
            </a:pPr>
            <a:r>
              <a:rPr b="0" lang="fr-FR" sz="2900" spc="-114" strike="noStrike">
                <a:solidFill>
                  <a:schemeClr val="accent1"/>
                </a:solidFill>
                <a:latin typeface="Calibri Light"/>
              </a:rPr>
              <a:t>Sélection des données </a:t>
            </a:r>
            <a:endParaRPr b="0" lang="en-US" sz="29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51" name="Isosceles Triangle 1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470880" y="1375560"/>
            <a:ext cx="131400" cy="16632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t">
            <a:noAutofit/>
          </a:bodyPr>
          <a:p>
            <a:endParaRPr b="0" lang="en-US" sz="1600" spc="-1" strike="noStrike">
              <a:solidFill>
                <a:schemeClr val="lt1"/>
              </a:solidFill>
              <a:latin typeface="Rockwel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3929760" y="1477800"/>
            <a:ext cx="4619880" cy="45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171360" indent="-171360" defTabSz="685800">
              <a:lnSpc>
                <a:spcPct val="120000"/>
              </a:lnSpc>
              <a:spcBef>
                <a:spcPts val="75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600" spc="-1" strike="noStrike">
                <a:solidFill>
                  <a:schemeClr val="dk1"/>
                </a:solidFill>
                <a:latin typeface="Rockwell"/>
              </a:rPr>
              <a:t>Données métiers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Niveau d’éducation de la population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Compétences numériques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Investissement en éducation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Pouvoir d’achat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Démographie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1" marL="514440" indent="-171360" defTabSz="685800">
              <a:lnSpc>
                <a:spcPct val="120000"/>
              </a:lnSpc>
              <a:spcBef>
                <a:spcPts val="374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fr-FR" sz="1400" spc="-1" strike="noStrike">
                <a:solidFill>
                  <a:schemeClr val="dk1"/>
                </a:solidFill>
                <a:latin typeface="Rockwell"/>
              </a:rPr>
              <a:t>Taux de chômage 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1332</TotalTime>
  <Application>LibreOffice/24.2.6.2$Linux_X86_64 LibreOffice_project/8e9a753d9daaea75c34b417ba1bdf556bf2fc5b3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fr-FR</dc:language>
  <cp:lastModifiedBy/>
  <dcterms:modified xsi:type="dcterms:W3CDTF">2024-10-16T11:04:22Z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18</vt:r8>
  </property>
</Properties>
</file>