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sldIdLst>
    <p:sldId id="260" r:id="rId2"/>
    <p:sldId id="256" r:id="rId3"/>
    <p:sldId id="258" r:id="rId4"/>
    <p:sldId id="261" r:id="rId5"/>
    <p:sldId id="257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87463-3D66-429E-8DB2-DB0245C70A91}" v="23" dt="2023-05-06T08:49:06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yta Krishnan" userId="abdd362561d69a49" providerId="LiveId" clId="{77287463-3D66-429E-8DB2-DB0245C70A91}"/>
    <pc:docChg chg="undo custSel addSld delSld modSld">
      <pc:chgData name="Lalyta Krishnan" userId="abdd362561d69a49" providerId="LiveId" clId="{77287463-3D66-429E-8DB2-DB0245C70A91}" dt="2023-05-06T12:39:46.683" v="1967" actId="2696"/>
      <pc:docMkLst>
        <pc:docMk/>
      </pc:docMkLst>
      <pc:sldChg chg="addSp modSp mod">
        <pc:chgData name="Lalyta Krishnan" userId="abdd362561d69a49" providerId="LiveId" clId="{77287463-3D66-429E-8DB2-DB0245C70A91}" dt="2023-05-06T07:28:22.681" v="350" actId="20577"/>
        <pc:sldMkLst>
          <pc:docMk/>
          <pc:sldMk cId="676832013" sldId="257"/>
        </pc:sldMkLst>
        <pc:spChg chg="mod">
          <ac:chgData name="Lalyta Krishnan" userId="abdd362561d69a49" providerId="LiveId" clId="{77287463-3D66-429E-8DB2-DB0245C70A91}" dt="2023-05-06T07:23:56.914" v="268" actId="2711"/>
          <ac:spMkLst>
            <pc:docMk/>
            <pc:sldMk cId="676832013" sldId="257"/>
            <ac:spMk id="2" creationId="{FDCB1D1D-F840-1763-EFA6-4C260193ED1E}"/>
          </ac:spMkLst>
        </pc:spChg>
        <pc:spChg chg="add mod">
          <ac:chgData name="Lalyta Krishnan" userId="abdd362561d69a49" providerId="LiveId" clId="{77287463-3D66-429E-8DB2-DB0245C70A91}" dt="2023-05-06T07:28:22.681" v="350" actId="20577"/>
          <ac:spMkLst>
            <pc:docMk/>
            <pc:sldMk cId="676832013" sldId="257"/>
            <ac:spMk id="3" creationId="{F590A67E-BAC3-662C-FAF9-2D2F80B4ECBE}"/>
          </ac:spMkLst>
        </pc:spChg>
      </pc:sldChg>
      <pc:sldChg chg="modSp mod">
        <pc:chgData name="Lalyta Krishnan" userId="abdd362561d69a49" providerId="LiveId" clId="{77287463-3D66-429E-8DB2-DB0245C70A91}" dt="2023-05-06T06:48:51.676" v="136" actId="1076"/>
        <pc:sldMkLst>
          <pc:docMk/>
          <pc:sldMk cId="2854037751" sldId="258"/>
        </pc:sldMkLst>
        <pc:spChg chg="mod">
          <ac:chgData name="Lalyta Krishnan" userId="abdd362561d69a49" providerId="LiveId" clId="{77287463-3D66-429E-8DB2-DB0245C70A91}" dt="2023-05-06T06:48:51.676" v="136" actId="1076"/>
          <ac:spMkLst>
            <pc:docMk/>
            <pc:sldMk cId="2854037751" sldId="258"/>
            <ac:spMk id="2" creationId="{F7D01FEA-AFD3-2405-B8B5-BF37058CB239}"/>
          </ac:spMkLst>
        </pc:spChg>
        <pc:spChg chg="mod">
          <ac:chgData name="Lalyta Krishnan" userId="abdd362561d69a49" providerId="LiveId" clId="{77287463-3D66-429E-8DB2-DB0245C70A91}" dt="2023-05-06T06:48:48.562" v="135" actId="1076"/>
          <ac:spMkLst>
            <pc:docMk/>
            <pc:sldMk cId="2854037751" sldId="258"/>
            <ac:spMk id="6" creationId="{E5750365-C233-CD3E-AF91-94AC97EF233D}"/>
          </ac:spMkLst>
        </pc:spChg>
      </pc:sldChg>
      <pc:sldChg chg="addSp delSp modSp new del mod">
        <pc:chgData name="Lalyta Krishnan" userId="abdd362561d69a49" providerId="LiveId" clId="{77287463-3D66-429E-8DB2-DB0245C70A91}" dt="2023-05-06T06:43:11.606" v="127" actId="2696"/>
        <pc:sldMkLst>
          <pc:docMk/>
          <pc:sldMk cId="2256564272" sldId="261"/>
        </pc:sldMkLst>
        <pc:spChg chg="del">
          <ac:chgData name="Lalyta Krishnan" userId="abdd362561d69a49" providerId="LiveId" clId="{77287463-3D66-429E-8DB2-DB0245C70A91}" dt="2023-05-06T06:29:19.167" v="72"/>
          <ac:spMkLst>
            <pc:docMk/>
            <pc:sldMk cId="2256564272" sldId="261"/>
            <ac:spMk id="3" creationId="{1223DE88-3E6D-FE3C-84C4-3D676EB2D8BE}"/>
          </ac:spMkLst>
        </pc:spChg>
        <pc:picChg chg="add mod">
          <ac:chgData name="Lalyta Krishnan" userId="abdd362561d69a49" providerId="LiveId" clId="{77287463-3D66-429E-8DB2-DB0245C70A91}" dt="2023-05-06T06:29:34.505" v="76" actId="14100"/>
          <ac:picMkLst>
            <pc:docMk/>
            <pc:sldMk cId="2256564272" sldId="261"/>
            <ac:picMk id="4" creationId="{0B3F1130-72F0-BD24-41FC-F1502A277A5D}"/>
          </ac:picMkLst>
        </pc:picChg>
      </pc:sldChg>
      <pc:sldChg chg="addSp delSp modSp new mod setBg addAnim">
        <pc:chgData name="Lalyta Krishnan" userId="abdd362561d69a49" providerId="LiveId" clId="{77287463-3D66-429E-8DB2-DB0245C70A91}" dt="2023-05-06T08:34:35.978" v="1064" actId="20577"/>
        <pc:sldMkLst>
          <pc:docMk/>
          <pc:sldMk cId="3466304792" sldId="261"/>
        </pc:sldMkLst>
        <pc:spChg chg="mod">
          <ac:chgData name="Lalyta Krishnan" userId="abdd362561d69a49" providerId="LiveId" clId="{77287463-3D66-429E-8DB2-DB0245C70A91}" dt="2023-05-06T07:21:15.724" v="229" actId="113"/>
          <ac:spMkLst>
            <pc:docMk/>
            <pc:sldMk cId="3466304792" sldId="261"/>
            <ac:spMk id="2" creationId="{DF8CA4EA-3FF3-61F4-1E0C-6FE7618198FD}"/>
          </ac:spMkLst>
        </pc:spChg>
        <pc:spChg chg="del">
          <ac:chgData name="Lalyta Krishnan" userId="abdd362561d69a49" providerId="LiveId" clId="{77287463-3D66-429E-8DB2-DB0245C70A91}" dt="2023-05-06T07:06:23.105" v="160" actId="26606"/>
          <ac:spMkLst>
            <pc:docMk/>
            <pc:sldMk cId="3466304792" sldId="261"/>
            <ac:spMk id="3" creationId="{9164B8D7-BC3B-9DFF-B3AC-3ADB85D571EF}"/>
          </ac:spMkLst>
        </pc:spChg>
        <pc:spChg chg="add del mod">
          <ac:chgData name="Lalyta Krishnan" userId="abdd362561d69a49" providerId="LiveId" clId="{77287463-3D66-429E-8DB2-DB0245C70A91}" dt="2023-05-06T07:21:20.067" v="231"/>
          <ac:spMkLst>
            <pc:docMk/>
            <pc:sldMk cId="3466304792" sldId="261"/>
            <ac:spMk id="4" creationId="{A751FF7D-BD27-302F-5BC9-6CC9A140AE9F}"/>
          </ac:spMkLst>
        </pc:spChg>
        <pc:spChg chg="add mod">
          <ac:chgData name="Lalyta Krishnan" userId="abdd362561d69a49" providerId="LiveId" clId="{77287463-3D66-429E-8DB2-DB0245C70A91}" dt="2023-05-06T08:34:35.978" v="1064" actId="20577"/>
          <ac:spMkLst>
            <pc:docMk/>
            <pc:sldMk cId="3466304792" sldId="261"/>
            <ac:spMk id="6" creationId="{07DDE3F1-54EC-D1EF-9835-B1DDD5D4EB8C}"/>
          </ac:spMkLst>
        </pc:spChg>
        <pc:spChg chg="add del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9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13" creationId="{37FDDF72-DE39-4F99-A3C1-DD9D7815D7DB}"/>
          </ac:spMkLst>
        </pc:spChg>
        <pc:spChg chg="add del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15" creationId="{5E4ECE80-3AD1-450C-B62A-98788F193948}"/>
          </ac:spMkLst>
        </pc:spChg>
        <pc:spChg chg="add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20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24" creationId="{E2748806-3AF5-4078-830A-C1F26BF1B200}"/>
          </ac:spMkLst>
        </pc:spChg>
        <pc:spChg chg="add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26" creationId="{BF991FCB-5132-414C-B377-526F56121B69}"/>
          </ac:spMkLst>
        </pc:spChg>
        <pc:spChg chg="add">
          <ac:chgData name="Lalyta Krishnan" userId="abdd362561d69a49" providerId="LiveId" clId="{77287463-3D66-429E-8DB2-DB0245C70A91}" dt="2023-05-06T07:06:39.805" v="172" actId="26606"/>
          <ac:spMkLst>
            <pc:docMk/>
            <pc:sldMk cId="3466304792" sldId="261"/>
            <ac:spMk id="28" creationId="{F23DAFF7-4C98-4E0E-8986-198D54B6C1F0}"/>
          </ac:spMkLst>
        </pc:spChg>
        <pc:picChg chg="add mod">
          <ac:chgData name="Lalyta Krishnan" userId="abdd362561d69a49" providerId="LiveId" clId="{77287463-3D66-429E-8DB2-DB0245C70A91}" dt="2023-05-06T07:21:07.215" v="227" actId="1076"/>
          <ac:picMkLst>
            <pc:docMk/>
            <pc:sldMk cId="3466304792" sldId="261"/>
            <ac:picMk id="5" creationId="{B899E8D6-D4C4-5748-92EC-A1C41CB711BF}"/>
          </ac:picMkLst>
        </pc:picChg>
        <pc:picChg chg="add del">
          <ac:chgData name="Lalyta Krishnan" userId="abdd362561d69a49" providerId="LiveId" clId="{77287463-3D66-429E-8DB2-DB0245C70A91}" dt="2023-05-06T07:06:39.805" v="172" actId="26606"/>
          <ac:picMkLst>
            <pc:docMk/>
            <pc:sldMk cId="3466304792" sldId="261"/>
            <ac:picMk id="11" creationId="{BC526B7A-4801-4FD1-95C8-03AF22629E87}"/>
          </ac:picMkLst>
        </pc:picChg>
        <pc:picChg chg="add">
          <ac:chgData name="Lalyta Krishnan" userId="abdd362561d69a49" providerId="LiveId" clId="{77287463-3D66-429E-8DB2-DB0245C70A91}" dt="2023-05-06T07:06:39.805" v="172" actId="26606"/>
          <ac:picMkLst>
            <pc:docMk/>
            <pc:sldMk cId="3466304792" sldId="261"/>
            <ac:picMk id="22" creationId="{BC526B7A-4801-4FD1-95C8-03AF22629E87}"/>
          </ac:picMkLst>
        </pc:picChg>
      </pc:sldChg>
      <pc:sldChg chg="addSp delSp modSp new mod setBg">
        <pc:chgData name="Lalyta Krishnan" userId="abdd362561d69a49" providerId="LiveId" clId="{77287463-3D66-429E-8DB2-DB0245C70A91}" dt="2023-05-06T07:32:23.133" v="434" actId="207"/>
        <pc:sldMkLst>
          <pc:docMk/>
          <pc:sldMk cId="1230729367" sldId="262"/>
        </pc:sldMkLst>
        <pc:spChg chg="mod">
          <ac:chgData name="Lalyta Krishnan" userId="abdd362561d69a49" providerId="LiveId" clId="{77287463-3D66-429E-8DB2-DB0245C70A91}" dt="2023-05-06T07:29:53.881" v="414" actId="20577"/>
          <ac:spMkLst>
            <pc:docMk/>
            <pc:sldMk cId="1230729367" sldId="262"/>
            <ac:spMk id="2" creationId="{87F1E776-DB37-6724-69A0-0C00670F3088}"/>
          </ac:spMkLst>
        </pc:spChg>
        <pc:spChg chg="add del">
          <ac:chgData name="Lalyta Krishnan" userId="abdd362561d69a49" providerId="LiveId" clId="{77287463-3D66-429E-8DB2-DB0245C70A91}" dt="2023-05-06T07:29:18.999" v="397" actId="26606"/>
          <ac:spMkLst>
            <pc:docMk/>
            <pc:sldMk cId="1230729367" sldId="262"/>
            <ac:spMk id="3" creationId="{D651CA61-B602-7380-8188-D28063030FAF}"/>
          </ac:spMkLst>
        </pc:spChg>
        <pc:spChg chg="add mod">
          <ac:chgData name="Lalyta Krishnan" userId="abdd362561d69a49" providerId="LiveId" clId="{77287463-3D66-429E-8DB2-DB0245C70A91}" dt="2023-05-06T07:32:23.133" v="434" actId="207"/>
          <ac:spMkLst>
            <pc:docMk/>
            <pc:sldMk cId="1230729367" sldId="262"/>
            <ac:spMk id="4" creationId="{9BEE1956-3605-D498-AB2F-E9EAFCBD43EF}"/>
          </ac:spMkLst>
        </pc:spChg>
        <pc:spChg chg="add">
          <ac:chgData name="Lalyta Krishnan" userId="abdd362561d69a49" providerId="LiveId" clId="{77287463-3D66-429E-8DB2-DB0245C70A91}" dt="2023-05-06T07:29:18.999" v="397" actId="26606"/>
          <ac:spMkLst>
            <pc:docMk/>
            <pc:sldMk cId="1230729367" sldId="262"/>
            <ac:spMk id="6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07:29:18.999" v="397" actId="26606"/>
          <ac:spMkLst>
            <pc:docMk/>
            <pc:sldMk cId="1230729367" sldId="262"/>
            <ac:spMk id="8" creationId="{1E644DE9-8D09-43E2-BA69-F57482CFC93A}"/>
          </ac:spMkLst>
        </pc:spChg>
        <pc:spChg chg="add del">
          <ac:chgData name="Lalyta Krishnan" userId="abdd362561d69a49" providerId="LiveId" clId="{77287463-3D66-429E-8DB2-DB0245C70A91}" dt="2023-05-06T07:29:04.110" v="390" actId="26606"/>
          <ac:spMkLst>
            <pc:docMk/>
            <pc:sldMk cId="1230729367" sldId="262"/>
            <ac:spMk id="9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07:29:18.999" v="397" actId="26606"/>
          <ac:spMkLst>
            <pc:docMk/>
            <pc:sldMk cId="1230729367" sldId="262"/>
            <ac:spMk id="10" creationId="{6C23C919-B32E-40FF-B3D8-631316E84E3E}"/>
          </ac:spMkLst>
        </pc:spChg>
        <pc:spChg chg="add del">
          <ac:chgData name="Lalyta Krishnan" userId="abdd362561d69a49" providerId="LiveId" clId="{77287463-3D66-429E-8DB2-DB0245C70A91}" dt="2023-05-06T07:29:04.110" v="390" actId="26606"/>
          <ac:spMkLst>
            <pc:docMk/>
            <pc:sldMk cId="1230729367" sldId="262"/>
            <ac:spMk id="13" creationId="{E2748806-3AF5-4078-830A-C1F26BF1B200}"/>
          </ac:spMkLst>
        </pc:spChg>
        <pc:spChg chg="add del">
          <ac:chgData name="Lalyta Krishnan" userId="abdd362561d69a49" providerId="LiveId" clId="{77287463-3D66-429E-8DB2-DB0245C70A91}" dt="2023-05-06T07:29:04.110" v="390" actId="26606"/>
          <ac:spMkLst>
            <pc:docMk/>
            <pc:sldMk cId="1230729367" sldId="262"/>
            <ac:spMk id="15" creationId="{BF991FCB-5132-414C-B377-526F56121B69}"/>
          </ac:spMkLst>
        </pc:spChg>
        <pc:spChg chg="add del">
          <ac:chgData name="Lalyta Krishnan" userId="abdd362561d69a49" providerId="LiveId" clId="{77287463-3D66-429E-8DB2-DB0245C70A91}" dt="2023-05-06T07:29:04.110" v="390" actId="26606"/>
          <ac:spMkLst>
            <pc:docMk/>
            <pc:sldMk cId="1230729367" sldId="262"/>
            <ac:spMk id="17" creationId="{F23DAFF7-4C98-4E0E-8986-198D54B6C1F0}"/>
          </ac:spMkLst>
        </pc:spChg>
        <pc:spChg chg="add del">
          <ac:chgData name="Lalyta Krishnan" userId="abdd362561d69a49" providerId="LiveId" clId="{77287463-3D66-429E-8DB2-DB0245C70A91}" dt="2023-05-06T07:29:04.992" v="392" actId="26606"/>
          <ac:spMkLst>
            <pc:docMk/>
            <pc:sldMk cId="1230729367" sldId="262"/>
            <ac:spMk id="19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7:29:04.992" v="392" actId="26606"/>
          <ac:spMkLst>
            <pc:docMk/>
            <pc:sldMk cId="1230729367" sldId="262"/>
            <ac:spMk id="21" creationId="{1E644DE9-8D09-43E2-BA69-F57482CFC93A}"/>
          </ac:spMkLst>
        </pc:spChg>
        <pc:spChg chg="add del">
          <ac:chgData name="Lalyta Krishnan" userId="abdd362561d69a49" providerId="LiveId" clId="{77287463-3D66-429E-8DB2-DB0245C70A91}" dt="2023-05-06T07:29:04.992" v="392" actId="26606"/>
          <ac:spMkLst>
            <pc:docMk/>
            <pc:sldMk cId="1230729367" sldId="262"/>
            <ac:spMk id="22" creationId="{6C23C919-B32E-40FF-B3D8-631316E84E3E}"/>
          </ac:spMkLst>
        </pc:spChg>
        <pc:spChg chg="add del">
          <ac:chgData name="Lalyta Krishnan" userId="abdd362561d69a49" providerId="LiveId" clId="{77287463-3D66-429E-8DB2-DB0245C70A91}" dt="2023-05-06T07:29:05.855" v="394" actId="26606"/>
          <ac:spMkLst>
            <pc:docMk/>
            <pc:sldMk cId="1230729367" sldId="262"/>
            <ac:spMk id="25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7:29:05.855" v="394" actId="26606"/>
          <ac:spMkLst>
            <pc:docMk/>
            <pc:sldMk cId="1230729367" sldId="262"/>
            <ac:spMk id="27" creationId="{E2748806-3AF5-4078-830A-C1F26BF1B200}"/>
          </ac:spMkLst>
        </pc:spChg>
        <pc:spChg chg="add del">
          <ac:chgData name="Lalyta Krishnan" userId="abdd362561d69a49" providerId="LiveId" clId="{77287463-3D66-429E-8DB2-DB0245C70A91}" dt="2023-05-06T07:29:05.855" v="394" actId="26606"/>
          <ac:spMkLst>
            <pc:docMk/>
            <pc:sldMk cId="1230729367" sldId="262"/>
            <ac:spMk id="28" creationId="{BF991FCB-5132-414C-B377-526F56121B69}"/>
          </ac:spMkLst>
        </pc:spChg>
        <pc:spChg chg="add del">
          <ac:chgData name="Lalyta Krishnan" userId="abdd362561d69a49" providerId="LiveId" clId="{77287463-3D66-429E-8DB2-DB0245C70A91}" dt="2023-05-06T07:29:05.855" v="394" actId="26606"/>
          <ac:spMkLst>
            <pc:docMk/>
            <pc:sldMk cId="1230729367" sldId="262"/>
            <ac:spMk id="30" creationId="{F23DAFF7-4C98-4E0E-8986-198D54B6C1F0}"/>
          </ac:spMkLst>
        </pc:spChg>
        <pc:spChg chg="add del">
          <ac:chgData name="Lalyta Krishnan" userId="abdd362561d69a49" providerId="LiveId" clId="{77287463-3D66-429E-8DB2-DB0245C70A91}" dt="2023-05-06T07:29:09.341" v="396" actId="26606"/>
          <ac:spMkLst>
            <pc:docMk/>
            <pc:sldMk cId="1230729367" sldId="262"/>
            <ac:spMk id="32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7:29:09.341" v="396" actId="26606"/>
          <ac:spMkLst>
            <pc:docMk/>
            <pc:sldMk cId="1230729367" sldId="262"/>
            <ac:spMk id="34" creationId="{1E644DE9-8D09-43E2-BA69-F57482CFC93A}"/>
          </ac:spMkLst>
        </pc:spChg>
        <pc:spChg chg="add del">
          <ac:chgData name="Lalyta Krishnan" userId="abdd362561d69a49" providerId="LiveId" clId="{77287463-3D66-429E-8DB2-DB0245C70A91}" dt="2023-05-06T07:29:09.341" v="396" actId="26606"/>
          <ac:spMkLst>
            <pc:docMk/>
            <pc:sldMk cId="1230729367" sldId="262"/>
            <ac:spMk id="35" creationId="{6C23C919-B32E-40FF-B3D8-631316E84E3E}"/>
          </ac:spMkLst>
        </pc:spChg>
        <pc:picChg chg="add del">
          <ac:chgData name="Lalyta Krishnan" userId="abdd362561d69a49" providerId="LiveId" clId="{77287463-3D66-429E-8DB2-DB0245C70A91}" dt="2023-05-06T07:29:04.110" v="390" actId="26606"/>
          <ac:picMkLst>
            <pc:docMk/>
            <pc:sldMk cId="1230729367" sldId="262"/>
            <ac:picMk id="5" creationId="{6E58E730-763E-398D-CC92-06DA07DB99E9}"/>
          </ac:picMkLst>
        </pc:picChg>
        <pc:picChg chg="add">
          <ac:chgData name="Lalyta Krishnan" userId="abdd362561d69a49" providerId="LiveId" clId="{77287463-3D66-429E-8DB2-DB0245C70A91}" dt="2023-05-06T07:29:18.999" v="397" actId="26606"/>
          <ac:picMkLst>
            <pc:docMk/>
            <pc:sldMk cId="1230729367" sldId="262"/>
            <ac:picMk id="7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7:29:04.110" v="390" actId="26606"/>
          <ac:picMkLst>
            <pc:docMk/>
            <pc:sldMk cId="1230729367" sldId="262"/>
            <ac:picMk id="11" creationId="{BC526B7A-4801-4FD1-95C8-03AF22629E87}"/>
          </ac:picMkLst>
        </pc:picChg>
        <pc:picChg chg="add mod">
          <ac:chgData name="Lalyta Krishnan" userId="abdd362561d69a49" providerId="LiveId" clId="{77287463-3D66-429E-8DB2-DB0245C70A91}" dt="2023-05-06T07:29:54.935" v="415" actId="1076"/>
          <ac:picMkLst>
            <pc:docMk/>
            <pc:sldMk cId="1230729367" sldId="262"/>
            <ac:picMk id="12" creationId="{0D326BC6-21BB-26E6-45FC-4C759A7319B0}"/>
          </ac:picMkLst>
        </pc:picChg>
        <pc:picChg chg="add del">
          <ac:chgData name="Lalyta Krishnan" userId="abdd362561d69a49" providerId="LiveId" clId="{77287463-3D66-429E-8DB2-DB0245C70A91}" dt="2023-05-06T07:29:04.992" v="392" actId="26606"/>
          <ac:picMkLst>
            <pc:docMk/>
            <pc:sldMk cId="1230729367" sldId="262"/>
            <ac:picMk id="20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7:29:04.992" v="392" actId="26606"/>
          <ac:picMkLst>
            <pc:docMk/>
            <pc:sldMk cId="1230729367" sldId="262"/>
            <ac:picMk id="23" creationId="{15728061-48FF-8D5B-F036-4B1223DCB234}"/>
          </ac:picMkLst>
        </pc:picChg>
        <pc:picChg chg="add del">
          <ac:chgData name="Lalyta Krishnan" userId="abdd362561d69a49" providerId="LiveId" clId="{77287463-3D66-429E-8DB2-DB0245C70A91}" dt="2023-05-06T07:29:05.855" v="394" actId="26606"/>
          <ac:picMkLst>
            <pc:docMk/>
            <pc:sldMk cId="1230729367" sldId="262"/>
            <ac:picMk id="26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7:29:05.855" v="394" actId="26606"/>
          <ac:picMkLst>
            <pc:docMk/>
            <pc:sldMk cId="1230729367" sldId="262"/>
            <ac:picMk id="29" creationId="{6BE8DAFA-A099-641A-5BA3-C20980A92D68}"/>
          </ac:picMkLst>
        </pc:picChg>
        <pc:picChg chg="add del">
          <ac:chgData name="Lalyta Krishnan" userId="abdd362561d69a49" providerId="LiveId" clId="{77287463-3D66-429E-8DB2-DB0245C70A91}" dt="2023-05-06T07:29:09.341" v="396" actId="26606"/>
          <ac:picMkLst>
            <pc:docMk/>
            <pc:sldMk cId="1230729367" sldId="262"/>
            <ac:picMk id="33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7:29:09.341" v="396" actId="26606"/>
          <ac:picMkLst>
            <pc:docMk/>
            <pc:sldMk cId="1230729367" sldId="262"/>
            <ac:picMk id="36" creationId="{15728061-48FF-8D5B-F036-4B1223DCB234}"/>
          </ac:picMkLst>
        </pc:picChg>
      </pc:sldChg>
      <pc:sldChg chg="addSp delSp modSp new mod setBg">
        <pc:chgData name="Lalyta Krishnan" userId="abdd362561d69a49" providerId="LiveId" clId="{77287463-3D66-429E-8DB2-DB0245C70A91}" dt="2023-05-06T10:44:57.989" v="1964" actId="13926"/>
        <pc:sldMkLst>
          <pc:docMk/>
          <pc:sldMk cId="3928821103" sldId="263"/>
        </pc:sldMkLst>
        <pc:spChg chg="mod">
          <ac:chgData name="Lalyta Krishnan" userId="abdd362561d69a49" providerId="LiveId" clId="{77287463-3D66-429E-8DB2-DB0245C70A91}" dt="2023-05-06T07:33:49.232" v="469" actId="113"/>
          <ac:spMkLst>
            <pc:docMk/>
            <pc:sldMk cId="3928821103" sldId="263"/>
            <ac:spMk id="2" creationId="{F0B06530-3C61-39A3-33DF-C72303834C4B}"/>
          </ac:spMkLst>
        </pc:spChg>
        <pc:spChg chg="add del">
          <ac:chgData name="Lalyta Krishnan" userId="abdd362561d69a49" providerId="LiveId" clId="{77287463-3D66-429E-8DB2-DB0245C70A91}" dt="2023-05-06T07:33:40.104" v="466" actId="26606"/>
          <ac:spMkLst>
            <pc:docMk/>
            <pc:sldMk cId="3928821103" sldId="263"/>
            <ac:spMk id="3" creationId="{AC719CFE-ADAA-2FAE-7D92-19F6911FA911}"/>
          </ac:spMkLst>
        </pc:spChg>
        <pc:spChg chg="add del mod">
          <ac:chgData name="Lalyta Krishnan" userId="abdd362561d69a49" providerId="LiveId" clId="{77287463-3D66-429E-8DB2-DB0245C70A91}" dt="2023-05-06T07:40:26.686" v="474"/>
          <ac:spMkLst>
            <pc:docMk/>
            <pc:sldMk cId="3928821103" sldId="263"/>
            <ac:spMk id="4" creationId="{BC1EC335-FEBC-DB83-8999-375A8DF2E9AA}"/>
          </ac:spMkLst>
        </pc:spChg>
        <pc:spChg chg="add mod">
          <ac:chgData name="Lalyta Krishnan" userId="abdd362561d69a49" providerId="LiveId" clId="{77287463-3D66-429E-8DB2-DB0245C70A91}" dt="2023-05-06T10:44:57.989" v="1964" actId="13926"/>
          <ac:spMkLst>
            <pc:docMk/>
            <pc:sldMk cId="3928821103" sldId="263"/>
            <ac:spMk id="6" creationId="{6DFDB443-057B-3691-31A8-0144AD2EEABE}"/>
          </ac:spMkLst>
        </pc:spChg>
        <pc:spChg chg="add del">
          <ac:chgData name="Lalyta Krishnan" userId="abdd362561d69a49" providerId="LiveId" clId="{77287463-3D66-429E-8DB2-DB0245C70A91}" dt="2023-05-06T07:33:40.091" v="465" actId="26606"/>
          <ac:spMkLst>
            <pc:docMk/>
            <pc:sldMk cId="3928821103" sldId="263"/>
            <ac:spMk id="9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7:33:40.091" v="465" actId="26606"/>
          <ac:spMkLst>
            <pc:docMk/>
            <pc:sldMk cId="3928821103" sldId="263"/>
            <ac:spMk id="13" creationId="{1E644DE9-8D09-43E2-BA69-F57482CFC93A}"/>
          </ac:spMkLst>
        </pc:spChg>
        <pc:spChg chg="add del">
          <ac:chgData name="Lalyta Krishnan" userId="abdd362561d69a49" providerId="LiveId" clId="{77287463-3D66-429E-8DB2-DB0245C70A91}" dt="2023-05-06T07:33:40.091" v="465" actId="26606"/>
          <ac:spMkLst>
            <pc:docMk/>
            <pc:sldMk cId="3928821103" sldId="263"/>
            <ac:spMk id="15" creationId="{6C23C919-B32E-40FF-B3D8-631316E84E3E}"/>
          </ac:spMkLst>
        </pc:spChg>
        <pc:spChg chg="add">
          <ac:chgData name="Lalyta Krishnan" userId="abdd362561d69a49" providerId="LiveId" clId="{77287463-3D66-429E-8DB2-DB0245C70A91}" dt="2023-05-06T07:33:40.104" v="466" actId="26606"/>
          <ac:spMkLst>
            <pc:docMk/>
            <pc:sldMk cId="3928821103" sldId="263"/>
            <ac:spMk id="21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07:33:40.104" v="466" actId="26606"/>
          <ac:spMkLst>
            <pc:docMk/>
            <pc:sldMk cId="3928821103" sldId="263"/>
            <ac:spMk id="23" creationId="{E2748806-3AF5-4078-830A-C1F26BF1B200}"/>
          </ac:spMkLst>
        </pc:spChg>
        <pc:spChg chg="add">
          <ac:chgData name="Lalyta Krishnan" userId="abdd362561d69a49" providerId="LiveId" clId="{77287463-3D66-429E-8DB2-DB0245C70A91}" dt="2023-05-06T07:33:40.104" v="466" actId="26606"/>
          <ac:spMkLst>
            <pc:docMk/>
            <pc:sldMk cId="3928821103" sldId="263"/>
            <ac:spMk id="24" creationId="{BF991FCB-5132-414C-B377-526F56121B69}"/>
          </ac:spMkLst>
        </pc:spChg>
        <pc:spChg chg="add">
          <ac:chgData name="Lalyta Krishnan" userId="abdd362561d69a49" providerId="LiveId" clId="{77287463-3D66-429E-8DB2-DB0245C70A91}" dt="2023-05-06T07:33:40.104" v="466" actId="26606"/>
          <ac:spMkLst>
            <pc:docMk/>
            <pc:sldMk cId="3928821103" sldId="263"/>
            <ac:spMk id="26" creationId="{F23DAFF7-4C98-4E0E-8986-198D54B6C1F0}"/>
          </ac:spMkLst>
        </pc:spChg>
        <pc:grpChg chg="add del">
          <ac:chgData name="Lalyta Krishnan" userId="abdd362561d69a49" providerId="LiveId" clId="{77287463-3D66-429E-8DB2-DB0245C70A91}" dt="2023-05-06T07:33:40.091" v="465" actId="26606"/>
          <ac:grpSpMkLst>
            <pc:docMk/>
            <pc:sldMk cId="3928821103" sldId="263"/>
            <ac:grpSpMk id="17" creationId="{5EDAD761-2CF4-463A-AD87-1D4E8549D7A5}"/>
          </ac:grpSpMkLst>
        </pc:grpChg>
        <pc:picChg chg="add del">
          <ac:chgData name="Lalyta Krishnan" userId="abdd362561d69a49" providerId="LiveId" clId="{77287463-3D66-429E-8DB2-DB0245C70A91}" dt="2023-05-06T07:33:40.091" v="465" actId="26606"/>
          <ac:picMkLst>
            <pc:docMk/>
            <pc:sldMk cId="3928821103" sldId="263"/>
            <ac:picMk id="5" creationId="{0FD2FFFC-AC4E-C878-E345-581DC8618ACE}"/>
          </ac:picMkLst>
        </pc:picChg>
        <pc:picChg chg="add del">
          <ac:chgData name="Lalyta Krishnan" userId="abdd362561d69a49" providerId="LiveId" clId="{77287463-3D66-429E-8DB2-DB0245C70A91}" dt="2023-05-06T07:33:40.091" v="465" actId="26606"/>
          <ac:picMkLst>
            <pc:docMk/>
            <pc:sldMk cId="3928821103" sldId="263"/>
            <ac:picMk id="11" creationId="{BC526B7A-4801-4FD1-95C8-03AF22629E87}"/>
          </ac:picMkLst>
        </pc:picChg>
        <pc:picChg chg="add">
          <ac:chgData name="Lalyta Krishnan" userId="abdd362561d69a49" providerId="LiveId" clId="{77287463-3D66-429E-8DB2-DB0245C70A91}" dt="2023-05-06T07:33:40.104" v="466" actId="26606"/>
          <ac:picMkLst>
            <pc:docMk/>
            <pc:sldMk cId="3928821103" sldId="263"/>
            <ac:picMk id="22" creationId="{BC526B7A-4801-4FD1-95C8-03AF22629E87}"/>
          </ac:picMkLst>
        </pc:picChg>
        <pc:picChg chg="add mod">
          <ac:chgData name="Lalyta Krishnan" userId="abdd362561d69a49" providerId="LiveId" clId="{77287463-3D66-429E-8DB2-DB0245C70A91}" dt="2023-05-06T08:01:35.959" v="730" actId="1076"/>
          <ac:picMkLst>
            <pc:docMk/>
            <pc:sldMk cId="3928821103" sldId="263"/>
            <ac:picMk id="25" creationId="{6D9CA40F-710C-EB87-A604-32AD2E83BC7B}"/>
          </ac:picMkLst>
        </pc:picChg>
      </pc:sldChg>
      <pc:sldChg chg="addSp delSp modSp new mod setBg">
        <pc:chgData name="Lalyta Krishnan" userId="abdd362561d69a49" providerId="LiveId" clId="{77287463-3D66-429E-8DB2-DB0245C70A91}" dt="2023-05-06T08:13:00.364" v="897" actId="255"/>
        <pc:sldMkLst>
          <pc:docMk/>
          <pc:sldMk cId="1847445587" sldId="264"/>
        </pc:sldMkLst>
        <pc:spChg chg="mod">
          <ac:chgData name="Lalyta Krishnan" userId="abdd362561d69a49" providerId="LiveId" clId="{77287463-3D66-429E-8DB2-DB0245C70A91}" dt="2023-05-06T08:09:27.609" v="858" actId="14100"/>
          <ac:spMkLst>
            <pc:docMk/>
            <pc:sldMk cId="1847445587" sldId="264"/>
            <ac:spMk id="2" creationId="{8888928E-AAB3-50F7-C56B-5BE0D8C35E60}"/>
          </ac:spMkLst>
        </pc:spChg>
        <pc:spChg chg="del">
          <ac:chgData name="Lalyta Krishnan" userId="abdd362561d69a49" providerId="LiveId" clId="{77287463-3D66-429E-8DB2-DB0245C70A91}" dt="2023-05-06T08:05:13.460" v="836" actId="26606"/>
          <ac:spMkLst>
            <pc:docMk/>
            <pc:sldMk cId="1847445587" sldId="264"/>
            <ac:spMk id="3" creationId="{E793CB77-F42F-FB13-1B1E-3BD7901E1F10}"/>
          </ac:spMkLst>
        </pc:spChg>
        <pc:spChg chg="add mod">
          <ac:chgData name="Lalyta Krishnan" userId="abdd362561d69a49" providerId="LiveId" clId="{77287463-3D66-429E-8DB2-DB0245C70A91}" dt="2023-05-06T08:13:00.364" v="897" actId="255"/>
          <ac:spMkLst>
            <pc:docMk/>
            <pc:sldMk cId="1847445587" sldId="264"/>
            <ac:spMk id="7" creationId="{73DAE7FD-89E4-8D95-055F-5CA539D46A89}"/>
          </ac:spMkLst>
        </pc:spChg>
        <pc:spChg chg="add del">
          <ac:chgData name="Lalyta Krishnan" userId="abdd362561d69a49" providerId="LiveId" clId="{77287463-3D66-429E-8DB2-DB0245C70A91}" dt="2023-05-06T08:05:25.250" v="839" actId="26606"/>
          <ac:spMkLst>
            <pc:docMk/>
            <pc:sldMk cId="1847445587" sldId="264"/>
            <ac:spMk id="9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8:05:25.250" v="839" actId="26606"/>
          <ac:spMkLst>
            <pc:docMk/>
            <pc:sldMk cId="1847445587" sldId="264"/>
            <ac:spMk id="13" creationId="{E2748806-3AF5-4078-830A-C1F26BF1B200}"/>
          </ac:spMkLst>
        </pc:spChg>
        <pc:spChg chg="add del">
          <ac:chgData name="Lalyta Krishnan" userId="abdd362561d69a49" providerId="LiveId" clId="{77287463-3D66-429E-8DB2-DB0245C70A91}" dt="2023-05-06T08:05:25.250" v="839" actId="26606"/>
          <ac:spMkLst>
            <pc:docMk/>
            <pc:sldMk cId="1847445587" sldId="264"/>
            <ac:spMk id="15" creationId="{BF991FCB-5132-414C-B377-526F56121B69}"/>
          </ac:spMkLst>
        </pc:spChg>
        <pc:spChg chg="add del">
          <ac:chgData name="Lalyta Krishnan" userId="abdd362561d69a49" providerId="LiveId" clId="{77287463-3D66-429E-8DB2-DB0245C70A91}" dt="2023-05-06T08:05:25.250" v="839" actId="26606"/>
          <ac:spMkLst>
            <pc:docMk/>
            <pc:sldMk cId="1847445587" sldId="264"/>
            <ac:spMk id="17" creationId="{4E737432-73B7-4BCE-A154-A4B1B3E7EA3B}"/>
          </ac:spMkLst>
        </pc:spChg>
        <pc:spChg chg="add del">
          <ac:chgData name="Lalyta Krishnan" userId="abdd362561d69a49" providerId="LiveId" clId="{77287463-3D66-429E-8DB2-DB0245C70A91}" dt="2023-05-06T08:09:02.635" v="851" actId="26606"/>
          <ac:spMkLst>
            <pc:docMk/>
            <pc:sldMk cId="1847445587" sldId="264"/>
            <ac:spMk id="22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8:09:02.635" v="851" actId="26606"/>
          <ac:spMkLst>
            <pc:docMk/>
            <pc:sldMk cId="1847445587" sldId="264"/>
            <ac:spMk id="26" creationId="{297F7562-DBE2-4729-835D-1486BBB4373A}"/>
          </ac:spMkLst>
        </pc:spChg>
        <pc:spChg chg="add del">
          <ac:chgData name="Lalyta Krishnan" userId="abdd362561d69a49" providerId="LiveId" clId="{77287463-3D66-429E-8DB2-DB0245C70A91}" dt="2023-05-06T08:09:02.635" v="851" actId="26606"/>
          <ac:spMkLst>
            <pc:docMk/>
            <pc:sldMk cId="1847445587" sldId="264"/>
            <ac:spMk id="28" creationId="{DCE0245F-7D4D-413E-940B-1D9D9A171161}"/>
          </ac:spMkLst>
        </pc:spChg>
        <pc:spChg chg="add del">
          <ac:chgData name="Lalyta Krishnan" userId="abdd362561d69a49" providerId="LiveId" clId="{77287463-3D66-429E-8DB2-DB0245C70A91}" dt="2023-05-06T08:09:02.635" v="851" actId="26606"/>
          <ac:spMkLst>
            <pc:docMk/>
            <pc:sldMk cId="1847445587" sldId="264"/>
            <ac:spMk id="37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8:09:02.635" v="851" actId="26606"/>
          <ac:spMkLst>
            <pc:docMk/>
            <pc:sldMk cId="1847445587" sldId="264"/>
            <ac:spMk id="41" creationId="{297F7562-DBE2-4729-835D-1486BBB4373A}"/>
          </ac:spMkLst>
        </pc:spChg>
        <pc:spChg chg="add del">
          <ac:chgData name="Lalyta Krishnan" userId="abdd362561d69a49" providerId="LiveId" clId="{77287463-3D66-429E-8DB2-DB0245C70A91}" dt="2023-05-06T08:09:02.635" v="851" actId="26606"/>
          <ac:spMkLst>
            <pc:docMk/>
            <pc:sldMk cId="1847445587" sldId="264"/>
            <ac:spMk id="43" creationId="{DCE0245F-7D4D-413E-940B-1D9D9A171161}"/>
          </ac:spMkLst>
        </pc:spChg>
        <pc:grpChg chg="add del">
          <ac:chgData name="Lalyta Krishnan" userId="abdd362561d69a49" providerId="LiveId" clId="{77287463-3D66-429E-8DB2-DB0245C70A91}" dt="2023-05-06T08:09:02.635" v="851" actId="26606"/>
          <ac:grpSpMkLst>
            <pc:docMk/>
            <pc:sldMk cId="1847445587" sldId="264"/>
            <ac:grpSpMk id="30" creationId="{5BB11B77-16CE-4796-9677-F0ED67FCEC1B}"/>
          </ac:grpSpMkLst>
        </pc:grpChg>
        <pc:grpChg chg="add del">
          <ac:chgData name="Lalyta Krishnan" userId="abdd362561d69a49" providerId="LiveId" clId="{77287463-3D66-429E-8DB2-DB0245C70A91}" dt="2023-05-06T08:09:02.635" v="851" actId="26606"/>
          <ac:grpSpMkLst>
            <pc:docMk/>
            <pc:sldMk cId="1847445587" sldId="264"/>
            <ac:grpSpMk id="45" creationId="{5BB11B77-16CE-4796-9677-F0ED67FCEC1B}"/>
          </ac:grpSpMkLst>
        </pc:grpChg>
        <pc:picChg chg="add del mod ord">
          <ac:chgData name="Lalyta Krishnan" userId="abdd362561d69a49" providerId="LiveId" clId="{77287463-3D66-429E-8DB2-DB0245C70A91}" dt="2023-05-06T08:08:40.043" v="846" actId="21"/>
          <ac:picMkLst>
            <pc:docMk/>
            <pc:sldMk cId="1847445587" sldId="264"/>
            <ac:picMk id="5" creationId="{CB7550AD-9315-3B3E-AECB-558E18146E85}"/>
          </ac:picMkLst>
        </pc:picChg>
        <pc:picChg chg="add mod">
          <ac:chgData name="Lalyta Krishnan" userId="abdd362561d69a49" providerId="LiveId" clId="{77287463-3D66-429E-8DB2-DB0245C70A91}" dt="2023-05-06T08:09:35.729" v="861" actId="14100"/>
          <ac:picMkLst>
            <pc:docMk/>
            <pc:sldMk cId="1847445587" sldId="264"/>
            <ac:picMk id="6" creationId="{9847DD97-D4E1-89AF-5A28-C9B5A38D9335}"/>
          </ac:picMkLst>
        </pc:picChg>
        <pc:picChg chg="add del">
          <ac:chgData name="Lalyta Krishnan" userId="abdd362561d69a49" providerId="LiveId" clId="{77287463-3D66-429E-8DB2-DB0245C70A91}" dt="2023-05-06T08:05:25.250" v="839" actId="26606"/>
          <ac:picMkLst>
            <pc:docMk/>
            <pc:sldMk cId="1847445587" sldId="264"/>
            <ac:picMk id="11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8:09:02.635" v="851" actId="26606"/>
          <ac:picMkLst>
            <pc:docMk/>
            <pc:sldMk cId="1847445587" sldId="264"/>
            <ac:picMk id="24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8:09:02.635" v="851" actId="26606"/>
          <ac:picMkLst>
            <pc:docMk/>
            <pc:sldMk cId="1847445587" sldId="264"/>
            <ac:picMk id="39" creationId="{BC526B7A-4801-4FD1-95C8-03AF22629E87}"/>
          </ac:picMkLst>
        </pc:picChg>
      </pc:sldChg>
      <pc:sldChg chg="addSp delSp modSp new mod setBg">
        <pc:chgData name="Lalyta Krishnan" userId="abdd362561d69a49" providerId="LiveId" clId="{77287463-3D66-429E-8DB2-DB0245C70A91}" dt="2023-05-06T08:50:49.275" v="1732" actId="20577"/>
        <pc:sldMkLst>
          <pc:docMk/>
          <pc:sldMk cId="2519461219" sldId="265"/>
        </pc:sldMkLst>
        <pc:spChg chg="mod">
          <ac:chgData name="Lalyta Krishnan" userId="abdd362561d69a49" providerId="LiveId" clId="{77287463-3D66-429E-8DB2-DB0245C70A91}" dt="2023-05-06T08:50:49.275" v="1732" actId="20577"/>
          <ac:spMkLst>
            <pc:docMk/>
            <pc:sldMk cId="2519461219" sldId="265"/>
            <ac:spMk id="2" creationId="{DB600E02-E631-7DF2-6A3E-86630CD55275}"/>
          </ac:spMkLst>
        </pc:spChg>
        <pc:spChg chg="del">
          <ac:chgData name="Lalyta Krishnan" userId="abdd362561d69a49" providerId="LiveId" clId="{77287463-3D66-429E-8DB2-DB0245C70A91}" dt="2023-05-06T08:27:51.264" v="930"/>
          <ac:spMkLst>
            <pc:docMk/>
            <pc:sldMk cId="2519461219" sldId="265"/>
            <ac:spMk id="3" creationId="{96D8E300-21B8-4076-7B05-040F62A8C550}"/>
          </ac:spMkLst>
        </pc:spChg>
        <pc:spChg chg="add del">
          <ac:chgData name="Lalyta Krishnan" userId="abdd362561d69a49" providerId="LiveId" clId="{77287463-3D66-429E-8DB2-DB0245C70A91}" dt="2023-05-06T08:36:29.769" v="1081" actId="26606"/>
          <ac:spMkLst>
            <pc:docMk/>
            <pc:sldMk cId="2519461219" sldId="265"/>
            <ac:spMk id="9" creationId="{43A9B7B3-F171-4C25-99FC-C54250F0649B}"/>
          </ac:spMkLst>
        </pc:spChg>
        <pc:spChg chg="add del mod">
          <ac:chgData name="Lalyta Krishnan" userId="abdd362561d69a49" providerId="LiveId" clId="{77287463-3D66-429E-8DB2-DB0245C70A91}" dt="2023-05-06T08:36:06.912" v="1074" actId="21"/>
          <ac:spMkLst>
            <pc:docMk/>
            <pc:sldMk cId="2519461219" sldId="265"/>
            <ac:spMk id="10" creationId="{6AB1BC5E-3597-F8F8-1EAE-BE0245248864}"/>
          </ac:spMkLst>
        </pc:spChg>
        <pc:spChg chg="add del">
          <ac:chgData name="Lalyta Krishnan" userId="abdd362561d69a49" providerId="LiveId" clId="{77287463-3D66-429E-8DB2-DB0245C70A91}" dt="2023-05-06T08:36:29.769" v="1081" actId="26606"/>
          <ac:spMkLst>
            <pc:docMk/>
            <pc:sldMk cId="2519461219" sldId="265"/>
            <ac:spMk id="11" creationId="{D2D5C7C5-9C27-4A61-9F57-1857D45320FD}"/>
          </ac:spMkLst>
        </pc:spChg>
        <pc:spChg chg="add">
          <ac:chgData name="Lalyta Krishnan" userId="abdd362561d69a49" providerId="LiveId" clId="{77287463-3D66-429E-8DB2-DB0245C70A91}" dt="2023-05-06T08:36:29.769" v="1081" actId="26606"/>
          <ac:spMkLst>
            <pc:docMk/>
            <pc:sldMk cId="2519461219" sldId="265"/>
            <ac:spMk id="20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08:36:29.769" v="1081" actId="26606"/>
          <ac:spMkLst>
            <pc:docMk/>
            <pc:sldMk cId="2519461219" sldId="265"/>
            <ac:spMk id="24" creationId="{F1174801-1395-44C5-9B00-CCAC45C056E7}"/>
          </ac:spMkLst>
        </pc:spChg>
        <pc:spChg chg="add">
          <ac:chgData name="Lalyta Krishnan" userId="abdd362561d69a49" providerId="LiveId" clId="{77287463-3D66-429E-8DB2-DB0245C70A91}" dt="2023-05-06T08:36:29.769" v="1081" actId="26606"/>
          <ac:spMkLst>
            <pc:docMk/>
            <pc:sldMk cId="2519461219" sldId="265"/>
            <ac:spMk id="26" creationId="{32EBE56B-DFF0-4948-83B7-D40B66737120}"/>
          </ac:spMkLst>
        </pc:spChg>
        <pc:grpChg chg="add del">
          <ac:chgData name="Lalyta Krishnan" userId="abdd362561d69a49" providerId="LiveId" clId="{77287463-3D66-429E-8DB2-DB0245C70A91}" dt="2023-05-06T08:36:29.769" v="1081" actId="26606"/>
          <ac:grpSpMkLst>
            <pc:docMk/>
            <pc:sldMk cId="2519461219" sldId="265"/>
            <ac:grpSpMk id="13" creationId="{BBDA1F5A-F3A8-40DA-ADE6-E0B4D99C853D}"/>
          </ac:grpSpMkLst>
        </pc:grpChg>
        <pc:grpChg chg="add">
          <ac:chgData name="Lalyta Krishnan" userId="abdd362561d69a49" providerId="LiveId" clId="{77287463-3D66-429E-8DB2-DB0245C70A91}" dt="2023-05-06T08:36:29.769" v="1081" actId="26606"/>
          <ac:grpSpMkLst>
            <pc:docMk/>
            <pc:sldMk cId="2519461219" sldId="265"/>
            <ac:grpSpMk id="28" creationId="{3B36BCCA-34D5-47BD-9879-6694D1068B1F}"/>
          </ac:grpSpMkLst>
        </pc:grpChg>
        <pc:graphicFrameChg chg="add del mod">
          <ac:chgData name="Lalyta Krishnan" userId="abdd362561d69a49" providerId="LiveId" clId="{77287463-3D66-429E-8DB2-DB0245C70A91}" dt="2023-05-06T08:35:59.235" v="1072" actId="21"/>
          <ac:graphicFrameMkLst>
            <pc:docMk/>
            <pc:sldMk cId="2519461219" sldId="265"/>
            <ac:graphicFrameMk id="4" creationId="{B781ADD4-5B84-00BB-BA36-22CB81351122}"/>
          </ac:graphicFrameMkLst>
        </pc:graphicFrameChg>
        <pc:graphicFrameChg chg="add del mod">
          <ac:chgData name="Lalyta Krishnan" userId="abdd362561d69a49" providerId="LiveId" clId="{77287463-3D66-429E-8DB2-DB0245C70A91}" dt="2023-05-06T08:32:08.469" v="984" actId="21"/>
          <ac:graphicFrameMkLst>
            <pc:docMk/>
            <pc:sldMk cId="2519461219" sldId="265"/>
            <ac:graphicFrameMk id="5" creationId="{B781ADD4-5B84-00BB-BA36-22CB81351122}"/>
          </ac:graphicFrameMkLst>
        </pc:graphicFrameChg>
        <pc:graphicFrameChg chg="add del mod">
          <ac:chgData name="Lalyta Krishnan" userId="abdd362561d69a49" providerId="LiveId" clId="{77287463-3D66-429E-8DB2-DB0245C70A91}" dt="2023-05-06T08:36:24.223" v="1080" actId="478"/>
          <ac:graphicFrameMkLst>
            <pc:docMk/>
            <pc:sldMk cId="2519461219" sldId="265"/>
            <ac:graphicFrameMk id="6" creationId="{47DC0729-A63B-EDD6-6F3F-9DB675C73E48}"/>
          </ac:graphicFrameMkLst>
        </pc:graphicFrameChg>
        <pc:graphicFrameChg chg="add mod">
          <ac:chgData name="Lalyta Krishnan" userId="abdd362561d69a49" providerId="LiveId" clId="{77287463-3D66-429E-8DB2-DB0245C70A91}" dt="2023-05-06T08:36:29.769" v="1081" actId="26606"/>
          <ac:graphicFrameMkLst>
            <pc:docMk/>
            <pc:sldMk cId="2519461219" sldId="265"/>
            <ac:graphicFrameMk id="7" creationId="{B781ADD4-5B84-00BB-BA36-22CB81351122}"/>
          </ac:graphicFrameMkLst>
        </pc:graphicFrameChg>
        <pc:picChg chg="add">
          <ac:chgData name="Lalyta Krishnan" userId="abdd362561d69a49" providerId="LiveId" clId="{77287463-3D66-429E-8DB2-DB0245C70A91}" dt="2023-05-06T08:36:29.769" v="1081" actId="26606"/>
          <ac:picMkLst>
            <pc:docMk/>
            <pc:sldMk cId="2519461219" sldId="265"/>
            <ac:picMk id="22" creationId="{BC526B7A-4801-4FD1-95C8-03AF22629E87}"/>
          </ac:picMkLst>
        </pc:picChg>
      </pc:sldChg>
      <pc:sldChg chg="addSp delSp modSp new mod setBg">
        <pc:chgData name="Lalyta Krishnan" userId="abdd362561d69a49" providerId="LiveId" clId="{77287463-3D66-429E-8DB2-DB0245C70A91}" dt="2023-05-06T08:39:52.126" v="1385" actId="20577"/>
        <pc:sldMkLst>
          <pc:docMk/>
          <pc:sldMk cId="1881502188" sldId="266"/>
        </pc:sldMkLst>
        <pc:spChg chg="mod">
          <ac:chgData name="Lalyta Krishnan" userId="abdd362561d69a49" providerId="LiveId" clId="{77287463-3D66-429E-8DB2-DB0245C70A91}" dt="2023-05-06T08:39:52.126" v="1385" actId="20577"/>
          <ac:spMkLst>
            <pc:docMk/>
            <pc:sldMk cId="1881502188" sldId="266"/>
            <ac:spMk id="2" creationId="{C78E1450-8F96-0F6B-A549-01F0ACE24D8F}"/>
          </ac:spMkLst>
        </pc:spChg>
        <pc:spChg chg="del">
          <ac:chgData name="Lalyta Krishnan" userId="abdd362561d69a49" providerId="LiveId" clId="{77287463-3D66-429E-8DB2-DB0245C70A91}" dt="2023-05-06T08:38:58.973" v="1297"/>
          <ac:spMkLst>
            <pc:docMk/>
            <pc:sldMk cId="1881502188" sldId="266"/>
            <ac:spMk id="3" creationId="{7C271A82-7A92-DFB2-F8EA-5629E1947887}"/>
          </ac:spMkLst>
        </pc:spChg>
        <pc:spChg chg="add del">
          <ac:chgData name="Lalyta Krishnan" userId="abdd362561d69a49" providerId="LiveId" clId="{77287463-3D66-429E-8DB2-DB0245C70A91}" dt="2023-05-06T08:39:35.176" v="1360" actId="26606"/>
          <ac:spMkLst>
            <pc:docMk/>
            <pc:sldMk cId="1881502188" sldId="266"/>
            <ac:spMk id="9" creationId="{43A9B7B3-F171-4C25-99FC-C54250F0649B}"/>
          </ac:spMkLst>
        </pc:spChg>
        <pc:spChg chg="add del">
          <ac:chgData name="Lalyta Krishnan" userId="abdd362561d69a49" providerId="LiveId" clId="{77287463-3D66-429E-8DB2-DB0245C70A91}" dt="2023-05-06T08:39:35.176" v="1360" actId="26606"/>
          <ac:spMkLst>
            <pc:docMk/>
            <pc:sldMk cId="1881502188" sldId="266"/>
            <ac:spMk id="11" creationId="{D2D5C7C5-9C27-4A61-9F57-1857D45320FD}"/>
          </ac:spMkLst>
        </pc:spChg>
        <pc:spChg chg="add del">
          <ac:chgData name="Lalyta Krishnan" userId="abdd362561d69a49" providerId="LiveId" clId="{77287463-3D66-429E-8DB2-DB0245C70A91}" dt="2023-05-06T08:39:35.176" v="1360" actId="26606"/>
          <ac:spMkLst>
            <pc:docMk/>
            <pc:sldMk cId="1881502188" sldId="266"/>
            <ac:spMk id="13" creationId="{A56932E6-5BA9-4C85-82EA-A307011BBDFD}"/>
          </ac:spMkLst>
        </pc:spChg>
        <pc:spChg chg="add">
          <ac:chgData name="Lalyta Krishnan" userId="abdd362561d69a49" providerId="LiveId" clId="{77287463-3D66-429E-8DB2-DB0245C70A91}" dt="2023-05-06T08:39:35.176" v="1360" actId="26606"/>
          <ac:spMkLst>
            <pc:docMk/>
            <pc:sldMk cId="1881502188" sldId="266"/>
            <ac:spMk id="18" creationId="{43A9B7B3-F171-4C25-99FC-C54250F0649B}"/>
          </ac:spMkLst>
        </pc:spChg>
        <pc:spChg chg="add">
          <ac:chgData name="Lalyta Krishnan" userId="abdd362561d69a49" providerId="LiveId" clId="{77287463-3D66-429E-8DB2-DB0245C70A91}" dt="2023-05-06T08:39:35.176" v="1360" actId="26606"/>
          <ac:spMkLst>
            <pc:docMk/>
            <pc:sldMk cId="1881502188" sldId="266"/>
            <ac:spMk id="20" creationId="{D2D5C7C5-9C27-4A61-9F57-1857D45320FD}"/>
          </ac:spMkLst>
        </pc:spChg>
        <pc:spChg chg="add">
          <ac:chgData name="Lalyta Krishnan" userId="abdd362561d69a49" providerId="LiveId" clId="{77287463-3D66-429E-8DB2-DB0245C70A91}" dt="2023-05-06T08:39:35.176" v="1360" actId="26606"/>
          <ac:spMkLst>
            <pc:docMk/>
            <pc:sldMk cId="1881502188" sldId="266"/>
            <ac:spMk id="22" creationId="{A56932E6-5BA9-4C85-82EA-A307011BBDFD}"/>
          </ac:spMkLst>
        </pc:spChg>
        <pc:graphicFrameChg chg="add mod">
          <ac:chgData name="Lalyta Krishnan" userId="abdd362561d69a49" providerId="LiveId" clId="{77287463-3D66-429E-8DB2-DB0245C70A91}" dt="2023-05-06T08:39:35.176" v="1360" actId="26606"/>
          <ac:graphicFrameMkLst>
            <pc:docMk/>
            <pc:sldMk cId="1881502188" sldId="266"/>
            <ac:graphicFrameMk id="4" creationId="{5B463B20-947D-7DAD-0B5E-661F78255111}"/>
          </ac:graphicFrameMkLst>
        </pc:graphicFrameChg>
      </pc:sldChg>
      <pc:sldChg chg="addSp delSp modSp new mod setBg">
        <pc:chgData name="Lalyta Krishnan" userId="abdd362561d69a49" providerId="LiveId" clId="{77287463-3D66-429E-8DB2-DB0245C70A91}" dt="2023-05-06T08:52:51.460" v="1830" actId="20577"/>
        <pc:sldMkLst>
          <pc:docMk/>
          <pc:sldMk cId="599884137" sldId="267"/>
        </pc:sldMkLst>
        <pc:spChg chg="mod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2" creationId="{2E48598B-0324-98AF-ED9C-EA0169654B75}"/>
          </ac:spMkLst>
        </pc:spChg>
        <pc:spChg chg="mod">
          <ac:chgData name="Lalyta Krishnan" userId="abdd362561d69a49" providerId="LiveId" clId="{77287463-3D66-429E-8DB2-DB0245C70A91}" dt="2023-05-06T08:52:51.460" v="1830" actId="20577"/>
          <ac:spMkLst>
            <pc:docMk/>
            <pc:sldMk cId="599884137" sldId="267"/>
            <ac:spMk id="3" creationId="{D6878889-98D3-D28B-E724-42C24DF16CC5}"/>
          </ac:spMkLst>
        </pc:spChg>
        <pc:spChg chg="add del">
          <ac:chgData name="Lalyta Krishnan" userId="abdd362561d69a49" providerId="LiveId" clId="{77287463-3D66-429E-8DB2-DB0245C70A91}" dt="2023-05-06T08:42:09.769" v="1548" actId="26606"/>
          <ac:spMkLst>
            <pc:docMk/>
            <pc:sldMk cId="599884137" sldId="267"/>
            <ac:spMk id="8" creationId="{8651CFA9-6065-4243-AC48-858E359780B1}"/>
          </ac:spMkLst>
        </pc:spChg>
        <pc:spChg chg="add del">
          <ac:chgData name="Lalyta Krishnan" userId="abdd362561d69a49" providerId="LiveId" clId="{77287463-3D66-429E-8DB2-DB0245C70A91}" dt="2023-05-06T08:42:09.769" v="1548" actId="26606"/>
          <ac:spMkLst>
            <pc:docMk/>
            <pc:sldMk cId="599884137" sldId="267"/>
            <ac:spMk id="10" creationId="{7462BFBC-0E19-4E6F-B0C7-CD5C519BC311}"/>
          </ac:spMkLst>
        </pc:spChg>
        <pc:spChg chg="add del">
          <ac:chgData name="Lalyta Krishnan" userId="abdd362561d69a49" providerId="LiveId" clId="{77287463-3D66-429E-8DB2-DB0245C70A91}" dt="2023-05-06T08:42:09.769" v="1548" actId="26606"/>
          <ac:spMkLst>
            <pc:docMk/>
            <pc:sldMk cId="599884137" sldId="267"/>
            <ac:spMk id="16" creationId="{D813CD98-5EBE-426D-A4AC-FA5518B099DE}"/>
          </ac:spMkLst>
        </pc:spChg>
        <pc:spChg chg="add del">
          <ac:chgData name="Lalyta Krishnan" userId="abdd362561d69a49" providerId="LiveId" clId="{77287463-3D66-429E-8DB2-DB0245C70A91}" dt="2023-05-06T08:42:09.769" v="1548" actId="26606"/>
          <ac:spMkLst>
            <pc:docMk/>
            <pc:sldMk cId="599884137" sldId="267"/>
            <ac:spMk id="18" creationId="{B453545A-B2D3-41EE-A91C-DBF43402DD43}"/>
          </ac:spMkLst>
        </pc:spChg>
        <pc:spChg chg="add del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20" creationId="{8651CFA9-6065-4243-AC48-858E359780B1}"/>
          </ac:spMkLst>
        </pc:spChg>
        <pc:spChg chg="add del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21" creationId="{1DA57B7B-30D9-4515-9542-FFA699A3C8E8}"/>
          </ac:spMkLst>
        </pc:spChg>
        <pc:spChg chg="add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27" creationId="{8651CFA9-6065-4243-AC48-858E359780B1}"/>
          </ac:spMkLst>
        </pc:spChg>
        <pc:spChg chg="add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29" creationId="{7462BFBC-0E19-4E6F-B0C7-CD5C519BC311}"/>
          </ac:spMkLst>
        </pc:spChg>
        <pc:spChg chg="add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35" creationId="{D813CD98-5EBE-426D-A4AC-FA5518B099DE}"/>
          </ac:spMkLst>
        </pc:spChg>
        <pc:spChg chg="add">
          <ac:chgData name="Lalyta Krishnan" userId="abdd362561d69a49" providerId="LiveId" clId="{77287463-3D66-429E-8DB2-DB0245C70A91}" dt="2023-05-06T08:42:20.482" v="1551" actId="26606"/>
          <ac:spMkLst>
            <pc:docMk/>
            <pc:sldMk cId="599884137" sldId="267"/>
            <ac:spMk id="37" creationId="{B453545A-B2D3-41EE-A91C-DBF43402DD43}"/>
          </ac:spMkLst>
        </pc:spChg>
        <pc:grpChg chg="add del">
          <ac:chgData name="Lalyta Krishnan" userId="abdd362561d69a49" providerId="LiveId" clId="{77287463-3D66-429E-8DB2-DB0245C70A91}" dt="2023-05-06T08:42:09.769" v="1548" actId="26606"/>
          <ac:grpSpMkLst>
            <pc:docMk/>
            <pc:sldMk cId="599884137" sldId="267"/>
            <ac:grpSpMk id="12" creationId="{F2C2A007-4AE9-49C4-B364-5FDF34596224}"/>
          </ac:grpSpMkLst>
        </pc:grpChg>
        <pc:grpChg chg="add del">
          <ac:chgData name="Lalyta Krishnan" userId="abdd362561d69a49" providerId="LiveId" clId="{77287463-3D66-429E-8DB2-DB0245C70A91}" dt="2023-05-06T08:42:20.482" v="1551" actId="26606"/>
          <ac:grpSpMkLst>
            <pc:docMk/>
            <pc:sldMk cId="599884137" sldId="267"/>
            <ac:grpSpMk id="22" creationId="{DB2F975E-DA49-4702-8C47-1C492A7A848E}"/>
          </ac:grpSpMkLst>
        </pc:grpChg>
        <pc:grpChg chg="add">
          <ac:chgData name="Lalyta Krishnan" userId="abdd362561d69a49" providerId="LiveId" clId="{77287463-3D66-429E-8DB2-DB0245C70A91}" dt="2023-05-06T08:42:20.482" v="1551" actId="26606"/>
          <ac:grpSpMkLst>
            <pc:docMk/>
            <pc:sldMk cId="599884137" sldId="267"/>
            <ac:grpSpMk id="31" creationId="{F2C2A007-4AE9-49C4-B364-5FDF34596224}"/>
          </ac:grpSpMkLst>
        </pc:grpChg>
      </pc:sldChg>
      <pc:sldChg chg="addSp delSp modSp new mod">
        <pc:chgData name="Lalyta Krishnan" userId="abdd362561d69a49" providerId="LiveId" clId="{77287463-3D66-429E-8DB2-DB0245C70A91}" dt="2023-05-06T08:50:11.408" v="1721" actId="14100"/>
        <pc:sldMkLst>
          <pc:docMk/>
          <pc:sldMk cId="3267815123" sldId="268"/>
        </pc:sldMkLst>
        <pc:spChg chg="del">
          <ac:chgData name="Lalyta Krishnan" userId="abdd362561d69a49" providerId="LiveId" clId="{77287463-3D66-429E-8DB2-DB0245C70A91}" dt="2023-05-06T08:48:12.275" v="1611" actId="21"/>
          <ac:spMkLst>
            <pc:docMk/>
            <pc:sldMk cId="3267815123" sldId="268"/>
            <ac:spMk id="2" creationId="{B49A8B56-FAFD-3B03-84CC-B3721A035CF9}"/>
          </ac:spMkLst>
        </pc:spChg>
        <pc:spChg chg="del">
          <ac:chgData name="Lalyta Krishnan" userId="abdd362561d69a49" providerId="LiveId" clId="{77287463-3D66-429E-8DB2-DB0245C70A91}" dt="2023-05-06T08:47:45.562" v="1606"/>
          <ac:spMkLst>
            <pc:docMk/>
            <pc:sldMk cId="3267815123" sldId="268"/>
            <ac:spMk id="3" creationId="{9D56241B-71F1-6C1C-E592-DECAE179BCE5}"/>
          </ac:spMkLst>
        </pc:spChg>
        <pc:spChg chg="add del mod">
          <ac:chgData name="Lalyta Krishnan" userId="abdd362561d69a49" providerId="LiveId" clId="{77287463-3D66-429E-8DB2-DB0245C70A91}" dt="2023-05-06T08:47:59.241" v="1609" actId="21"/>
          <ac:spMkLst>
            <pc:docMk/>
            <pc:sldMk cId="3267815123" sldId="268"/>
            <ac:spMk id="6" creationId="{5D8BB1CA-199E-48D1-C6C5-FC32E9710E57}"/>
          </ac:spMkLst>
        </pc:spChg>
        <pc:spChg chg="add del mod">
          <ac:chgData name="Lalyta Krishnan" userId="abdd362561d69a49" providerId="LiveId" clId="{77287463-3D66-429E-8DB2-DB0245C70A91}" dt="2023-05-06T08:48:14.928" v="1612" actId="21"/>
          <ac:spMkLst>
            <pc:docMk/>
            <pc:sldMk cId="3267815123" sldId="268"/>
            <ac:spMk id="8" creationId="{AA7D2C4A-B0A4-6EC8-0EB3-763C764F9867}"/>
          </ac:spMkLst>
        </pc:spChg>
        <pc:spChg chg="add del mod">
          <ac:chgData name="Lalyta Krishnan" userId="abdd362561d69a49" providerId="LiveId" clId="{77287463-3D66-429E-8DB2-DB0245C70A91}" dt="2023-05-06T08:48:20.267" v="1614" actId="21"/>
          <ac:spMkLst>
            <pc:docMk/>
            <pc:sldMk cId="3267815123" sldId="268"/>
            <ac:spMk id="9" creationId="{7CF46D83-749A-7591-6F50-EFB23ABED2DE}"/>
          </ac:spMkLst>
        </pc:spChg>
        <pc:spChg chg="add del mod">
          <ac:chgData name="Lalyta Krishnan" userId="abdd362561d69a49" providerId="LiveId" clId="{77287463-3D66-429E-8DB2-DB0245C70A91}" dt="2023-05-06T08:48:28.638" v="1616" actId="21"/>
          <ac:spMkLst>
            <pc:docMk/>
            <pc:sldMk cId="3267815123" sldId="268"/>
            <ac:spMk id="10" creationId="{2131545A-3DEF-DE55-4B6A-AE36609346F2}"/>
          </ac:spMkLst>
        </pc:spChg>
        <pc:spChg chg="add mod">
          <ac:chgData name="Lalyta Krishnan" userId="abdd362561d69a49" providerId="LiveId" clId="{77287463-3D66-429E-8DB2-DB0245C70A91}" dt="2023-05-06T08:50:11.408" v="1721" actId="14100"/>
          <ac:spMkLst>
            <pc:docMk/>
            <pc:sldMk cId="3267815123" sldId="268"/>
            <ac:spMk id="12" creationId="{9EE5589B-3275-86A7-8973-5EE6F046ADED}"/>
          </ac:spMkLst>
        </pc:spChg>
        <pc:graphicFrameChg chg="add del mod">
          <ac:chgData name="Lalyta Krishnan" userId="abdd362561d69a49" providerId="LiveId" clId="{77287463-3D66-429E-8DB2-DB0245C70A91}" dt="2023-05-06T08:48:09.627" v="1610" actId="21"/>
          <ac:graphicFrameMkLst>
            <pc:docMk/>
            <pc:sldMk cId="3267815123" sldId="268"/>
            <ac:graphicFrameMk id="4" creationId="{B19EDB78-4B71-E1AD-2870-846698FC977D}"/>
          </ac:graphicFrameMkLst>
        </pc:graphicFrameChg>
        <pc:graphicFrameChg chg="add mod">
          <ac:chgData name="Lalyta Krishnan" userId="abdd362561d69a49" providerId="LiveId" clId="{77287463-3D66-429E-8DB2-DB0245C70A91}" dt="2023-05-06T08:48:46.507" v="1622" actId="14100"/>
          <ac:graphicFrameMkLst>
            <pc:docMk/>
            <pc:sldMk cId="3267815123" sldId="268"/>
            <ac:graphicFrameMk id="11" creationId="{1C1F1759-92CA-6EA1-9EE4-B93494273953}"/>
          </ac:graphicFrameMkLst>
        </pc:graphicFrameChg>
      </pc:sldChg>
      <pc:sldChg chg="addSp delSp modSp new mod setBg">
        <pc:chgData name="Lalyta Krishnan" userId="abdd362561d69a49" providerId="LiveId" clId="{77287463-3D66-429E-8DB2-DB0245C70A91}" dt="2023-05-06T08:55:06.758" v="1849" actId="26606"/>
        <pc:sldMkLst>
          <pc:docMk/>
          <pc:sldMk cId="2801964415" sldId="269"/>
        </pc:sldMkLst>
        <pc:spChg chg="mod">
          <ac:chgData name="Lalyta Krishnan" userId="abdd362561d69a49" providerId="LiveId" clId="{77287463-3D66-429E-8DB2-DB0245C70A91}" dt="2023-05-06T08:55:06.758" v="1849" actId="26606"/>
          <ac:spMkLst>
            <pc:docMk/>
            <pc:sldMk cId="2801964415" sldId="269"/>
            <ac:spMk id="2" creationId="{484B9F7D-C2E1-0857-79D0-9CE426EC94B2}"/>
          </ac:spMkLst>
        </pc:spChg>
        <pc:spChg chg="del mod">
          <ac:chgData name="Lalyta Krishnan" userId="abdd362561d69a49" providerId="LiveId" clId="{77287463-3D66-429E-8DB2-DB0245C70A91}" dt="2023-05-06T08:55:06.758" v="1849" actId="26606"/>
          <ac:spMkLst>
            <pc:docMk/>
            <pc:sldMk cId="2801964415" sldId="269"/>
            <ac:spMk id="3" creationId="{15CD80B5-878A-629C-9555-C7221B53EE6E}"/>
          </ac:spMkLst>
        </pc:spChg>
        <pc:spChg chg="add">
          <ac:chgData name="Lalyta Krishnan" userId="abdd362561d69a49" providerId="LiveId" clId="{77287463-3D66-429E-8DB2-DB0245C70A91}" dt="2023-05-06T08:55:06.758" v="1849" actId="26606"/>
          <ac:spMkLst>
            <pc:docMk/>
            <pc:sldMk cId="2801964415" sldId="269"/>
            <ac:spMk id="9" creationId="{8651CFA9-6065-4243-AC48-858E359780B1}"/>
          </ac:spMkLst>
        </pc:spChg>
        <pc:spChg chg="add">
          <ac:chgData name="Lalyta Krishnan" userId="abdd362561d69a49" providerId="LiveId" clId="{77287463-3D66-429E-8DB2-DB0245C70A91}" dt="2023-05-06T08:55:06.758" v="1849" actId="26606"/>
          <ac:spMkLst>
            <pc:docMk/>
            <pc:sldMk cId="2801964415" sldId="269"/>
            <ac:spMk id="11" creationId="{37962AE0-6A1C-4B76-9D52-10E5E6D7D3BB}"/>
          </ac:spMkLst>
        </pc:spChg>
        <pc:grpChg chg="add">
          <ac:chgData name="Lalyta Krishnan" userId="abdd362561d69a49" providerId="LiveId" clId="{77287463-3D66-429E-8DB2-DB0245C70A91}" dt="2023-05-06T08:55:06.758" v="1849" actId="26606"/>
          <ac:grpSpMkLst>
            <pc:docMk/>
            <pc:sldMk cId="2801964415" sldId="269"/>
            <ac:grpSpMk id="13" creationId="{7AB7BDB5-BE0D-446B-AA57-16A1D859E52B}"/>
          </ac:grpSpMkLst>
        </pc:grpChg>
        <pc:graphicFrameChg chg="add">
          <ac:chgData name="Lalyta Krishnan" userId="abdd362561d69a49" providerId="LiveId" clId="{77287463-3D66-429E-8DB2-DB0245C70A91}" dt="2023-05-06T08:55:06.758" v="1849" actId="26606"/>
          <ac:graphicFrameMkLst>
            <pc:docMk/>
            <pc:sldMk cId="2801964415" sldId="269"/>
            <ac:graphicFrameMk id="5" creationId="{D8F42623-F311-EBCB-6202-9FE154F62742}"/>
          </ac:graphicFrameMkLst>
        </pc:graphicFrameChg>
      </pc:sldChg>
      <pc:sldChg chg="addSp delSp modSp new mod setBg">
        <pc:chgData name="Lalyta Krishnan" userId="abdd362561d69a49" providerId="LiveId" clId="{77287463-3D66-429E-8DB2-DB0245C70A91}" dt="2023-05-06T08:58:19.480" v="1883" actId="20577"/>
        <pc:sldMkLst>
          <pc:docMk/>
          <pc:sldMk cId="2390029282" sldId="270"/>
        </pc:sldMkLst>
        <pc:spChg chg="mod">
          <ac:chgData name="Lalyta Krishnan" userId="abdd362561d69a49" providerId="LiveId" clId="{77287463-3D66-429E-8DB2-DB0245C70A91}" dt="2023-05-06T08:56:31.810" v="1864" actId="26606"/>
          <ac:spMkLst>
            <pc:docMk/>
            <pc:sldMk cId="2390029282" sldId="270"/>
            <ac:spMk id="2" creationId="{36F22F6B-E508-DC02-3BF3-072AC42036D8}"/>
          </ac:spMkLst>
        </pc:spChg>
        <pc:spChg chg="add del mod">
          <ac:chgData name="Lalyta Krishnan" userId="abdd362561d69a49" providerId="LiveId" clId="{77287463-3D66-429E-8DB2-DB0245C70A91}" dt="2023-05-06T08:58:19.480" v="1883" actId="20577"/>
          <ac:spMkLst>
            <pc:docMk/>
            <pc:sldMk cId="2390029282" sldId="270"/>
            <ac:spMk id="3" creationId="{EE92982F-A65E-60A5-4E3E-8373328D9658}"/>
          </ac:spMkLst>
        </pc:spChg>
        <pc:spChg chg="add del">
          <ac:chgData name="Lalyta Krishnan" userId="abdd362561d69a49" providerId="LiveId" clId="{77287463-3D66-429E-8DB2-DB0245C70A91}" dt="2023-05-06T08:56:23.557" v="1862" actId="26606"/>
          <ac:spMkLst>
            <pc:docMk/>
            <pc:sldMk cId="2390029282" sldId="270"/>
            <ac:spMk id="9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8:56:31.810" v="1864" actId="26606"/>
          <ac:spMkLst>
            <pc:docMk/>
            <pc:sldMk cId="2390029282" sldId="270"/>
            <ac:spMk id="10" creationId="{0BABF38A-8A0D-492E-BD20-6CF4D46B50BD}"/>
          </ac:spMkLst>
        </pc:spChg>
        <pc:spChg chg="add del">
          <ac:chgData name="Lalyta Krishnan" userId="abdd362561d69a49" providerId="LiveId" clId="{77287463-3D66-429E-8DB2-DB0245C70A91}" dt="2023-05-06T08:56:23.557" v="1862" actId="26606"/>
          <ac:spMkLst>
            <pc:docMk/>
            <pc:sldMk cId="2390029282" sldId="270"/>
            <ac:spMk id="13" creationId="{E2748806-3AF5-4078-830A-C1F26BF1B200}"/>
          </ac:spMkLst>
        </pc:spChg>
        <pc:spChg chg="add del">
          <ac:chgData name="Lalyta Krishnan" userId="abdd362561d69a49" providerId="LiveId" clId="{77287463-3D66-429E-8DB2-DB0245C70A91}" dt="2023-05-06T08:56:31.810" v="1864" actId="26606"/>
          <ac:spMkLst>
            <pc:docMk/>
            <pc:sldMk cId="2390029282" sldId="270"/>
            <ac:spMk id="14" creationId="{DE61FBD7-E37C-4B38-BE44-A6D4978D7486}"/>
          </ac:spMkLst>
        </pc:spChg>
        <pc:spChg chg="add del">
          <ac:chgData name="Lalyta Krishnan" userId="abdd362561d69a49" providerId="LiveId" clId="{77287463-3D66-429E-8DB2-DB0245C70A91}" dt="2023-05-06T08:56:23.557" v="1862" actId="26606"/>
          <ac:spMkLst>
            <pc:docMk/>
            <pc:sldMk cId="2390029282" sldId="270"/>
            <ac:spMk id="15" creationId="{BF991FCB-5132-414C-B377-526F56121B69}"/>
          </ac:spMkLst>
        </pc:spChg>
        <pc:spChg chg="add del">
          <ac:chgData name="Lalyta Krishnan" userId="abdd362561d69a49" providerId="LiveId" clId="{77287463-3D66-429E-8DB2-DB0245C70A91}" dt="2023-05-06T08:56:31.810" v="1864" actId="26606"/>
          <ac:spMkLst>
            <pc:docMk/>
            <pc:sldMk cId="2390029282" sldId="270"/>
            <ac:spMk id="16" creationId="{392BFCFE-FD78-4EDF-BEFE-CC444DC5F307}"/>
          </ac:spMkLst>
        </pc:spChg>
        <pc:spChg chg="add del">
          <ac:chgData name="Lalyta Krishnan" userId="abdd362561d69a49" providerId="LiveId" clId="{77287463-3D66-429E-8DB2-DB0245C70A91}" dt="2023-05-06T08:56:23.557" v="1862" actId="26606"/>
          <ac:spMkLst>
            <pc:docMk/>
            <pc:sldMk cId="2390029282" sldId="270"/>
            <ac:spMk id="17" creationId="{F23DAFF7-4C98-4E0E-8986-198D54B6C1F0}"/>
          </ac:spMkLst>
        </pc:spChg>
        <pc:spChg chg="add del">
          <ac:chgData name="Lalyta Krishnan" userId="abdd362561d69a49" providerId="LiveId" clId="{77287463-3D66-429E-8DB2-DB0245C70A91}" dt="2023-05-06T08:56:31.810" v="1864" actId="26606"/>
          <ac:spMkLst>
            <pc:docMk/>
            <pc:sldMk cId="2390029282" sldId="270"/>
            <ac:spMk id="22" creationId="{8B5FAB37-BB0D-41A8-A5C8-65ADE0F008A1}"/>
          </ac:spMkLst>
        </pc:spChg>
        <pc:grpChg chg="add del">
          <ac:chgData name="Lalyta Krishnan" userId="abdd362561d69a49" providerId="LiveId" clId="{77287463-3D66-429E-8DB2-DB0245C70A91}" dt="2023-05-06T08:56:31.810" v="1864" actId="26606"/>
          <ac:grpSpMkLst>
            <pc:docMk/>
            <pc:sldMk cId="2390029282" sldId="270"/>
            <ac:grpSpMk id="18" creationId="{D7102190-C0A1-4788-99F6-6A2F54444324}"/>
          </ac:grpSpMkLst>
        </pc:grpChg>
        <pc:picChg chg="add del">
          <ac:chgData name="Lalyta Krishnan" userId="abdd362561d69a49" providerId="LiveId" clId="{77287463-3D66-429E-8DB2-DB0245C70A91}" dt="2023-05-06T08:56:23.557" v="1862" actId="26606"/>
          <ac:picMkLst>
            <pc:docMk/>
            <pc:sldMk cId="2390029282" sldId="270"/>
            <ac:picMk id="5" creationId="{A22EBAAF-24EB-4CD4-CDF3-0B48A0AEF4A4}"/>
          </ac:picMkLst>
        </pc:picChg>
        <pc:picChg chg="add del">
          <ac:chgData name="Lalyta Krishnan" userId="abdd362561d69a49" providerId="LiveId" clId="{77287463-3D66-429E-8DB2-DB0245C70A91}" dt="2023-05-06T08:56:31.810" v="1864" actId="26606"/>
          <ac:picMkLst>
            <pc:docMk/>
            <pc:sldMk cId="2390029282" sldId="270"/>
            <ac:picMk id="7" creationId="{A0FEC0A2-9A02-F45F-7957-B246BCED40F2}"/>
          </ac:picMkLst>
        </pc:picChg>
        <pc:picChg chg="add del">
          <ac:chgData name="Lalyta Krishnan" userId="abdd362561d69a49" providerId="LiveId" clId="{77287463-3D66-429E-8DB2-DB0245C70A91}" dt="2023-05-06T08:56:23.557" v="1862" actId="26606"/>
          <ac:picMkLst>
            <pc:docMk/>
            <pc:sldMk cId="2390029282" sldId="270"/>
            <ac:picMk id="11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08:56:31.810" v="1864" actId="26606"/>
          <ac:picMkLst>
            <pc:docMk/>
            <pc:sldMk cId="2390029282" sldId="270"/>
            <ac:picMk id="12" creationId="{BC526B7A-4801-4FD1-95C8-03AF22629E87}"/>
          </ac:picMkLst>
        </pc:picChg>
      </pc:sldChg>
      <pc:sldChg chg="addSp delSp modSp new mod setBg">
        <pc:chgData name="Lalyta Krishnan" userId="abdd362561d69a49" providerId="LiveId" clId="{77287463-3D66-429E-8DB2-DB0245C70A91}" dt="2023-05-06T10:33:59.012" v="1905" actId="26606"/>
        <pc:sldMkLst>
          <pc:docMk/>
          <pc:sldMk cId="2925762637" sldId="271"/>
        </pc:sldMkLst>
        <pc:spChg chg="mod">
          <ac:chgData name="Lalyta Krishnan" userId="abdd362561d69a49" providerId="LiveId" clId="{77287463-3D66-429E-8DB2-DB0245C70A91}" dt="2023-05-06T10:33:59.012" v="1905" actId="26606"/>
          <ac:spMkLst>
            <pc:docMk/>
            <pc:sldMk cId="2925762637" sldId="271"/>
            <ac:spMk id="2" creationId="{17EBDFB1-B09D-0BA4-A4E1-259FF20CC5E2}"/>
          </ac:spMkLst>
        </pc:spChg>
        <pc:spChg chg="add del">
          <ac:chgData name="Lalyta Krishnan" userId="abdd362561d69a49" providerId="LiveId" clId="{77287463-3D66-429E-8DB2-DB0245C70A91}" dt="2023-05-06T10:33:59.012" v="1905" actId="26606"/>
          <ac:spMkLst>
            <pc:docMk/>
            <pc:sldMk cId="2925762637" sldId="271"/>
            <ac:spMk id="3" creationId="{2F10A3F6-F15D-7AD2-7CF7-DAD34BA8B711}"/>
          </ac:spMkLst>
        </pc:spChg>
        <pc:spChg chg="add">
          <ac:chgData name="Lalyta Krishnan" userId="abdd362561d69a49" providerId="LiveId" clId="{77287463-3D66-429E-8DB2-DB0245C70A91}" dt="2023-05-06T10:33:59.012" v="1905" actId="26606"/>
          <ac:spMkLst>
            <pc:docMk/>
            <pc:sldMk cId="2925762637" sldId="271"/>
            <ac:spMk id="6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10:33:59.012" v="1905" actId="26606"/>
          <ac:spMkLst>
            <pc:docMk/>
            <pc:sldMk cId="2925762637" sldId="271"/>
            <ac:spMk id="8" creationId="{37FDDF72-DE39-4F99-A3C1-DD9D7815D7DB}"/>
          </ac:spMkLst>
        </pc:spChg>
        <pc:spChg chg="add del">
          <ac:chgData name="Lalyta Krishnan" userId="abdd362561d69a49" providerId="LiveId" clId="{77287463-3D66-429E-8DB2-DB0245C70A91}" dt="2023-05-06T10:33:54.519" v="1904" actId="26606"/>
          <ac:spMkLst>
            <pc:docMk/>
            <pc:sldMk cId="2925762637" sldId="271"/>
            <ac:spMk id="9" creationId="{0BABF38A-8A0D-492E-BD20-6CF4D46B50BD}"/>
          </ac:spMkLst>
        </pc:spChg>
        <pc:spChg chg="add">
          <ac:chgData name="Lalyta Krishnan" userId="abdd362561d69a49" providerId="LiveId" clId="{77287463-3D66-429E-8DB2-DB0245C70A91}" dt="2023-05-06T10:33:59.012" v="1905" actId="26606"/>
          <ac:spMkLst>
            <pc:docMk/>
            <pc:sldMk cId="2925762637" sldId="271"/>
            <ac:spMk id="10" creationId="{5E4ECE80-3AD1-450C-B62A-98788F193948}"/>
          </ac:spMkLst>
        </pc:spChg>
        <pc:spChg chg="add del">
          <ac:chgData name="Lalyta Krishnan" userId="abdd362561d69a49" providerId="LiveId" clId="{77287463-3D66-429E-8DB2-DB0245C70A91}" dt="2023-05-06T10:33:54.519" v="1904" actId="26606"/>
          <ac:spMkLst>
            <pc:docMk/>
            <pc:sldMk cId="2925762637" sldId="271"/>
            <ac:spMk id="13" creationId="{1E644DE9-8D09-43E2-BA69-F57482CFC93A}"/>
          </ac:spMkLst>
        </pc:spChg>
        <pc:spChg chg="add del">
          <ac:chgData name="Lalyta Krishnan" userId="abdd362561d69a49" providerId="LiveId" clId="{77287463-3D66-429E-8DB2-DB0245C70A91}" dt="2023-05-06T10:33:54.519" v="1904" actId="26606"/>
          <ac:spMkLst>
            <pc:docMk/>
            <pc:sldMk cId="2925762637" sldId="271"/>
            <ac:spMk id="15" creationId="{6C23C919-B32E-40FF-B3D8-631316E84E3E}"/>
          </ac:spMkLst>
        </pc:spChg>
        <pc:grpChg chg="add">
          <ac:chgData name="Lalyta Krishnan" userId="abdd362561d69a49" providerId="LiveId" clId="{77287463-3D66-429E-8DB2-DB0245C70A91}" dt="2023-05-06T10:33:59.012" v="1905" actId="26606"/>
          <ac:grpSpMkLst>
            <pc:docMk/>
            <pc:sldMk cId="2925762637" sldId="271"/>
            <ac:grpSpMk id="17" creationId="{B9632603-447F-4389-863D-9820DB9915A2}"/>
          </ac:grpSpMkLst>
        </pc:grpChg>
        <pc:picChg chg="add del">
          <ac:chgData name="Lalyta Krishnan" userId="abdd362561d69a49" providerId="LiveId" clId="{77287463-3D66-429E-8DB2-DB0245C70A91}" dt="2023-05-06T10:33:54.519" v="1904" actId="26606"/>
          <ac:picMkLst>
            <pc:docMk/>
            <pc:sldMk cId="2925762637" sldId="271"/>
            <ac:picMk id="5" creationId="{7D347588-C98D-0D75-2028-3505582D5702}"/>
          </ac:picMkLst>
        </pc:picChg>
        <pc:picChg chg="add">
          <ac:chgData name="Lalyta Krishnan" userId="abdd362561d69a49" providerId="LiveId" clId="{77287463-3D66-429E-8DB2-DB0245C70A91}" dt="2023-05-06T10:33:59.012" v="1905" actId="26606"/>
          <ac:picMkLst>
            <pc:docMk/>
            <pc:sldMk cId="2925762637" sldId="271"/>
            <ac:picMk id="7" creationId="{BC526B7A-4801-4FD1-95C8-03AF22629E87}"/>
          </ac:picMkLst>
        </pc:picChg>
        <pc:picChg chg="add del">
          <ac:chgData name="Lalyta Krishnan" userId="abdd362561d69a49" providerId="LiveId" clId="{77287463-3D66-429E-8DB2-DB0245C70A91}" dt="2023-05-06T10:33:54.519" v="1904" actId="26606"/>
          <ac:picMkLst>
            <pc:docMk/>
            <pc:sldMk cId="2925762637" sldId="271"/>
            <ac:picMk id="11" creationId="{BC526B7A-4801-4FD1-95C8-03AF22629E87}"/>
          </ac:picMkLst>
        </pc:picChg>
        <pc:picChg chg="add">
          <ac:chgData name="Lalyta Krishnan" userId="abdd362561d69a49" providerId="LiveId" clId="{77287463-3D66-429E-8DB2-DB0245C70A91}" dt="2023-05-06T10:33:59.012" v="1905" actId="26606"/>
          <ac:picMkLst>
            <pc:docMk/>
            <pc:sldMk cId="2925762637" sldId="271"/>
            <ac:picMk id="12" creationId="{5A7869F6-C3EE-C92C-E108-8D40418081A4}"/>
          </ac:picMkLst>
        </pc:picChg>
      </pc:sldChg>
      <pc:sldChg chg="modSp new del mod">
        <pc:chgData name="Lalyta Krishnan" userId="abdd362561d69a49" providerId="LiveId" clId="{77287463-3D66-429E-8DB2-DB0245C70A91}" dt="2023-05-06T11:44:57.584" v="1965" actId="2696"/>
        <pc:sldMkLst>
          <pc:docMk/>
          <pc:sldMk cId="1961970107" sldId="272"/>
        </pc:sldMkLst>
        <pc:spChg chg="mod">
          <ac:chgData name="Lalyta Krishnan" userId="abdd362561d69a49" providerId="LiveId" clId="{77287463-3D66-429E-8DB2-DB0245C70A91}" dt="2023-05-06T10:37:41.408" v="1915" actId="20577"/>
          <ac:spMkLst>
            <pc:docMk/>
            <pc:sldMk cId="1961970107" sldId="272"/>
            <ac:spMk id="2" creationId="{F0A0E3C9-00B3-1FF0-59BD-DAA964F1C552}"/>
          </ac:spMkLst>
        </pc:spChg>
      </pc:sldChg>
      <pc:sldChg chg="new del">
        <pc:chgData name="Lalyta Krishnan" userId="abdd362561d69a49" providerId="LiveId" clId="{77287463-3D66-429E-8DB2-DB0245C70A91}" dt="2023-05-06T12:39:46.683" v="1967" actId="2696"/>
        <pc:sldMkLst>
          <pc:docMk/>
          <pc:sldMk cId="3084652332" sldId="27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lyt\Downloads\Suicide_Ra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[Suicide_Rate.csv]Sheet1!PivotTable1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Sheet1!$A$4:$A$8</c:f>
              <c:strCache>
                <c:ptCount val="4"/>
                <c:pt idx="0">
                  <c:v>Both sexes</c:v>
                </c:pt>
                <c:pt idx="1">
                  <c:v>Female</c:v>
                </c:pt>
                <c:pt idx="2">
                  <c:v>Male</c:v>
                </c:pt>
                <c:pt idx="3">
                  <c:v>null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42984.337000000007</c:v>
                </c:pt>
                <c:pt idx="1">
                  <c:v>19750.269999999986</c:v>
                </c:pt>
                <c:pt idx="2">
                  <c:v>68596.629999999917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E-44D9-9A13-2A680ED6F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049936"/>
        <c:axId val="1866050416"/>
      </c:lineChart>
      <c:catAx>
        <c:axId val="186604993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50416"/>
        <c:crosses val="autoZero"/>
        <c:auto val="1"/>
        <c:lblAlgn val="ctr"/>
        <c:lblOffset val="100"/>
        <c:noMultiLvlLbl val="0"/>
      </c:catAx>
      <c:valAx>
        <c:axId val="186605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Suicidal</a:t>
                </a:r>
                <a:r>
                  <a:rPr lang="en-US" baseline="0"/>
                  <a:t> Rate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4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[Suicide_Rate.csv]Peak_Period!PivotTable4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Peak_Period!$B$3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Peak_Period!$A$4:$A$25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(blank)</c:v>
                </c:pt>
              </c:strCache>
            </c:strRef>
          </c:cat>
          <c:val>
            <c:numRef>
              <c:f>Peak_Period!$B$4:$B$25</c:f>
              <c:numCache>
                <c:formatCode>General</c:formatCode>
                <c:ptCount val="21"/>
                <c:pt idx="0">
                  <c:v>7399.8000000000111</c:v>
                </c:pt>
                <c:pt idx="1">
                  <c:v>7236.5499999999975</c:v>
                </c:pt>
                <c:pt idx="2">
                  <c:v>7155.1800000000012</c:v>
                </c:pt>
                <c:pt idx="3">
                  <c:v>7041.4999999999982</c:v>
                </c:pt>
                <c:pt idx="4">
                  <c:v>6950.2699999999959</c:v>
                </c:pt>
                <c:pt idx="5">
                  <c:v>6925.4499999999989</c:v>
                </c:pt>
                <c:pt idx="6">
                  <c:v>6801.6999999999916</c:v>
                </c:pt>
                <c:pt idx="7">
                  <c:v>6719.92</c:v>
                </c:pt>
                <c:pt idx="8">
                  <c:v>6747.9700000000012</c:v>
                </c:pt>
                <c:pt idx="9">
                  <c:v>6755.7399999999925</c:v>
                </c:pt>
                <c:pt idx="10">
                  <c:v>6641.2299999999987</c:v>
                </c:pt>
                <c:pt idx="11">
                  <c:v>6533.42</c:v>
                </c:pt>
                <c:pt idx="12">
                  <c:v>6497.4399999999941</c:v>
                </c:pt>
                <c:pt idx="13">
                  <c:v>6380.0769999999948</c:v>
                </c:pt>
                <c:pt idx="14">
                  <c:v>6271.7400000000007</c:v>
                </c:pt>
                <c:pt idx="15">
                  <c:v>6137.4000000000024</c:v>
                </c:pt>
                <c:pt idx="16">
                  <c:v>5965.1699999999973</c:v>
                </c:pt>
                <c:pt idx="17">
                  <c:v>5825.2699999999995</c:v>
                </c:pt>
                <c:pt idx="18">
                  <c:v>5719.5800000000008</c:v>
                </c:pt>
                <c:pt idx="19">
                  <c:v>5625.8300000000008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A8-476B-9764-D3AC3C737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5867632"/>
        <c:axId val="1745888272"/>
      </c:lineChart>
      <c:catAx>
        <c:axId val="1745867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888272"/>
        <c:crosses val="autoZero"/>
        <c:auto val="1"/>
        <c:lblAlgn val="ctr"/>
        <c:lblOffset val="100"/>
        <c:noMultiLvlLbl val="0"/>
      </c:catAx>
      <c:valAx>
        <c:axId val="17458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Suicidal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86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Sheet2!$A$4:$A$188</c:f>
              <c:strCache>
                <c:ptCount val="184"/>
                <c:pt idx="0">
                  <c:v>Afghanistan</c:v>
                </c:pt>
                <c:pt idx="1">
                  <c:v>Albania</c:v>
                </c:pt>
                <c:pt idx="2">
                  <c:v>Algeria</c:v>
                </c:pt>
                <c:pt idx="3">
                  <c:v>Angola</c:v>
                </c:pt>
                <c:pt idx="4">
                  <c:v>Antigua and Barbuda</c:v>
                </c:pt>
                <c:pt idx="5">
                  <c:v>Argentina</c:v>
                </c:pt>
                <c:pt idx="6">
                  <c:v>Armenia</c:v>
                </c:pt>
                <c:pt idx="7">
                  <c:v>Australia</c:v>
                </c:pt>
                <c:pt idx="8">
                  <c:v>Austria</c:v>
                </c:pt>
                <c:pt idx="9">
                  <c:v>Azerbaijan</c:v>
                </c:pt>
                <c:pt idx="10">
                  <c:v>Bahamas</c:v>
                </c:pt>
                <c:pt idx="11">
                  <c:v>Bahrain</c:v>
                </c:pt>
                <c:pt idx="12">
                  <c:v>Bangladesh</c:v>
                </c:pt>
                <c:pt idx="13">
                  <c:v>Barbados</c:v>
                </c:pt>
                <c:pt idx="14">
                  <c:v>Belarus</c:v>
                </c:pt>
                <c:pt idx="15">
                  <c:v>Belgium</c:v>
                </c:pt>
                <c:pt idx="16">
                  <c:v>Belize</c:v>
                </c:pt>
                <c:pt idx="17">
                  <c:v>Benin</c:v>
                </c:pt>
                <c:pt idx="18">
                  <c:v>Bhutan</c:v>
                </c:pt>
                <c:pt idx="19">
                  <c:v>Bolivia (Plurinational State of)</c:v>
                </c:pt>
                <c:pt idx="20">
                  <c:v>Bosnia and Herzegovina</c:v>
                </c:pt>
                <c:pt idx="21">
                  <c:v>Botswana</c:v>
                </c:pt>
                <c:pt idx="22">
                  <c:v>Brazil</c:v>
                </c:pt>
                <c:pt idx="23">
                  <c:v>Brunei Darussalam</c:v>
                </c:pt>
                <c:pt idx="24">
                  <c:v>Bulgaria</c:v>
                </c:pt>
                <c:pt idx="25">
                  <c:v>Burkina Faso</c:v>
                </c:pt>
                <c:pt idx="26">
                  <c:v>Burundi</c:v>
                </c:pt>
                <c:pt idx="27">
                  <c:v>CÃ´te dâ€™Ivoire</c:v>
                </c:pt>
                <c:pt idx="28">
                  <c:v>Cabo Verde</c:v>
                </c:pt>
                <c:pt idx="29">
                  <c:v>Cambodia</c:v>
                </c:pt>
                <c:pt idx="30">
                  <c:v>Cameroon</c:v>
                </c:pt>
                <c:pt idx="31">
                  <c:v>Canada</c:v>
                </c:pt>
                <c:pt idx="32">
                  <c:v>Central African Republic</c:v>
                </c:pt>
                <c:pt idx="33">
                  <c:v>Chad</c:v>
                </c:pt>
                <c:pt idx="34">
                  <c:v>Chile</c:v>
                </c:pt>
                <c:pt idx="35">
                  <c:v>China</c:v>
                </c:pt>
                <c:pt idx="36">
                  <c:v>Colombia</c:v>
                </c:pt>
                <c:pt idx="37">
                  <c:v>Comoros</c:v>
                </c:pt>
                <c:pt idx="38">
                  <c:v>Congo</c:v>
                </c:pt>
                <c:pt idx="39">
                  <c:v>Costa Rica</c:v>
                </c:pt>
                <c:pt idx="40">
                  <c:v>Croatia</c:v>
                </c:pt>
                <c:pt idx="41">
                  <c:v>Cuba</c:v>
                </c:pt>
                <c:pt idx="42">
                  <c:v>Cyprus</c:v>
                </c:pt>
                <c:pt idx="43">
                  <c:v>Czechia</c:v>
                </c:pt>
                <c:pt idx="44">
                  <c:v>Democratic People's Republic of Korea</c:v>
                </c:pt>
                <c:pt idx="45">
                  <c:v>Democratic Republic of the Congo</c:v>
                </c:pt>
                <c:pt idx="46">
                  <c:v>Denmark</c:v>
                </c:pt>
                <c:pt idx="47">
                  <c:v>Djibouti</c:v>
                </c:pt>
                <c:pt idx="48">
                  <c:v>Dominican Republic</c:v>
                </c:pt>
                <c:pt idx="49">
                  <c:v>Ecuador</c:v>
                </c:pt>
                <c:pt idx="50">
                  <c:v>Egypt</c:v>
                </c:pt>
                <c:pt idx="51">
                  <c:v>El Salvador</c:v>
                </c:pt>
                <c:pt idx="52">
                  <c:v>Equatorial Guinea</c:v>
                </c:pt>
                <c:pt idx="53">
                  <c:v>Eritrea</c:v>
                </c:pt>
                <c:pt idx="54">
                  <c:v>Estonia</c:v>
                </c:pt>
                <c:pt idx="55">
                  <c:v>Eswatini</c:v>
                </c:pt>
                <c:pt idx="56">
                  <c:v>Ethiopia</c:v>
                </c:pt>
                <c:pt idx="57">
                  <c:v>Fiji</c:v>
                </c:pt>
                <c:pt idx="58">
                  <c:v>Finland</c:v>
                </c:pt>
                <c:pt idx="59">
                  <c:v>France</c:v>
                </c:pt>
                <c:pt idx="60">
                  <c:v>Gabon</c:v>
                </c:pt>
                <c:pt idx="61">
                  <c:v>Gambia</c:v>
                </c:pt>
                <c:pt idx="62">
                  <c:v>Georgia</c:v>
                </c:pt>
                <c:pt idx="63">
                  <c:v>Germany</c:v>
                </c:pt>
                <c:pt idx="64">
                  <c:v>Ghana</c:v>
                </c:pt>
                <c:pt idx="65">
                  <c:v>Greece</c:v>
                </c:pt>
                <c:pt idx="66">
                  <c:v>Grenada</c:v>
                </c:pt>
                <c:pt idx="67">
                  <c:v>Guatemala</c:v>
                </c:pt>
                <c:pt idx="68">
                  <c:v>Guinea</c:v>
                </c:pt>
                <c:pt idx="69">
                  <c:v>Guinea-Bissau</c:v>
                </c:pt>
                <c:pt idx="70">
                  <c:v>Guyana</c:v>
                </c:pt>
                <c:pt idx="71">
                  <c:v>Haiti</c:v>
                </c:pt>
                <c:pt idx="72">
                  <c:v>Honduras</c:v>
                </c:pt>
                <c:pt idx="73">
                  <c:v>Hungary</c:v>
                </c:pt>
                <c:pt idx="74">
                  <c:v>Iceland</c:v>
                </c:pt>
                <c:pt idx="75">
                  <c:v>India</c:v>
                </c:pt>
                <c:pt idx="76">
                  <c:v>Indonesia</c:v>
                </c:pt>
                <c:pt idx="77">
                  <c:v>Iran (Islamic Republic of)</c:v>
                </c:pt>
                <c:pt idx="78">
                  <c:v>Iraq</c:v>
                </c:pt>
                <c:pt idx="79">
                  <c:v>Ireland</c:v>
                </c:pt>
                <c:pt idx="80">
                  <c:v>Israel</c:v>
                </c:pt>
                <c:pt idx="81">
                  <c:v>Italy</c:v>
                </c:pt>
                <c:pt idx="82">
                  <c:v>Jamaica</c:v>
                </c:pt>
                <c:pt idx="83">
                  <c:v>Japan</c:v>
                </c:pt>
                <c:pt idx="84">
                  <c:v>Jordan</c:v>
                </c:pt>
                <c:pt idx="85">
                  <c:v>Kazakhstan</c:v>
                </c:pt>
                <c:pt idx="86">
                  <c:v>Kenya</c:v>
                </c:pt>
                <c:pt idx="87">
                  <c:v>Kiribati</c:v>
                </c:pt>
                <c:pt idx="88">
                  <c:v>Kuwait</c:v>
                </c:pt>
                <c:pt idx="89">
                  <c:v>Kyrgyzstan</c:v>
                </c:pt>
                <c:pt idx="90">
                  <c:v>Lao People's Democratic Republic</c:v>
                </c:pt>
                <c:pt idx="91">
                  <c:v>Latvia</c:v>
                </c:pt>
                <c:pt idx="92">
                  <c:v>Lebanon</c:v>
                </c:pt>
                <c:pt idx="93">
                  <c:v>Lesotho</c:v>
                </c:pt>
                <c:pt idx="94">
                  <c:v>Liberia</c:v>
                </c:pt>
                <c:pt idx="95">
                  <c:v>Libya</c:v>
                </c:pt>
                <c:pt idx="96">
                  <c:v>Lithuania</c:v>
                </c:pt>
                <c:pt idx="97">
                  <c:v>Luxembourg</c:v>
                </c:pt>
                <c:pt idx="98">
                  <c:v>Madagascar</c:v>
                </c:pt>
                <c:pt idx="99">
                  <c:v>Malawi</c:v>
                </c:pt>
                <c:pt idx="100">
                  <c:v>Malaysia</c:v>
                </c:pt>
                <c:pt idx="101">
                  <c:v>Maldives</c:v>
                </c:pt>
                <c:pt idx="102">
                  <c:v>Mali</c:v>
                </c:pt>
                <c:pt idx="103">
                  <c:v>Malta</c:v>
                </c:pt>
                <c:pt idx="104">
                  <c:v>Mauritania</c:v>
                </c:pt>
                <c:pt idx="105">
                  <c:v>Mauritius</c:v>
                </c:pt>
                <c:pt idx="106">
                  <c:v>Mexico</c:v>
                </c:pt>
                <c:pt idx="107">
                  <c:v>Micronesia (Federated States of)</c:v>
                </c:pt>
                <c:pt idx="108">
                  <c:v>Mongolia</c:v>
                </c:pt>
                <c:pt idx="109">
                  <c:v>Montenegro</c:v>
                </c:pt>
                <c:pt idx="110">
                  <c:v>Morocco</c:v>
                </c:pt>
                <c:pt idx="111">
                  <c:v>Mozambique</c:v>
                </c:pt>
                <c:pt idx="112">
                  <c:v>Myanmar</c:v>
                </c:pt>
                <c:pt idx="113">
                  <c:v>Namibia</c:v>
                </c:pt>
                <c:pt idx="114">
                  <c:v>Nepal</c:v>
                </c:pt>
                <c:pt idx="115">
                  <c:v>Netherlands</c:v>
                </c:pt>
                <c:pt idx="116">
                  <c:v>New Zealand</c:v>
                </c:pt>
                <c:pt idx="117">
                  <c:v>Nicaragua</c:v>
                </c:pt>
                <c:pt idx="118">
                  <c:v>Niger</c:v>
                </c:pt>
                <c:pt idx="119">
                  <c:v>Nigeria</c:v>
                </c:pt>
                <c:pt idx="120">
                  <c:v>Norway</c:v>
                </c:pt>
                <c:pt idx="121">
                  <c:v>Oman</c:v>
                </c:pt>
                <c:pt idx="122">
                  <c:v>Pakistan</c:v>
                </c:pt>
                <c:pt idx="123">
                  <c:v>Panama</c:v>
                </c:pt>
                <c:pt idx="124">
                  <c:v>Papua New Guinea</c:v>
                </c:pt>
                <c:pt idx="125">
                  <c:v>Paraguay</c:v>
                </c:pt>
                <c:pt idx="126">
                  <c:v>Peru</c:v>
                </c:pt>
                <c:pt idx="127">
                  <c:v>Philippines</c:v>
                </c:pt>
                <c:pt idx="128">
                  <c:v>Poland</c:v>
                </c:pt>
                <c:pt idx="129">
                  <c:v>Portugal</c:v>
                </c:pt>
                <c:pt idx="130">
                  <c:v>Qatar</c:v>
                </c:pt>
                <c:pt idx="131">
                  <c:v>Republic of Korea</c:v>
                </c:pt>
                <c:pt idx="132">
                  <c:v>Republic of Moldova</c:v>
                </c:pt>
                <c:pt idx="133">
                  <c:v>Romania</c:v>
                </c:pt>
                <c:pt idx="134">
                  <c:v>Russian Federation</c:v>
                </c:pt>
                <c:pt idx="135">
                  <c:v>Rwanda</c:v>
                </c:pt>
                <c:pt idx="136">
                  <c:v>Saint Lucia</c:v>
                </c:pt>
                <c:pt idx="137">
                  <c:v>Saint Vincent and the Grenadines</c:v>
                </c:pt>
                <c:pt idx="138">
                  <c:v>Samoa</c:v>
                </c:pt>
                <c:pt idx="139">
                  <c:v>Sao Tome and Principe</c:v>
                </c:pt>
                <c:pt idx="140">
                  <c:v>Saudi Arabia</c:v>
                </c:pt>
                <c:pt idx="141">
                  <c:v>Senegal</c:v>
                </c:pt>
                <c:pt idx="142">
                  <c:v>Serbia</c:v>
                </c:pt>
                <c:pt idx="143">
                  <c:v>Seychelles</c:v>
                </c:pt>
                <c:pt idx="144">
                  <c:v>Sierra Leone</c:v>
                </c:pt>
                <c:pt idx="145">
                  <c:v>Singapore</c:v>
                </c:pt>
                <c:pt idx="146">
                  <c:v>Slovakia</c:v>
                </c:pt>
                <c:pt idx="147">
                  <c:v>Slovenia</c:v>
                </c:pt>
                <c:pt idx="148">
                  <c:v>Solomon Islands</c:v>
                </c:pt>
                <c:pt idx="149">
                  <c:v>Somalia</c:v>
                </c:pt>
                <c:pt idx="150">
                  <c:v>South Africa</c:v>
                </c:pt>
                <c:pt idx="151">
                  <c:v>South Sudan</c:v>
                </c:pt>
                <c:pt idx="152">
                  <c:v>Spain</c:v>
                </c:pt>
                <c:pt idx="153">
                  <c:v>Sri Lanka</c:v>
                </c:pt>
                <c:pt idx="154">
                  <c:v>Sudan</c:v>
                </c:pt>
                <c:pt idx="155">
                  <c:v>Suriname</c:v>
                </c:pt>
                <c:pt idx="156">
                  <c:v>Sweden</c:v>
                </c:pt>
                <c:pt idx="157">
                  <c:v>Switzerland</c:v>
                </c:pt>
                <c:pt idx="158">
                  <c:v>Syrian Arab Republic</c:v>
                </c:pt>
                <c:pt idx="159">
                  <c:v>TÃ¼rkiye</c:v>
                </c:pt>
                <c:pt idx="160">
                  <c:v>Tajikistan</c:v>
                </c:pt>
                <c:pt idx="161">
                  <c:v>Thailand</c:v>
                </c:pt>
                <c:pt idx="162">
                  <c:v>The former Yugoslav Republic of Macedonia</c:v>
                </c:pt>
                <c:pt idx="163">
                  <c:v>Timor-Leste</c:v>
                </c:pt>
                <c:pt idx="164">
                  <c:v>Togo</c:v>
                </c:pt>
                <c:pt idx="165">
                  <c:v>Tonga</c:v>
                </c:pt>
                <c:pt idx="166">
                  <c:v>Trinidad and Tobago</c:v>
                </c:pt>
                <c:pt idx="167">
                  <c:v>Tunisia</c:v>
                </c:pt>
                <c:pt idx="168">
                  <c:v>Turkmenistan</c:v>
                </c:pt>
                <c:pt idx="169">
                  <c:v>Uganda</c:v>
                </c:pt>
                <c:pt idx="170">
                  <c:v>Ukraine</c:v>
                </c:pt>
                <c:pt idx="171">
                  <c:v>United Arab Emirates</c:v>
                </c:pt>
                <c:pt idx="172">
                  <c:v>United Kingdom of Great Britain and Northern Ireland</c:v>
                </c:pt>
                <c:pt idx="173">
                  <c:v>United Republic of Tanzania</c:v>
                </c:pt>
                <c:pt idx="174">
                  <c:v>United States of America</c:v>
                </c:pt>
                <c:pt idx="175">
                  <c:v>Uruguay</c:v>
                </c:pt>
                <c:pt idx="176">
                  <c:v>Uzbekistan</c:v>
                </c:pt>
                <c:pt idx="177">
                  <c:v>Vanuatu</c:v>
                </c:pt>
                <c:pt idx="178">
                  <c:v>Venezuela (Bolivarian Republic of)</c:v>
                </c:pt>
                <c:pt idx="179">
                  <c:v>Viet Nam</c:v>
                </c:pt>
                <c:pt idx="180">
                  <c:v>Yemen</c:v>
                </c:pt>
                <c:pt idx="181">
                  <c:v>Zambia</c:v>
                </c:pt>
                <c:pt idx="182">
                  <c:v>Zimbabwe</c:v>
                </c:pt>
                <c:pt idx="183">
                  <c:v>(blank)</c:v>
                </c:pt>
              </c:strCache>
            </c:strRef>
          </c:cat>
          <c:val>
            <c:numRef>
              <c:f>Sheet2!$B$4:$B$188</c:f>
              <c:numCache>
                <c:formatCode>General</c:formatCode>
                <c:ptCount val="184"/>
                <c:pt idx="0">
                  <c:v>409.63999999999993</c:v>
                </c:pt>
                <c:pt idx="1">
                  <c:v>342.74000000000007</c:v>
                </c:pt>
                <c:pt idx="2">
                  <c:v>200.01000000000002</c:v>
                </c:pt>
                <c:pt idx="3">
                  <c:v>912.32999999999993</c:v>
                </c:pt>
                <c:pt idx="4">
                  <c:v>41.51</c:v>
                </c:pt>
                <c:pt idx="5">
                  <c:v>539.57999999999993</c:v>
                </c:pt>
                <c:pt idx="6">
                  <c:v>258.39000000000004</c:v>
                </c:pt>
                <c:pt idx="7">
                  <c:v>636.34000000000015</c:v>
                </c:pt>
                <c:pt idx="8">
                  <c:v>763.41</c:v>
                </c:pt>
                <c:pt idx="9">
                  <c:v>259.30999999999995</c:v>
                </c:pt>
                <c:pt idx="10">
                  <c:v>199.48999999999995</c:v>
                </c:pt>
                <c:pt idx="11">
                  <c:v>423.96</c:v>
                </c:pt>
                <c:pt idx="12">
                  <c:v>288.68</c:v>
                </c:pt>
                <c:pt idx="13">
                  <c:v>51.457000000000008</c:v>
                </c:pt>
                <c:pt idx="14">
                  <c:v>1787.46</c:v>
                </c:pt>
                <c:pt idx="15">
                  <c:v>972.82</c:v>
                </c:pt>
                <c:pt idx="16">
                  <c:v>453.31999999999994</c:v>
                </c:pt>
                <c:pt idx="17">
                  <c:v>870.45</c:v>
                </c:pt>
                <c:pt idx="18">
                  <c:v>332.81999999999988</c:v>
                </c:pt>
                <c:pt idx="19">
                  <c:v>440.03000000000003</c:v>
                </c:pt>
                <c:pt idx="20">
                  <c:v>515.41</c:v>
                </c:pt>
                <c:pt idx="21">
                  <c:v>2047.5400000000004</c:v>
                </c:pt>
                <c:pt idx="22">
                  <c:v>321.99000000000007</c:v>
                </c:pt>
                <c:pt idx="23">
                  <c:v>115.77000000000002</c:v>
                </c:pt>
                <c:pt idx="24">
                  <c:v>550.71999999999991</c:v>
                </c:pt>
                <c:pt idx="25">
                  <c:v>994.89</c:v>
                </c:pt>
                <c:pt idx="26">
                  <c:v>985.14999999999975</c:v>
                </c:pt>
                <c:pt idx="27">
                  <c:v>1151.2800000000002</c:v>
                </c:pt>
                <c:pt idx="28">
                  <c:v>1097.1099999999999</c:v>
                </c:pt>
                <c:pt idx="29">
                  <c:v>386.59000000000003</c:v>
                </c:pt>
                <c:pt idx="30">
                  <c:v>1149.0599999999997</c:v>
                </c:pt>
                <c:pt idx="31">
                  <c:v>626.85000000000014</c:v>
                </c:pt>
                <c:pt idx="32">
                  <c:v>1714.3200000000004</c:v>
                </c:pt>
                <c:pt idx="33">
                  <c:v>925.93999999999994</c:v>
                </c:pt>
                <c:pt idx="34">
                  <c:v>600.16999999999985</c:v>
                </c:pt>
                <c:pt idx="35">
                  <c:v>601.85</c:v>
                </c:pt>
                <c:pt idx="36">
                  <c:v>260.58</c:v>
                </c:pt>
                <c:pt idx="37">
                  <c:v>552.0100000000001</c:v>
                </c:pt>
                <c:pt idx="38">
                  <c:v>997.48</c:v>
                </c:pt>
                <c:pt idx="39">
                  <c:v>401.96999999999991</c:v>
                </c:pt>
                <c:pt idx="40">
                  <c:v>815.6400000000001</c:v>
                </c:pt>
                <c:pt idx="41">
                  <c:v>681.14999999999986</c:v>
                </c:pt>
                <c:pt idx="42">
                  <c:v>204.81000000000003</c:v>
                </c:pt>
                <c:pt idx="43">
                  <c:v>727.61</c:v>
                </c:pt>
                <c:pt idx="44">
                  <c:v>561.8900000000001</c:v>
                </c:pt>
                <c:pt idx="45">
                  <c:v>823.32999999999993</c:v>
                </c:pt>
                <c:pt idx="46">
                  <c:v>590.98</c:v>
                </c:pt>
                <c:pt idx="47">
                  <c:v>717.94999999999993</c:v>
                </c:pt>
                <c:pt idx="48">
                  <c:v>340.77999999999992</c:v>
                </c:pt>
                <c:pt idx="49">
                  <c:v>559.5899999999998</c:v>
                </c:pt>
                <c:pt idx="50">
                  <c:v>217.8</c:v>
                </c:pt>
                <c:pt idx="51">
                  <c:v>437.25000000000011</c:v>
                </c:pt>
                <c:pt idx="52">
                  <c:v>898.8599999999999</c:v>
                </c:pt>
                <c:pt idx="53">
                  <c:v>1230.5400000000004</c:v>
                </c:pt>
                <c:pt idx="54">
                  <c:v>1094.9499999999996</c:v>
                </c:pt>
                <c:pt idx="55">
                  <c:v>3544.5699999999988</c:v>
                </c:pt>
                <c:pt idx="56">
                  <c:v>798.59</c:v>
                </c:pt>
                <c:pt idx="57">
                  <c:v>617.49000000000012</c:v>
                </c:pt>
                <c:pt idx="58">
                  <c:v>996.70000000000016</c:v>
                </c:pt>
                <c:pt idx="59">
                  <c:v>810.4799999999999</c:v>
                </c:pt>
                <c:pt idx="60">
                  <c:v>964.36000000000013</c:v>
                </c:pt>
                <c:pt idx="61">
                  <c:v>652.25</c:v>
                </c:pt>
                <c:pt idx="62">
                  <c:v>442.17</c:v>
                </c:pt>
                <c:pt idx="63">
                  <c:v>576.13</c:v>
                </c:pt>
                <c:pt idx="64">
                  <c:v>731.18000000000006</c:v>
                </c:pt>
                <c:pt idx="65">
                  <c:v>189.98999999999998</c:v>
                </c:pt>
                <c:pt idx="66">
                  <c:v>107.09</c:v>
                </c:pt>
                <c:pt idx="67">
                  <c:v>597.05000000000007</c:v>
                </c:pt>
                <c:pt idx="68">
                  <c:v>733.86000000000035</c:v>
                </c:pt>
                <c:pt idx="69">
                  <c:v>945.32</c:v>
                </c:pt>
                <c:pt idx="70">
                  <c:v>2281.37</c:v>
                </c:pt>
                <c:pt idx="71">
                  <c:v>736.05</c:v>
                </c:pt>
                <c:pt idx="72">
                  <c:v>189.42999999999992</c:v>
                </c:pt>
                <c:pt idx="73">
                  <c:v>1134.1999999999998</c:v>
                </c:pt>
                <c:pt idx="74">
                  <c:v>725.21</c:v>
                </c:pt>
                <c:pt idx="75">
                  <c:v>931.79</c:v>
                </c:pt>
                <c:pt idx="76">
                  <c:v>182.61999999999998</c:v>
                </c:pt>
                <c:pt idx="77">
                  <c:v>370.84000000000003</c:v>
                </c:pt>
                <c:pt idx="78">
                  <c:v>316.42</c:v>
                </c:pt>
                <c:pt idx="79">
                  <c:v>649.55999999999983</c:v>
                </c:pt>
                <c:pt idx="80">
                  <c:v>342.09</c:v>
                </c:pt>
                <c:pt idx="81">
                  <c:v>301.82</c:v>
                </c:pt>
                <c:pt idx="82">
                  <c:v>124.07000000000001</c:v>
                </c:pt>
                <c:pt idx="83">
                  <c:v>1023.93</c:v>
                </c:pt>
                <c:pt idx="84">
                  <c:v>141.47000000000003</c:v>
                </c:pt>
                <c:pt idx="85">
                  <c:v>1889.9299999999998</c:v>
                </c:pt>
                <c:pt idx="86">
                  <c:v>763.66000000000008</c:v>
                </c:pt>
                <c:pt idx="87">
                  <c:v>1991.6</c:v>
                </c:pt>
                <c:pt idx="88">
                  <c:v>144.89000000000001</c:v>
                </c:pt>
                <c:pt idx="89">
                  <c:v>776.24</c:v>
                </c:pt>
                <c:pt idx="90">
                  <c:v>427.59</c:v>
                </c:pt>
                <c:pt idx="91">
                  <c:v>1260.8699999999999</c:v>
                </c:pt>
                <c:pt idx="92">
                  <c:v>173.88000000000005</c:v>
                </c:pt>
                <c:pt idx="93">
                  <c:v>4801.7</c:v>
                </c:pt>
                <c:pt idx="94">
                  <c:v>499.7</c:v>
                </c:pt>
                <c:pt idx="95">
                  <c:v>311.48000000000008</c:v>
                </c:pt>
                <c:pt idx="96">
                  <c:v>2004.5500000000002</c:v>
                </c:pt>
                <c:pt idx="97">
                  <c:v>622.68000000000006</c:v>
                </c:pt>
                <c:pt idx="98">
                  <c:v>614.04999999999995</c:v>
                </c:pt>
                <c:pt idx="99">
                  <c:v>910.52</c:v>
                </c:pt>
                <c:pt idx="100">
                  <c:v>327.96999999999997</c:v>
                </c:pt>
                <c:pt idx="101">
                  <c:v>203.38000000000002</c:v>
                </c:pt>
                <c:pt idx="102">
                  <c:v>519.04999999999984</c:v>
                </c:pt>
                <c:pt idx="103">
                  <c:v>330.25000000000011</c:v>
                </c:pt>
                <c:pt idx="104">
                  <c:v>344.77000000000004</c:v>
                </c:pt>
                <c:pt idx="105">
                  <c:v>528.31999999999994</c:v>
                </c:pt>
                <c:pt idx="106">
                  <c:v>295.7600000000001</c:v>
                </c:pt>
                <c:pt idx="107">
                  <c:v>1651.7899999999997</c:v>
                </c:pt>
                <c:pt idx="108">
                  <c:v>1316.13</c:v>
                </c:pt>
                <c:pt idx="109">
                  <c:v>1055.2900000000002</c:v>
                </c:pt>
                <c:pt idx="110">
                  <c:v>553.44000000000017</c:v>
                </c:pt>
                <c:pt idx="111">
                  <c:v>1480.9599999999996</c:v>
                </c:pt>
                <c:pt idx="112">
                  <c:v>242.04000000000002</c:v>
                </c:pt>
                <c:pt idx="113">
                  <c:v>1236.0000000000002</c:v>
                </c:pt>
                <c:pt idx="114">
                  <c:v>625.95999999999992</c:v>
                </c:pt>
                <c:pt idx="115">
                  <c:v>511.19999999999982</c:v>
                </c:pt>
                <c:pt idx="116">
                  <c:v>714.44999999999982</c:v>
                </c:pt>
                <c:pt idx="117">
                  <c:v>337.67999999999995</c:v>
                </c:pt>
                <c:pt idx="118">
                  <c:v>615.06000000000006</c:v>
                </c:pt>
                <c:pt idx="119">
                  <c:v>511.82000000000005</c:v>
                </c:pt>
                <c:pt idx="120">
                  <c:v>661.27000000000021</c:v>
                </c:pt>
                <c:pt idx="121">
                  <c:v>308.09999999999991</c:v>
                </c:pt>
                <c:pt idx="122">
                  <c:v>621.96000000000026</c:v>
                </c:pt>
                <c:pt idx="123">
                  <c:v>278.24999999999989</c:v>
                </c:pt>
                <c:pt idx="124">
                  <c:v>199.20999999999998</c:v>
                </c:pt>
                <c:pt idx="125">
                  <c:v>285.98999999999995</c:v>
                </c:pt>
                <c:pt idx="126">
                  <c:v>185.39000000000001</c:v>
                </c:pt>
                <c:pt idx="127">
                  <c:v>153.95000000000002</c:v>
                </c:pt>
                <c:pt idx="128">
                  <c:v>852.98</c:v>
                </c:pt>
                <c:pt idx="129">
                  <c:v>494.21</c:v>
                </c:pt>
                <c:pt idx="130">
                  <c:v>314.77000000000004</c:v>
                </c:pt>
                <c:pt idx="131">
                  <c:v>1354.6399999999996</c:v>
                </c:pt>
                <c:pt idx="132">
                  <c:v>950.15000000000009</c:v>
                </c:pt>
                <c:pt idx="133">
                  <c:v>596.50000000000011</c:v>
                </c:pt>
                <c:pt idx="134">
                  <c:v>2154.44</c:v>
                </c:pt>
                <c:pt idx="135">
                  <c:v>840.56</c:v>
                </c:pt>
                <c:pt idx="136">
                  <c:v>456.6699999999999</c:v>
                </c:pt>
                <c:pt idx="137">
                  <c:v>263.30999999999995</c:v>
                </c:pt>
                <c:pt idx="138">
                  <c:v>890.69999999999993</c:v>
                </c:pt>
                <c:pt idx="139">
                  <c:v>135.32999999999998</c:v>
                </c:pt>
                <c:pt idx="140">
                  <c:v>287.37</c:v>
                </c:pt>
                <c:pt idx="141">
                  <c:v>784.24000000000012</c:v>
                </c:pt>
                <c:pt idx="142">
                  <c:v>809.41000000000008</c:v>
                </c:pt>
                <c:pt idx="143">
                  <c:v>488.74999999999994</c:v>
                </c:pt>
                <c:pt idx="144">
                  <c:v>683.02000000000021</c:v>
                </c:pt>
                <c:pt idx="145">
                  <c:v>550.52999999999975</c:v>
                </c:pt>
                <c:pt idx="146">
                  <c:v>672.58</c:v>
                </c:pt>
                <c:pt idx="147">
                  <c:v>1087.3900000000001</c:v>
                </c:pt>
                <c:pt idx="148">
                  <c:v>1061.8999999999999</c:v>
                </c:pt>
                <c:pt idx="149">
                  <c:v>950.85</c:v>
                </c:pt>
                <c:pt idx="150">
                  <c:v>1608.86</c:v>
                </c:pt>
                <c:pt idx="151">
                  <c:v>419.68000000000012</c:v>
                </c:pt>
                <c:pt idx="152">
                  <c:v>352.04</c:v>
                </c:pt>
                <c:pt idx="153">
                  <c:v>1144.7000000000005</c:v>
                </c:pt>
                <c:pt idx="154">
                  <c:v>311.02</c:v>
                </c:pt>
                <c:pt idx="155">
                  <c:v>1610.17</c:v>
                </c:pt>
                <c:pt idx="156">
                  <c:v>743.47</c:v>
                </c:pt>
                <c:pt idx="157">
                  <c:v>740.30000000000018</c:v>
                </c:pt>
                <c:pt idx="158">
                  <c:v>113.84999999999998</c:v>
                </c:pt>
                <c:pt idx="159">
                  <c:v>165.37999999999997</c:v>
                </c:pt>
                <c:pt idx="160">
                  <c:v>299.33</c:v>
                </c:pt>
                <c:pt idx="161">
                  <c:v>499.84999999999991</c:v>
                </c:pt>
                <c:pt idx="162">
                  <c:v>481.82999999999993</c:v>
                </c:pt>
                <c:pt idx="163">
                  <c:v>261.12999999999994</c:v>
                </c:pt>
                <c:pt idx="164">
                  <c:v>1076.46</c:v>
                </c:pt>
                <c:pt idx="165">
                  <c:v>300.74</c:v>
                </c:pt>
                <c:pt idx="166">
                  <c:v>671.64000000000021</c:v>
                </c:pt>
                <c:pt idx="167">
                  <c:v>207.22999999999996</c:v>
                </c:pt>
                <c:pt idx="168">
                  <c:v>639.18000000000006</c:v>
                </c:pt>
                <c:pt idx="169">
                  <c:v>1004.1800000000001</c:v>
                </c:pt>
                <c:pt idx="170">
                  <c:v>1452.74</c:v>
                </c:pt>
                <c:pt idx="171">
                  <c:v>340.77</c:v>
                </c:pt>
                <c:pt idx="172">
                  <c:v>438.92</c:v>
                </c:pt>
                <c:pt idx="173">
                  <c:v>633.33000000000004</c:v>
                </c:pt>
                <c:pt idx="174">
                  <c:v>718.19000000000017</c:v>
                </c:pt>
                <c:pt idx="175">
                  <c:v>955.54999999999973</c:v>
                </c:pt>
                <c:pt idx="176">
                  <c:v>574.46999999999991</c:v>
                </c:pt>
                <c:pt idx="177">
                  <c:v>1310.02</c:v>
                </c:pt>
                <c:pt idx="178">
                  <c:v>234.14000000000004</c:v>
                </c:pt>
                <c:pt idx="179">
                  <c:v>443.01999999999992</c:v>
                </c:pt>
                <c:pt idx="180">
                  <c:v>454.74</c:v>
                </c:pt>
                <c:pt idx="181">
                  <c:v>1221.72</c:v>
                </c:pt>
                <c:pt idx="182">
                  <c:v>1691.8500000000001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4-4E91-AA0F-9CD2F364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032176"/>
        <c:axId val="1866036496"/>
      </c:lineChart>
      <c:catAx>
        <c:axId val="18660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36496"/>
        <c:crosses val="autoZero"/>
        <c:auto val="1"/>
        <c:lblAlgn val="ctr"/>
        <c:lblOffset val="100"/>
        <c:noMultiLvlLbl val="0"/>
      </c:catAx>
      <c:valAx>
        <c:axId val="186603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3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21C95-FD6A-4D15-AF4A-629C3BB025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3D280F-DBF5-4AFB-B3AA-380A58FBD4E6}">
      <dgm:prSet/>
      <dgm:spPr/>
      <dgm:t>
        <a:bodyPr/>
        <a:lstStyle/>
        <a:p>
          <a:r>
            <a:rPr lang="en-US" b="0" i="0"/>
            <a:t>One potential problem with this dataset is that it may not be comprehensive or up-to-date, as it only includes data up to 2016 and may not include all countries or regions.</a:t>
          </a:r>
          <a:endParaRPr lang="en-US"/>
        </a:p>
      </dgm:t>
    </dgm:pt>
    <dgm:pt modelId="{41C3EC7C-1562-469D-8644-12440BEA50AB}" type="parTrans" cxnId="{AA4A40E8-3591-4B40-ACA5-7E22D4C40D1A}">
      <dgm:prSet/>
      <dgm:spPr/>
      <dgm:t>
        <a:bodyPr/>
        <a:lstStyle/>
        <a:p>
          <a:endParaRPr lang="en-US"/>
        </a:p>
      </dgm:t>
    </dgm:pt>
    <dgm:pt modelId="{EF5491DD-3D00-4CC0-92BA-59BE5C616803}" type="sibTrans" cxnId="{AA4A40E8-3591-4B40-ACA5-7E22D4C40D1A}">
      <dgm:prSet/>
      <dgm:spPr/>
      <dgm:t>
        <a:bodyPr/>
        <a:lstStyle/>
        <a:p>
          <a:endParaRPr lang="en-US"/>
        </a:p>
      </dgm:t>
    </dgm:pt>
    <dgm:pt modelId="{03C98264-F9F3-48AC-8635-2BA6CA5DE5CB}">
      <dgm:prSet/>
      <dgm:spPr/>
      <dgm:t>
        <a:bodyPr/>
        <a:lstStyle/>
        <a:p>
          <a:r>
            <a:rPr lang="en-US" b="0" i="0"/>
            <a:t>To improve this dataset in the future, it would be useful to collect more up-to-date and comprehensive data on suicide rates, as well as to standardize data collection methods and definitions across different countries and regions. </a:t>
          </a:r>
          <a:endParaRPr lang="en-US"/>
        </a:p>
      </dgm:t>
    </dgm:pt>
    <dgm:pt modelId="{1C4397E2-B67A-466E-9839-075837CCA389}" type="parTrans" cxnId="{C9A8CE38-09EB-4F3F-B484-FB3A082AE869}">
      <dgm:prSet/>
      <dgm:spPr/>
      <dgm:t>
        <a:bodyPr/>
        <a:lstStyle/>
        <a:p>
          <a:endParaRPr lang="en-US"/>
        </a:p>
      </dgm:t>
    </dgm:pt>
    <dgm:pt modelId="{5F1AB527-E96E-4215-A760-98CEDE11EF1C}" type="sibTrans" cxnId="{C9A8CE38-09EB-4F3F-B484-FB3A082AE869}">
      <dgm:prSet/>
      <dgm:spPr/>
      <dgm:t>
        <a:bodyPr/>
        <a:lstStyle/>
        <a:p>
          <a:endParaRPr lang="en-US"/>
        </a:p>
      </dgm:t>
    </dgm:pt>
    <dgm:pt modelId="{DFCA8A11-941C-4BB1-B085-7305C5E361FD}" type="pres">
      <dgm:prSet presAssocID="{78B21C95-FD6A-4D15-AF4A-629C3BB025D1}" presName="linear" presStyleCnt="0">
        <dgm:presLayoutVars>
          <dgm:animLvl val="lvl"/>
          <dgm:resizeHandles val="exact"/>
        </dgm:presLayoutVars>
      </dgm:prSet>
      <dgm:spPr/>
    </dgm:pt>
    <dgm:pt modelId="{6FAA62CB-ED28-41CF-A0D7-7585F63E412C}" type="pres">
      <dgm:prSet presAssocID="{143D280F-DBF5-4AFB-B3AA-380A58FBD4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31DD7F-5161-40E7-A8C5-40D9BBA390E9}" type="pres">
      <dgm:prSet presAssocID="{EF5491DD-3D00-4CC0-92BA-59BE5C616803}" presName="spacer" presStyleCnt="0"/>
      <dgm:spPr/>
    </dgm:pt>
    <dgm:pt modelId="{8DF8194A-F709-48E3-A020-AB50F9134253}" type="pres">
      <dgm:prSet presAssocID="{03C98264-F9F3-48AC-8635-2BA6CA5DE5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D90EF1E-88E2-4344-9C10-6D980C03A857}" type="presOf" srcId="{78B21C95-FD6A-4D15-AF4A-629C3BB025D1}" destId="{DFCA8A11-941C-4BB1-B085-7305C5E361FD}" srcOrd="0" destOrd="0" presId="urn:microsoft.com/office/officeart/2005/8/layout/vList2"/>
    <dgm:cxn modelId="{C9A8CE38-09EB-4F3F-B484-FB3A082AE869}" srcId="{78B21C95-FD6A-4D15-AF4A-629C3BB025D1}" destId="{03C98264-F9F3-48AC-8635-2BA6CA5DE5CB}" srcOrd="1" destOrd="0" parTransId="{1C4397E2-B67A-466E-9839-075837CCA389}" sibTransId="{5F1AB527-E96E-4215-A760-98CEDE11EF1C}"/>
    <dgm:cxn modelId="{25E1FB8E-352B-4C9B-9069-7A37CD64ACB4}" type="presOf" srcId="{143D280F-DBF5-4AFB-B3AA-380A58FBD4E6}" destId="{6FAA62CB-ED28-41CF-A0D7-7585F63E412C}" srcOrd="0" destOrd="0" presId="urn:microsoft.com/office/officeart/2005/8/layout/vList2"/>
    <dgm:cxn modelId="{AA4A40E8-3591-4B40-ACA5-7E22D4C40D1A}" srcId="{78B21C95-FD6A-4D15-AF4A-629C3BB025D1}" destId="{143D280F-DBF5-4AFB-B3AA-380A58FBD4E6}" srcOrd="0" destOrd="0" parTransId="{41C3EC7C-1562-469D-8644-12440BEA50AB}" sibTransId="{EF5491DD-3D00-4CC0-92BA-59BE5C616803}"/>
    <dgm:cxn modelId="{54D3FAFF-8C1B-4103-9DB7-25CB65D2E445}" type="presOf" srcId="{03C98264-F9F3-48AC-8635-2BA6CA5DE5CB}" destId="{8DF8194A-F709-48E3-A020-AB50F9134253}" srcOrd="0" destOrd="0" presId="urn:microsoft.com/office/officeart/2005/8/layout/vList2"/>
    <dgm:cxn modelId="{BAAEE85D-42FC-4011-B2B1-9C271E989359}" type="presParOf" srcId="{DFCA8A11-941C-4BB1-B085-7305C5E361FD}" destId="{6FAA62CB-ED28-41CF-A0D7-7585F63E412C}" srcOrd="0" destOrd="0" presId="urn:microsoft.com/office/officeart/2005/8/layout/vList2"/>
    <dgm:cxn modelId="{9F141EA2-3E40-4881-A29D-163A04D8473D}" type="presParOf" srcId="{DFCA8A11-941C-4BB1-B085-7305C5E361FD}" destId="{7531DD7F-5161-40E7-A8C5-40D9BBA390E9}" srcOrd="1" destOrd="0" presId="urn:microsoft.com/office/officeart/2005/8/layout/vList2"/>
    <dgm:cxn modelId="{6EFF1240-DD6B-4944-A0E5-A2E01C1865E7}" type="presParOf" srcId="{DFCA8A11-941C-4BB1-B085-7305C5E361FD}" destId="{8DF8194A-F709-48E3-A020-AB50F91342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A62CB-ED28-41CF-A0D7-7585F63E412C}">
      <dsp:nvSpPr>
        <dsp:cNvPr id="0" name=""/>
        <dsp:cNvSpPr/>
      </dsp:nvSpPr>
      <dsp:spPr>
        <a:xfrm>
          <a:off x="0" y="2697"/>
          <a:ext cx="7003777" cy="28787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One potential problem with this dataset is that it may not be comprehensive or up-to-date, as it only includes data up to 2016 and may not include all countries or regions.</a:t>
          </a:r>
          <a:endParaRPr lang="en-US" sz="2800" kern="1200"/>
        </a:p>
      </dsp:txBody>
      <dsp:txXfrm>
        <a:off x="140531" y="143228"/>
        <a:ext cx="6722715" cy="2597723"/>
      </dsp:txXfrm>
    </dsp:sp>
    <dsp:sp modelId="{8DF8194A-F709-48E3-A020-AB50F9134253}">
      <dsp:nvSpPr>
        <dsp:cNvPr id="0" name=""/>
        <dsp:cNvSpPr/>
      </dsp:nvSpPr>
      <dsp:spPr>
        <a:xfrm>
          <a:off x="0" y="2962122"/>
          <a:ext cx="7003777" cy="2878785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To improve this dataset in the future, it would be useful to collect more up-to-date and comprehensive data on suicide rates, as well as to standardize data collection methods and definitions across different countries and regions. </a:t>
          </a:r>
          <a:endParaRPr lang="en-US" sz="2800" kern="1200"/>
        </a:p>
      </dsp:txBody>
      <dsp:txXfrm>
        <a:off x="140531" y="3102653"/>
        <a:ext cx="6722715" cy="259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63D1-6BF4-447A-B9AA-5D548DD255D5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AB1C-8AEE-44BB-9584-B3BFF975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usamabuttar/suicide-rates-worldwi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usamabuttar/suicide-rates-worldw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32BC652-9CC9-C6F8-4FDF-D6B9BCCCD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b="20"/>
          <a:stretch/>
        </p:blipFill>
        <p:spPr>
          <a:xfrm>
            <a:off x="-3048" y="-1376"/>
            <a:ext cx="12191980" cy="6856614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38200" y="385011"/>
            <a:ext cx="9364579" cy="3304673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en-US" sz="4800" b="1" dirty="0">
                <a:solidFill>
                  <a:srgbClr val="FFFFFF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DS201 – Introduction to Data Science</a:t>
            </a:r>
            <a:br>
              <a:rPr lang="en-US" sz="4800" b="1" dirty="0">
                <a:solidFill>
                  <a:srgbClr val="FFFFFF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</a:br>
            <a:endParaRPr lang="en-US" sz="4800" b="1" dirty="0">
              <a:solidFill>
                <a:srgbClr val="FFFFFF"/>
              </a:solidFill>
              <a:latin typeface="Castellar" panose="020A0402060406010301" pitchFamily="18" charset="0"/>
              <a:cs typeface="Aharoni" panose="02010803020104030203" pitchFamily="2" charset="-79"/>
            </a:endParaRPr>
          </a:p>
          <a:p>
            <a:pPr algn="l">
              <a:spcBef>
                <a:spcPts val="0"/>
              </a:spcBef>
            </a:pP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7300" b="1" dirty="0">
                <a:solidFill>
                  <a:srgbClr val="FFFFFF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Final Data Project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994610" y="3689684"/>
            <a:ext cx="9705473" cy="1663955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HGMaruGothicMPRO" panose="020B0400000000000000" pitchFamily="34" charset="-128"/>
                <a:cs typeface="Arial" panose="020B0604020202020204" pitchFamily="34" charset="0"/>
              </a:rPr>
              <a:t>Team ‘Survivors’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https://www.kaggle.com/datasets/usamabuttar/suicide-rates-worldwide</a:t>
            </a:r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8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LALITAAMBIGAI BALAKRISHNAN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F1759-92CA-6EA1-9EE4-B93494273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771517"/>
              </p:ext>
            </p:extLst>
          </p:nvPr>
        </p:nvGraphicFramePr>
        <p:xfrm>
          <a:off x="0" y="0"/>
          <a:ext cx="1219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E5589B-3275-86A7-8973-5EE6F046ADED}"/>
              </a:ext>
            </a:extLst>
          </p:cNvPr>
          <p:cNvSpPr txBox="1"/>
          <p:nvPr/>
        </p:nvSpPr>
        <p:spPr>
          <a:xfrm>
            <a:off x="88231" y="5257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WAS THE YEAR WITH HIGHEST RATE OF SUICIDE IN THE WORLD OF THE PERIOD BETWEEN 2000-2019</a:t>
            </a:r>
          </a:p>
        </p:txBody>
      </p:sp>
    </p:spTree>
    <p:extLst>
      <p:ext uri="{BB962C8B-B14F-4D97-AF65-F5344CB8AC3E}">
        <p14:creationId xmlns:p14="http://schemas.microsoft.com/office/powerpoint/2010/main" val="32678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E1450-8F96-0F6B-A549-01F0ACE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11629292" cy="1600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Region of the world that has higher Suicidal……based on the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463B20-947D-7DAD-0B5E-661F7825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915453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50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8598B-0324-98AF-ED9C-EA016965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/>
              <a:t>Hypotheses based on the Charts: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8889-98D3-D28B-E724-42C24DF1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Male tend to take suicidal decision more than any gender. There could be many factors why that happens throughout the year. </a:t>
            </a:r>
            <a:br>
              <a:rPr lang="en-US" sz="1800" dirty="0"/>
            </a:br>
            <a:endParaRPr lang="en-US" sz="1800" dirty="0"/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suicide rates tend to be higher in some regions such as Eastern Europe, and lower in others such as Central America and the Caribbean.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988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2F6B-E508-DC02-3BF3-072AC420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982F-A65E-60A5-4E3E-8373328D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nations or areas have extremely high suicide rates, such as Greenland, Guyana, and Lithuania, while others have extremely low suicide rates, such as Jamaica, Antigua and Barbuda, and Barbados.</a:t>
            </a:r>
          </a:p>
          <a:p>
            <a:pPr marL="0" indent="0">
              <a:buNone/>
            </a:pPr>
            <a:r>
              <a:rPr lang="en-US" dirty="0"/>
              <a:t>=  To determine whether these extreme results are outliers or represent errors or other problems with the data, they should be investigated further.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2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B9F7D-C2E1-0857-79D0-9CE426E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3100"/>
              <a:t>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42623-F311-EBCB-6202-9FE154F62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0800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96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4" descr="Magnifying glass on clear background">
            <a:extLst>
              <a:ext uri="{FF2B5EF4-FFF2-40B4-BE49-F238E27FC236}">
                <a16:creationId xmlns:a16="http://schemas.microsoft.com/office/drawing/2014/main" id="{5A7869F6-C3EE-C92C-E108-8D4041808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1572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EBDFB1-B09D-0BA4-A4E1-259FF20C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 ALL! </a:t>
            </a:r>
            <a:r>
              <a:rPr lang="en-US" sz="52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6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1449CDD-C238-3270-6C39-256CC5081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8455" b="52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3861D-758A-0181-C89E-8B4E95096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5"/>
            <a:ext cx="8427104" cy="3253495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rgbClr val="80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Suicide Rate  Worldwide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D260-2701-2C66-5491-54F441D95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48" y="3974880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Lalitaambigai Balakrishnan</a:t>
            </a:r>
          </a:p>
        </p:txBody>
      </p:sp>
    </p:spTree>
    <p:extLst>
      <p:ext uri="{BB962C8B-B14F-4D97-AF65-F5344CB8AC3E}">
        <p14:creationId xmlns:p14="http://schemas.microsoft.com/office/powerpoint/2010/main" val="11291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8CA2903-C3B3-3DC8-69A1-0692AC498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228" b="14519"/>
          <a:stretch/>
        </p:blipFill>
        <p:spPr>
          <a:xfrm>
            <a:off x="-3028" y="-4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01FEA-AFD3-2405-B8B5-BF37058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691"/>
            <a:ext cx="7530685" cy="9762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What is the dataset?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50365-C233-CD3E-AF91-94AC97EF233D}"/>
              </a:ext>
            </a:extLst>
          </p:cNvPr>
          <p:cNvSpPr txBox="1"/>
          <p:nvPr/>
        </p:nvSpPr>
        <p:spPr>
          <a:xfrm>
            <a:off x="838200" y="1863675"/>
            <a:ext cx="89795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dataset is a csv that contains suicide</a:t>
            </a:r>
            <a:r>
              <a:rPr lang="en-US" sz="2800" b="0" i="0" dirty="0">
                <a:solidFill>
                  <a:srgbClr val="3C4043"/>
                </a:solidFill>
                <a:effectLst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rate data for various countries and regions around the world from 2000 to 2019.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The dataset contains data on suicide rates for each year, including information on the country, location, year, sex, and estimated suicide rates with both upper and lower bounds.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B899E8D6-D4C4-5748-92EC-A1C41CB71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A4EA-3FF3-61F4-1E0C-6FE76181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31" y="185431"/>
            <a:ext cx="8557845" cy="6564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we trying to find?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DE3F1-54EC-D1EF-9835-B1DDD5D4EB8C}"/>
              </a:ext>
            </a:extLst>
          </p:cNvPr>
          <p:cNvSpPr txBox="1"/>
          <p:nvPr/>
        </p:nvSpPr>
        <p:spPr>
          <a:xfrm>
            <a:off x="164123" y="1957136"/>
            <a:ext cx="11899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>
                <a:highlight>
                  <a:srgbClr val="C0C0C0"/>
                </a:highlight>
                <a:cs typeface="Times New Roman" panose="02020603050405020304" pitchFamily="18" charset="0"/>
              </a:rPr>
              <a:t>How have suicide rates changed over time globally and by region.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2000" b="1" dirty="0">
              <a:highlight>
                <a:srgbClr val="C0C0C0"/>
              </a:highlight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>
                <a:highlight>
                  <a:srgbClr val="C0C0C0"/>
                </a:highlight>
                <a:cs typeface="Times New Roman" panose="02020603050405020304" pitchFamily="18" charset="0"/>
              </a:rPr>
              <a:t>Anticipate proposition that the suicide rate among different gender ( Both Male and Female) 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endParaRPr lang="en-US" sz="2000" b="1" dirty="0">
              <a:highlight>
                <a:srgbClr val="C0C0C0"/>
              </a:highlight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>
                <a:highlight>
                  <a:srgbClr val="C0C0C0"/>
                </a:highlight>
                <a:cs typeface="Times New Roman" panose="02020603050405020304" pitchFamily="18" charset="0"/>
              </a:rPr>
              <a:t> Which countries have the highest and lowest suicide rates, and how do these rates vary by demographic factors such as gender?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2000" b="1" dirty="0">
              <a:highlight>
                <a:srgbClr val="C0C0C0"/>
              </a:highlight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>
                <a:highlight>
                  <a:srgbClr val="C0C0C0"/>
                </a:highlight>
                <a:cs typeface="Times New Roman" panose="02020603050405020304" pitchFamily="18" charset="0"/>
              </a:rPr>
              <a:t>Are there any notable differences in suicide rates between urban and rural areas.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sz="2000" b="1" dirty="0">
              <a:highlight>
                <a:srgbClr val="C0C0C0"/>
              </a:highlight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>
                <a:highlight>
                  <a:srgbClr val="C0C0C0"/>
                </a:highlight>
                <a:cs typeface="Times New Roman" panose="02020603050405020304" pitchFamily="18" charset="0"/>
              </a:rPr>
              <a:t>Approaches to prevent suicide worldwide?</a:t>
            </a:r>
          </a:p>
        </p:txBody>
      </p:sp>
    </p:spTree>
    <p:extLst>
      <p:ext uri="{BB962C8B-B14F-4D97-AF65-F5344CB8AC3E}">
        <p14:creationId xmlns:p14="http://schemas.microsoft.com/office/powerpoint/2010/main" val="34663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4" descr="Rescue buoy floating at sea">
            <a:extLst>
              <a:ext uri="{FF2B5EF4-FFF2-40B4-BE49-F238E27FC236}">
                <a16:creationId xmlns:a16="http://schemas.microsoft.com/office/drawing/2014/main" id="{3D5534B6-33D0-9DEE-C225-D5A52E8BC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B1D1D-F840-1763-EFA6-4C26019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192506"/>
            <a:ext cx="7673125" cy="930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0A67E-BAC3-662C-FAF9-2D2F80B4ECBE}"/>
              </a:ext>
            </a:extLst>
          </p:cNvPr>
          <p:cNvSpPr txBox="1"/>
          <p:nvPr/>
        </p:nvSpPr>
        <p:spPr>
          <a:xfrm>
            <a:off x="6852466" y="1171075"/>
            <a:ext cx="534202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öhne"/>
              </a:rPr>
              <a:t>  Improve understanding of suicide rates and trends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1"/>
              </a:solidFill>
              <a:highlight>
                <a:srgbClr val="800000"/>
              </a:highlight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öhne"/>
              </a:rPr>
              <a:t>  Identification of high-risk populations and regions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  <a:highlight>
                <a:srgbClr val="800000"/>
              </a:highlight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öhne"/>
              </a:rPr>
              <a:t>  Evaluation of the effectiveness of prevention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4" descr="Abstract green lights">
            <a:extLst>
              <a:ext uri="{FF2B5EF4-FFF2-40B4-BE49-F238E27FC236}">
                <a16:creationId xmlns:a16="http://schemas.microsoft.com/office/drawing/2014/main" id="{0D326BC6-21BB-26E6-45FC-4C759A731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1403" b="13612"/>
          <a:stretch/>
        </p:blipFill>
        <p:spPr>
          <a:xfrm>
            <a:off x="-3028" y="-1376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1E776-DB37-6724-69A0-0C00670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5962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DATA SOURCE;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1956-3605-D498-AB2F-E9EAFCBD43EF}"/>
              </a:ext>
            </a:extLst>
          </p:cNvPr>
          <p:cNvSpPr txBox="1"/>
          <p:nvPr/>
        </p:nvSpPr>
        <p:spPr>
          <a:xfrm>
            <a:off x="633046" y="2287674"/>
            <a:ext cx="10949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öhne"/>
              </a:rPr>
              <a:t>The data was collected from the World Health Organization (WHO) Mortality Database, which provides information on deaths and mortality rates from various causes, including suicide. </a:t>
            </a:r>
          </a:p>
          <a:p>
            <a:endParaRPr lang="en-US" sz="2400" dirty="0">
              <a:solidFill>
                <a:srgbClr val="3C4043"/>
              </a:solidFill>
              <a:latin typeface="Inter"/>
            </a:endParaRPr>
          </a:p>
          <a:p>
            <a:endParaRPr lang="en-US" sz="2400" dirty="0">
              <a:solidFill>
                <a:schemeClr val="bg1"/>
              </a:solidFill>
              <a:latin typeface="Inter"/>
            </a:endParaRPr>
          </a:p>
          <a:p>
            <a:r>
              <a:rPr lang="en-US" sz="2400" dirty="0">
                <a:solidFill>
                  <a:schemeClr val="bg1"/>
                </a:solidFill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https://www.kaggle.com/datasets/usamabuttar/suicide-rates-worldwide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307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4" descr="Wind turbines against blue sky">
            <a:extLst>
              <a:ext uri="{FF2B5EF4-FFF2-40B4-BE49-F238E27FC236}">
                <a16:creationId xmlns:a16="http://schemas.microsoft.com/office/drawing/2014/main" id="{6D9CA40F-710C-EB87-A604-32AD2E83B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7280"/>
          <a:stretch/>
        </p:blipFill>
        <p:spPr>
          <a:xfrm>
            <a:off x="-3048" y="-5"/>
            <a:ext cx="12191980" cy="685799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6530-3C61-39A3-33DF-C7230383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8114900" cy="8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How did we clean the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DB443-057B-3691-31A8-0144AD2EEABE}"/>
              </a:ext>
            </a:extLst>
          </p:cNvPr>
          <p:cNvSpPr txBox="1"/>
          <p:nvPr/>
        </p:nvSpPr>
        <p:spPr>
          <a:xfrm>
            <a:off x="1005654" y="1453662"/>
            <a:ext cx="1138989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Explored the dataset and identify any missing, incorrect, or inconsistent data.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800000"/>
              </a:solidFill>
              <a:highlight>
                <a:srgbClr val="C0C0C0"/>
              </a:highlight>
              <a:latin typeface="Söhne"/>
            </a:endParaRPr>
          </a:p>
          <a:p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Clean the data by addressing any missing, incorrect, or inconsistent data. Some common data cleaning techniques include:     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800000"/>
              </a:solidFill>
              <a:highlight>
                <a:srgbClr val="C0C0C0"/>
              </a:highlight>
              <a:latin typeface="Söhne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800000"/>
              </a:solidFill>
              <a:highlight>
                <a:srgbClr val="C0C0C0"/>
              </a:highlight>
              <a:latin typeface="Söhne"/>
            </a:endParaRPr>
          </a:p>
          <a:p>
            <a:r>
              <a:rPr lang="en-US" sz="2400" dirty="0">
                <a:solidFill>
                  <a:srgbClr val="800000"/>
                </a:solidFill>
                <a:latin typeface="Söhne"/>
              </a:rPr>
              <a:t>                              </a:t>
            </a:r>
            <a:r>
              <a:rPr lang="en-US" sz="2400" dirty="0">
                <a:solidFill>
                  <a:srgbClr val="800000"/>
                </a:solidFill>
                <a:highlight>
                  <a:srgbClr val="C0C0C0"/>
                </a:highlight>
                <a:latin typeface="Söhne"/>
              </a:rPr>
              <a:t>a) </a:t>
            </a:r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Handling missing data</a:t>
            </a:r>
            <a:r>
              <a:rPr lang="en-US" sz="2400" dirty="0">
                <a:solidFill>
                  <a:srgbClr val="800000"/>
                </a:solidFill>
                <a:highlight>
                  <a:srgbClr val="C0C0C0"/>
                </a:highlight>
                <a:latin typeface="Söhne"/>
              </a:rPr>
              <a:t>, </a:t>
            </a:r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to fill in missing data with a </a:t>
            </a:r>
          </a:p>
          <a:p>
            <a:r>
              <a:rPr lang="en-US" sz="2400" dirty="0">
                <a:solidFill>
                  <a:srgbClr val="800000"/>
                </a:solidFill>
                <a:latin typeface="Söhne"/>
              </a:rPr>
              <a:t>                              </a:t>
            </a:r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specific value of method.</a:t>
            </a:r>
            <a:r>
              <a:rPr lang="en-US" sz="2400" dirty="0">
                <a:solidFill>
                  <a:srgbClr val="800000"/>
                </a:solidFill>
                <a:highlight>
                  <a:srgbClr val="C0C0C0"/>
                </a:highlight>
                <a:latin typeface="Söhne"/>
              </a:rPr>
              <a:t> </a:t>
            </a:r>
          </a:p>
          <a:p>
            <a:r>
              <a:rPr lang="en-US" sz="2400" dirty="0">
                <a:solidFill>
                  <a:srgbClr val="800000"/>
                </a:solidFill>
                <a:latin typeface="Söhne"/>
              </a:rPr>
              <a:t>                              </a:t>
            </a:r>
            <a:r>
              <a:rPr lang="en-US" sz="2400" dirty="0">
                <a:solidFill>
                  <a:srgbClr val="800000"/>
                </a:solidFill>
                <a:highlight>
                  <a:srgbClr val="C0C0C0"/>
                </a:highlight>
                <a:latin typeface="Söhne"/>
              </a:rPr>
              <a:t>b) </a:t>
            </a:r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Removing duplicate data.</a:t>
            </a:r>
            <a:endParaRPr lang="en-US" sz="2400" dirty="0">
              <a:solidFill>
                <a:srgbClr val="800000"/>
              </a:solidFill>
              <a:highlight>
                <a:srgbClr val="C0C0C0"/>
              </a:highlight>
              <a:latin typeface="Söhne"/>
            </a:endParaRPr>
          </a:p>
          <a:p>
            <a:r>
              <a:rPr lang="en-US" sz="2400" dirty="0">
                <a:solidFill>
                  <a:srgbClr val="800000"/>
                </a:solidFill>
                <a:latin typeface="Söhne"/>
              </a:rPr>
              <a:t>                              </a:t>
            </a:r>
            <a:r>
              <a:rPr lang="en-US" sz="2400" dirty="0">
                <a:solidFill>
                  <a:srgbClr val="800000"/>
                </a:solidFill>
                <a:highlight>
                  <a:srgbClr val="C0C0C0"/>
                </a:highlight>
                <a:latin typeface="Söhne"/>
              </a:rPr>
              <a:t>c)</a:t>
            </a:r>
            <a:r>
              <a:rPr lang="en-US" sz="24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en-US" sz="2400" b="0" i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Söhne"/>
              </a:rPr>
              <a:t>Handling inconsistent data.</a:t>
            </a:r>
            <a:endParaRPr lang="en-US" sz="2400" dirty="0">
              <a:solidFill>
                <a:srgbClr val="800000"/>
              </a:solidFill>
              <a:highlight>
                <a:srgbClr val="C0C0C0"/>
              </a:highlight>
              <a:latin typeface="Söhne"/>
            </a:endParaRPr>
          </a:p>
          <a:p>
            <a:endParaRPr lang="en-US" dirty="0">
              <a:solidFill>
                <a:srgbClr val="800000"/>
              </a:solidFill>
              <a:highlight>
                <a:srgbClr val="C0C0C0"/>
              </a:highlight>
              <a:latin typeface="Söhne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C0C0C0"/>
                </a:highlight>
                <a:latin typeface="Söhne"/>
              </a:rPr>
              <a:t>                     </a:t>
            </a:r>
            <a:endParaRPr lang="en-US" dirty="0">
              <a:solidFill>
                <a:srgbClr val="80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882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8928E-AAB3-50F7-C56B-5BE0D8C3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29" y="744909"/>
            <a:ext cx="11130077" cy="5452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Picture 5" descr="A picture containing text, diagram, line, pattern&#10;&#10;Description automatically generated">
            <a:extLst>
              <a:ext uri="{FF2B5EF4-FFF2-40B4-BE49-F238E27FC236}">
                <a16:creationId xmlns:a16="http://schemas.microsoft.com/office/drawing/2014/main" id="{9847DD97-D4E1-89AF-5A28-C9B5A38D9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1" y="2627"/>
            <a:ext cx="7137678" cy="6852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AE7FD-89E4-8D95-055F-5CA539D46A89}"/>
              </a:ext>
            </a:extLst>
          </p:cNvPr>
          <p:cNvSpPr txBox="1"/>
          <p:nvPr/>
        </p:nvSpPr>
        <p:spPr>
          <a:xfrm>
            <a:off x="172702" y="2595432"/>
            <a:ext cx="4465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Made a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pairplot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to 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help us understand the patterns and relationships in the data, which can inform the development of strategies and interventions to prevent suicide.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44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00E02-E631-7DF2-6A3E-86630CD5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0" y="4196862"/>
            <a:ext cx="12192001" cy="1943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the Suicidal Rate differs with the gender</a:t>
            </a:r>
            <a:br>
              <a:rPr lang="en-US" dirty="0"/>
            </a:br>
            <a:r>
              <a:rPr lang="en-US" dirty="0"/>
              <a:t>- </a:t>
            </a:r>
            <a:r>
              <a:rPr lang="en-US" sz="2800" dirty="0"/>
              <a:t>We can clearly see that Male has higher suicidal rate than any gender from the year 2000-2019. Isn’t that shocking?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81ADD4-5B84-00BB-BA36-22CB81351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850889"/>
              </p:ext>
            </p:extLst>
          </p:nvPr>
        </p:nvGraphicFramePr>
        <p:xfrm>
          <a:off x="838200" y="544096"/>
          <a:ext cx="10515600" cy="335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946121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633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Arabic Typesetting</vt:lpstr>
      <vt:lpstr>Arial</vt:lpstr>
      <vt:lpstr>Avenir Next LT Pro</vt:lpstr>
      <vt:lpstr>AvenirNext LT Pro Medium</vt:lpstr>
      <vt:lpstr>Calibri</vt:lpstr>
      <vt:lpstr>Castellar</vt:lpstr>
      <vt:lpstr>Inter</vt:lpstr>
      <vt:lpstr>Sabon Next LT</vt:lpstr>
      <vt:lpstr>Söhne</vt:lpstr>
      <vt:lpstr>Times New Roman</vt:lpstr>
      <vt:lpstr>Wingdings</vt:lpstr>
      <vt:lpstr>DappledVTI</vt:lpstr>
      <vt:lpstr>DS201 – Introduction to Data Science   Final Data Project</vt:lpstr>
      <vt:lpstr>Suicide Rate  Worldwide </vt:lpstr>
      <vt:lpstr>What is the dataset?</vt:lpstr>
      <vt:lpstr>What are we trying to find?</vt:lpstr>
      <vt:lpstr>BENEFITS OF THIS PROJECT</vt:lpstr>
      <vt:lpstr>DATA SOURCE;</vt:lpstr>
      <vt:lpstr>How did we clean the Data?</vt:lpstr>
      <vt:lpstr>DATA ANALYSIS</vt:lpstr>
      <vt:lpstr>How the Suicidal Rate differs with the gender - We can clearly see that Male has higher suicidal rate than any gender from the year 2000-2019. Isn’t that shocking?</vt:lpstr>
      <vt:lpstr>PowerPoint Presentation</vt:lpstr>
      <vt:lpstr>The Region of the world that has higher Suicidal……based on the countries</vt:lpstr>
      <vt:lpstr>Hypotheses based on the Charts:</vt:lpstr>
      <vt:lpstr>ANOMALIES </vt:lpstr>
      <vt:lpstr>IMPROVEMENT</vt:lpstr>
      <vt:lpstr>THANK YOU ALL!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DS201 – Introduction to Data Science   Final Data Project</dc:title>
  <dc:creator>Balakrishnan, Lalitaambiga</dc:creator>
  <cp:lastModifiedBy>Lalyta Krishnan</cp:lastModifiedBy>
  <cp:revision>1</cp:revision>
  <dcterms:created xsi:type="dcterms:W3CDTF">2023-05-06T05:30:55Z</dcterms:created>
  <dcterms:modified xsi:type="dcterms:W3CDTF">2023-05-06T12:39:48Z</dcterms:modified>
</cp:coreProperties>
</file>