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LALISHA G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312214471 /039C39A8ACD2D6894084DECA3C0102A1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598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55</cp:revision>
  <dcterms:created xsi:type="dcterms:W3CDTF">2024-03-29T15:07:22Z</dcterms:created>
  <dcterms:modified xsi:type="dcterms:W3CDTF">2024-09-02T09:38:27Z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