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5" autoAdjust="0"/>
  </p:normalViewPr>
  <p:slideViewPr>
    <p:cSldViewPr>
      <p:cViewPr varScale="1">
        <p:scale>
          <a:sx n="73" d="100"/>
          <a:sy n="73" d="100"/>
        </p:scale>
        <p:origin x="10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4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09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2 steps :</a:t>
            </a:r>
          </a:p>
          <a:p>
            <a:r>
              <a:rPr lang="en-US" dirty="0"/>
              <a:t>1 add the angular script to our page</a:t>
            </a:r>
          </a:p>
          <a:p>
            <a:r>
              <a:rPr lang="en-US" dirty="0"/>
              <a:t>2 write the directive (ng-app) in my html element which gets the name of the application</a:t>
            </a:r>
          </a:p>
          <a:p>
            <a:r>
              <a:rPr lang="en-US" dirty="0"/>
              <a:t>To prevent confusion between </a:t>
            </a:r>
            <a:r>
              <a:rPr lang="en-US" dirty="0" err="1"/>
              <a:t>angularJS</a:t>
            </a:r>
            <a:r>
              <a:rPr lang="en-US" dirty="0"/>
              <a:t> and later version of angular (2-4) pay attention to the name, the old </a:t>
            </a:r>
            <a:r>
              <a:rPr lang="en-US" dirty="0" err="1"/>
              <a:t>uis</a:t>
            </a:r>
            <a:r>
              <a:rPr lang="en-US" dirty="0"/>
              <a:t> AngularJS (angularjs.org) and the new is just Angular (angular.io).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This is an example how to plant angular expression in the html.</a:t>
            </a:r>
          </a:p>
          <a:p>
            <a:r>
              <a:rPr lang="en-US" dirty="0"/>
              <a:t>Angular expression is planted with {{ expr }} – angular interprets the expr before the page loads, calculates and the browser get the readily made DOM.</a:t>
            </a:r>
          </a:p>
          <a:p>
            <a:r>
              <a:rPr lang="en-US" dirty="0"/>
              <a:t>Another option is to use ng-bind=“expression”  - it is an attribute of an html element the result of the expr will be planted in the </a:t>
            </a:r>
            <a:r>
              <a:rPr lang="en-US" dirty="0" err="1"/>
              <a:t>innerHTML</a:t>
            </a:r>
            <a:r>
              <a:rPr lang="en-US" dirty="0"/>
              <a:t> of the element</a:t>
            </a:r>
          </a:p>
          <a:p>
            <a:r>
              <a:rPr lang="en-US" dirty="0"/>
              <a:t>When starting a new project to check the angular works and the ng-app and test with {{5+5}}.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Usually variables </a:t>
            </a:r>
            <a:r>
              <a:rPr lang="en-US" dirty="0" err="1"/>
              <a:t>init</a:t>
            </a:r>
            <a:r>
              <a:rPr lang="en-US" dirty="0"/>
              <a:t> is made in the controllers.</a:t>
            </a:r>
          </a:p>
          <a:p>
            <a:r>
              <a:rPr lang="en-US" dirty="0"/>
              <a:t>Variables in ng-</a:t>
            </a:r>
            <a:r>
              <a:rPr lang="en-US" dirty="0" err="1"/>
              <a:t>init</a:t>
            </a:r>
            <a:r>
              <a:rPr lang="en-US" dirty="0"/>
              <a:t> on element will be known in the element and its descendants.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When we have filters on expr AN will solve the expr and then apply the filters. The left hand of the  | (pipe) is the expr and </a:t>
            </a:r>
            <a:r>
              <a:rPr lang="en-US" dirty="0" err="1"/>
              <a:t>calc</a:t>
            </a:r>
            <a:r>
              <a:rPr lang="en-US" dirty="0"/>
              <a:t> first and the right of the | is the filter.</a:t>
            </a:r>
          </a:p>
          <a:p>
            <a:r>
              <a:rPr lang="en-US" dirty="0"/>
              <a:t>Parameters to the filter is by : and add as many : and parameters that the filter can accept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The math expr use number filter and for string use uppercase filter.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In angular expr we cannot write pure </a:t>
            </a:r>
            <a:r>
              <a:rPr lang="en-US" dirty="0" err="1"/>
              <a:t>javascript</a:t>
            </a:r>
            <a:r>
              <a:rPr lang="en-US" dirty="0"/>
              <a:t> code for ex functions definitions (we can call functions) conditions* loop and objects.</a:t>
            </a:r>
          </a:p>
          <a:p>
            <a:r>
              <a:rPr lang="en-US" dirty="0"/>
              <a:t>*we can use in the expr the pattern (</a:t>
            </a:r>
            <a:r>
              <a:rPr lang="en-US" dirty="0" err="1"/>
              <a:t>cond</a:t>
            </a:r>
            <a:r>
              <a:rPr lang="en-US" dirty="0"/>
              <a:t>? true : false)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Ng-model is only for data input elements, in the ng-model we write a variable name and can use it in expr.</a:t>
            </a:r>
          </a:p>
          <a:p>
            <a:r>
              <a:rPr lang="en-US" dirty="0"/>
              <a:t>The variable defined in the ng-model are available in the controllers also.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Num1: _____________</a:t>
            </a:r>
          </a:p>
          <a:p>
            <a:r>
              <a:rPr lang="en-US" dirty="0"/>
              <a:t>Num2: _____________</a:t>
            </a:r>
          </a:p>
          <a:p>
            <a:endParaRPr lang="en-US" dirty="0"/>
          </a:p>
          <a:p>
            <a:r>
              <a:rPr lang="en-US" dirty="0"/>
              <a:t>Sum:</a:t>
            </a:r>
          </a:p>
          <a:p>
            <a:r>
              <a:rPr lang="en-US" dirty="0"/>
              <a:t>Sub:</a:t>
            </a:r>
          </a:p>
          <a:p>
            <a:r>
              <a:rPr lang="en-US" dirty="0" err="1"/>
              <a:t>Mult</a:t>
            </a:r>
            <a:r>
              <a:rPr lang="en-US" dirty="0"/>
              <a:t>:</a:t>
            </a:r>
          </a:p>
          <a:p>
            <a:r>
              <a:rPr lang="en-US" dirty="0" err="1"/>
              <a:t>Div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Initialize the variables in </a:t>
            </a:r>
            <a:r>
              <a:rPr lang="en-US"/>
              <a:t>initial value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In our application there can be more than one module, usually there is one module per application.</a:t>
            </a:r>
          </a:p>
          <a:p>
            <a:r>
              <a:rPr lang="en-US" dirty="0"/>
              <a:t>First parameter is the name of the application, the second is an array of dependencies of other modules (like an animation module or routing).</a:t>
            </a:r>
          </a:p>
          <a:p>
            <a:r>
              <a:rPr lang="en-US" dirty="0"/>
              <a:t>Syntax : </a:t>
            </a:r>
            <a:r>
              <a:rPr lang="en-US" dirty="0" err="1"/>
              <a:t>var</a:t>
            </a:r>
            <a:r>
              <a:rPr lang="en-US" dirty="0"/>
              <a:t> app=</a:t>
            </a:r>
            <a:r>
              <a:rPr lang="en-US" dirty="0" err="1"/>
              <a:t>angular.module</a:t>
            </a:r>
            <a:r>
              <a:rPr lang="en-US" dirty="0"/>
              <a:t>(“name”,[]);</a:t>
            </a:r>
          </a:p>
          <a:p>
            <a:r>
              <a:rPr lang="en-US" dirty="0"/>
              <a:t>The main use of angular is for single page application so this is why the module define once (usually)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In MVC the controller contains the business Logic in MVVM the controller is lighter, and the services will perform the business logic and controller just refer to the service.</a:t>
            </a:r>
          </a:p>
          <a:p>
            <a:r>
              <a:rPr lang="en-US" dirty="0"/>
              <a:t>The controller here makes the connection between he view and the model.</a:t>
            </a:r>
          </a:p>
          <a:p>
            <a:r>
              <a:rPr lang="en-US" dirty="0"/>
              <a:t>$scope(service) is an object that what I put in the scope </a:t>
            </a:r>
            <a:r>
              <a:rPr lang="en-US" dirty="0" err="1"/>
              <a:t>obj</a:t>
            </a:r>
            <a:r>
              <a:rPr lang="en-US" dirty="0"/>
              <a:t>, will be accessible in the view.</a:t>
            </a:r>
          </a:p>
          <a:p>
            <a:r>
              <a:rPr lang="en-US" dirty="0"/>
              <a:t>Instead of ng-</a:t>
            </a:r>
            <a:r>
              <a:rPr lang="en-US" dirty="0" err="1"/>
              <a:t>init</a:t>
            </a:r>
            <a:r>
              <a:rPr lang="en-US" dirty="0"/>
              <a:t> we use the controller $scope to </a:t>
            </a:r>
            <a:r>
              <a:rPr lang="en-US" dirty="0" err="1"/>
              <a:t>init</a:t>
            </a:r>
            <a:r>
              <a:rPr lang="en-US" dirty="0"/>
              <a:t> variables.</a:t>
            </a:r>
          </a:p>
          <a:p>
            <a:r>
              <a:rPr lang="en-US" dirty="0"/>
              <a:t>We will have many controllers for our app, controller is a logic unit –</a:t>
            </a:r>
          </a:p>
          <a:p>
            <a:r>
              <a:rPr lang="en-US" dirty="0"/>
              <a:t>for ex in the home </a:t>
            </a:r>
            <a:r>
              <a:rPr lang="en-US" dirty="0" err="1"/>
              <a:t>mamagenet</a:t>
            </a:r>
            <a:r>
              <a:rPr lang="en-US" dirty="0"/>
              <a:t>: </a:t>
            </a:r>
            <a:r>
              <a:rPr lang="en-US" dirty="0" err="1"/>
              <a:t>cntlr</a:t>
            </a:r>
            <a:r>
              <a:rPr lang="en-US" dirty="0"/>
              <a:t> for </a:t>
            </a:r>
            <a:r>
              <a:rPr lang="en-US" dirty="0" err="1"/>
              <a:t>message,cntlr</a:t>
            </a:r>
            <a:r>
              <a:rPr lang="en-US" dirty="0"/>
              <a:t> for voting, </a:t>
            </a:r>
            <a:r>
              <a:rPr lang="en-US" dirty="0" err="1"/>
              <a:t>cntlr</a:t>
            </a:r>
            <a:r>
              <a:rPr lang="en-US" dirty="0"/>
              <a:t> for home management…. </a:t>
            </a:r>
          </a:p>
          <a:p>
            <a:r>
              <a:rPr lang="en-US" dirty="0"/>
              <a:t>Because we will have different </a:t>
            </a:r>
            <a:r>
              <a:rPr lang="en-US" dirty="0" err="1"/>
              <a:t>urls</a:t>
            </a:r>
            <a:r>
              <a:rPr lang="en-US" dirty="0"/>
              <a:t> for each subject – www.hoa.com/message </a:t>
            </a:r>
            <a:r>
              <a:rPr lang="en-US"/>
              <a:t>, www.hoa.com/voting …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217" y="2176682"/>
            <a:ext cx="8405565" cy="20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58" y="1248385"/>
            <a:ext cx="7929482" cy="3361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302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304.png"/><Relationship Id="rId10" Type="http://schemas.openxmlformats.org/officeDocument/2006/relationships/image" Target="../media/image142.png"/><Relationship Id="rId4" Type="http://schemas.openxmlformats.org/officeDocument/2006/relationships/image" Target="../media/image303.png"/><Relationship Id="rId9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13" Type="http://schemas.openxmlformats.org/officeDocument/2006/relationships/image" Target="../media/image313.png"/><Relationship Id="rId18" Type="http://schemas.openxmlformats.org/officeDocument/2006/relationships/image" Target="../media/image318.png"/><Relationship Id="rId26" Type="http://schemas.openxmlformats.org/officeDocument/2006/relationships/image" Target="../media/image326.png"/><Relationship Id="rId3" Type="http://schemas.openxmlformats.org/officeDocument/2006/relationships/image" Target="../media/image305.png"/><Relationship Id="rId21" Type="http://schemas.openxmlformats.org/officeDocument/2006/relationships/image" Target="../media/image321.png"/><Relationship Id="rId7" Type="http://schemas.openxmlformats.org/officeDocument/2006/relationships/image" Target="../media/image307.png"/><Relationship Id="rId12" Type="http://schemas.openxmlformats.org/officeDocument/2006/relationships/image" Target="../media/image312.png"/><Relationship Id="rId17" Type="http://schemas.openxmlformats.org/officeDocument/2006/relationships/image" Target="../media/image317.png"/><Relationship Id="rId25" Type="http://schemas.openxmlformats.org/officeDocument/2006/relationships/image" Target="../media/image32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6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11.png"/><Relationship Id="rId24" Type="http://schemas.openxmlformats.org/officeDocument/2006/relationships/image" Target="../media/image324.png"/><Relationship Id="rId5" Type="http://schemas.openxmlformats.org/officeDocument/2006/relationships/image" Target="../media/image306.png"/><Relationship Id="rId15" Type="http://schemas.openxmlformats.org/officeDocument/2006/relationships/image" Target="../media/image315.png"/><Relationship Id="rId23" Type="http://schemas.openxmlformats.org/officeDocument/2006/relationships/image" Target="../media/image323.png"/><Relationship Id="rId10" Type="http://schemas.openxmlformats.org/officeDocument/2006/relationships/image" Target="../media/image310.png"/><Relationship Id="rId19" Type="http://schemas.openxmlformats.org/officeDocument/2006/relationships/image" Target="../media/image319.png"/><Relationship Id="rId4" Type="http://schemas.openxmlformats.org/officeDocument/2006/relationships/image" Target="../media/image8.png"/><Relationship Id="rId9" Type="http://schemas.openxmlformats.org/officeDocument/2006/relationships/image" Target="../media/image309.png"/><Relationship Id="rId14" Type="http://schemas.openxmlformats.org/officeDocument/2006/relationships/image" Target="../media/image314.png"/><Relationship Id="rId22" Type="http://schemas.openxmlformats.org/officeDocument/2006/relationships/image" Target="../media/image322.png"/><Relationship Id="rId27" Type="http://schemas.openxmlformats.org/officeDocument/2006/relationships/image" Target="../media/image3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35.png"/><Relationship Id="rId18" Type="http://schemas.openxmlformats.org/officeDocument/2006/relationships/image" Target="../media/image340.png"/><Relationship Id="rId26" Type="http://schemas.openxmlformats.org/officeDocument/2006/relationships/image" Target="../media/image306.png"/><Relationship Id="rId3" Type="http://schemas.openxmlformats.org/officeDocument/2006/relationships/image" Target="../media/image328.png"/><Relationship Id="rId21" Type="http://schemas.openxmlformats.org/officeDocument/2006/relationships/image" Target="../media/image343.png"/><Relationship Id="rId34" Type="http://schemas.openxmlformats.org/officeDocument/2006/relationships/image" Target="../media/image354.png"/><Relationship Id="rId7" Type="http://schemas.openxmlformats.org/officeDocument/2006/relationships/image" Target="../media/image68.png"/><Relationship Id="rId12" Type="http://schemas.openxmlformats.org/officeDocument/2006/relationships/image" Target="../media/image334.png"/><Relationship Id="rId17" Type="http://schemas.openxmlformats.org/officeDocument/2006/relationships/image" Target="../media/image339.png"/><Relationship Id="rId25" Type="http://schemas.openxmlformats.org/officeDocument/2006/relationships/image" Target="../media/image347.png"/><Relationship Id="rId33" Type="http://schemas.openxmlformats.org/officeDocument/2006/relationships/image" Target="../media/image30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38.png"/><Relationship Id="rId20" Type="http://schemas.openxmlformats.org/officeDocument/2006/relationships/image" Target="../media/image342.png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image" Target="../media/image333.png"/><Relationship Id="rId24" Type="http://schemas.openxmlformats.org/officeDocument/2006/relationships/image" Target="../media/image346.png"/><Relationship Id="rId32" Type="http://schemas.openxmlformats.org/officeDocument/2006/relationships/image" Target="../media/image353.png"/><Relationship Id="rId5" Type="http://schemas.openxmlformats.org/officeDocument/2006/relationships/image" Target="../media/image31.png"/><Relationship Id="rId15" Type="http://schemas.openxmlformats.org/officeDocument/2006/relationships/image" Target="../media/image337.png"/><Relationship Id="rId23" Type="http://schemas.openxmlformats.org/officeDocument/2006/relationships/image" Target="../media/image345.png"/><Relationship Id="rId28" Type="http://schemas.openxmlformats.org/officeDocument/2006/relationships/image" Target="../media/image349.png"/><Relationship Id="rId10" Type="http://schemas.openxmlformats.org/officeDocument/2006/relationships/image" Target="../media/image332.png"/><Relationship Id="rId19" Type="http://schemas.openxmlformats.org/officeDocument/2006/relationships/image" Target="../media/image341.png"/><Relationship Id="rId31" Type="http://schemas.openxmlformats.org/officeDocument/2006/relationships/image" Target="../media/image352.png"/><Relationship Id="rId4" Type="http://schemas.openxmlformats.org/officeDocument/2006/relationships/image" Target="../media/image8.png"/><Relationship Id="rId9" Type="http://schemas.openxmlformats.org/officeDocument/2006/relationships/image" Target="../media/image331.png"/><Relationship Id="rId14" Type="http://schemas.openxmlformats.org/officeDocument/2006/relationships/image" Target="../media/image336.png"/><Relationship Id="rId22" Type="http://schemas.openxmlformats.org/officeDocument/2006/relationships/image" Target="../media/image344.png"/><Relationship Id="rId27" Type="http://schemas.openxmlformats.org/officeDocument/2006/relationships/image" Target="../media/image348.png"/><Relationship Id="rId30" Type="http://schemas.openxmlformats.org/officeDocument/2006/relationships/image" Target="../media/image3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362.png"/><Relationship Id="rId18" Type="http://schemas.openxmlformats.org/officeDocument/2006/relationships/image" Target="../media/image8.png"/><Relationship Id="rId26" Type="http://schemas.openxmlformats.org/officeDocument/2006/relationships/image" Target="../media/image369.png"/><Relationship Id="rId3" Type="http://schemas.openxmlformats.org/officeDocument/2006/relationships/image" Target="../media/image355.png"/><Relationship Id="rId21" Type="http://schemas.openxmlformats.org/officeDocument/2006/relationships/image" Target="../media/image367.png"/><Relationship Id="rId34" Type="http://schemas.openxmlformats.org/officeDocument/2006/relationships/hyperlink" Target="https://www.w3schools.com/angular/angular_expressions.asp" TargetMode="External"/><Relationship Id="rId7" Type="http://schemas.openxmlformats.org/officeDocument/2006/relationships/image" Target="../media/image358.png"/><Relationship Id="rId12" Type="http://schemas.openxmlformats.org/officeDocument/2006/relationships/image" Target="../media/image361.png"/><Relationship Id="rId17" Type="http://schemas.openxmlformats.org/officeDocument/2006/relationships/image" Target="../media/image365.png"/><Relationship Id="rId25" Type="http://schemas.openxmlformats.org/officeDocument/2006/relationships/image" Target="../media/image368.png"/><Relationship Id="rId33" Type="http://schemas.openxmlformats.org/officeDocument/2006/relationships/image" Target="../media/image37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4.png"/><Relationship Id="rId20" Type="http://schemas.openxmlformats.org/officeDocument/2006/relationships/image" Target="../media/image366.png"/><Relationship Id="rId29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319.png"/><Relationship Id="rId24" Type="http://schemas.openxmlformats.org/officeDocument/2006/relationships/image" Target="../media/image307.png"/><Relationship Id="rId32" Type="http://schemas.openxmlformats.org/officeDocument/2006/relationships/image" Target="../media/image375.png"/><Relationship Id="rId5" Type="http://schemas.openxmlformats.org/officeDocument/2006/relationships/image" Target="../media/image357.png"/><Relationship Id="rId15" Type="http://schemas.openxmlformats.org/officeDocument/2006/relationships/image" Target="../media/image363.png"/><Relationship Id="rId23" Type="http://schemas.openxmlformats.org/officeDocument/2006/relationships/image" Target="../media/image31.png"/><Relationship Id="rId28" Type="http://schemas.openxmlformats.org/officeDocument/2006/relationships/image" Target="../media/image371.png"/><Relationship Id="rId10" Type="http://schemas.openxmlformats.org/officeDocument/2006/relationships/image" Target="../media/image360.png"/><Relationship Id="rId19" Type="http://schemas.openxmlformats.org/officeDocument/2006/relationships/image" Target="../media/image329.png"/><Relationship Id="rId31" Type="http://schemas.openxmlformats.org/officeDocument/2006/relationships/image" Target="../media/image374.png"/><Relationship Id="rId4" Type="http://schemas.openxmlformats.org/officeDocument/2006/relationships/image" Target="../media/image356.png"/><Relationship Id="rId9" Type="http://schemas.openxmlformats.org/officeDocument/2006/relationships/image" Target="../media/image359.png"/><Relationship Id="rId14" Type="http://schemas.openxmlformats.org/officeDocument/2006/relationships/image" Target="../media/image68.png"/><Relationship Id="rId22" Type="http://schemas.openxmlformats.org/officeDocument/2006/relationships/image" Target="../media/image306.png"/><Relationship Id="rId27" Type="http://schemas.openxmlformats.org/officeDocument/2006/relationships/image" Target="../media/image370.png"/><Relationship Id="rId30" Type="http://schemas.openxmlformats.org/officeDocument/2006/relationships/image" Target="../media/image373.png"/><Relationship Id="rId35" Type="http://schemas.openxmlformats.org/officeDocument/2006/relationships/image" Target="../media/image3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81.png"/><Relationship Id="rId18" Type="http://schemas.openxmlformats.org/officeDocument/2006/relationships/image" Target="../media/image340.png"/><Relationship Id="rId26" Type="http://schemas.openxmlformats.org/officeDocument/2006/relationships/image" Target="../media/image391.png"/><Relationship Id="rId3" Type="http://schemas.openxmlformats.org/officeDocument/2006/relationships/image" Target="../media/image2.png"/><Relationship Id="rId21" Type="http://schemas.openxmlformats.org/officeDocument/2006/relationships/image" Target="../media/image386.png"/><Relationship Id="rId34" Type="http://schemas.openxmlformats.org/officeDocument/2006/relationships/image" Target="../media/image399.png"/><Relationship Id="rId7" Type="http://schemas.openxmlformats.org/officeDocument/2006/relationships/image" Target="../media/image378.png"/><Relationship Id="rId12" Type="http://schemas.openxmlformats.org/officeDocument/2006/relationships/image" Target="../media/image380.png"/><Relationship Id="rId17" Type="http://schemas.openxmlformats.org/officeDocument/2006/relationships/image" Target="../media/image383.png"/><Relationship Id="rId25" Type="http://schemas.openxmlformats.org/officeDocument/2006/relationships/image" Target="../media/image390.png"/><Relationship Id="rId33" Type="http://schemas.openxmlformats.org/officeDocument/2006/relationships/image" Target="../media/image39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47.png"/><Relationship Id="rId20" Type="http://schemas.openxmlformats.org/officeDocument/2006/relationships/image" Target="../media/image385.png"/><Relationship Id="rId29" Type="http://schemas.openxmlformats.org/officeDocument/2006/relationships/image" Target="../media/image3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79.png"/><Relationship Id="rId24" Type="http://schemas.openxmlformats.org/officeDocument/2006/relationships/image" Target="../media/image389.png"/><Relationship Id="rId32" Type="http://schemas.openxmlformats.org/officeDocument/2006/relationships/image" Target="../media/image397.png"/><Relationship Id="rId37" Type="http://schemas.openxmlformats.org/officeDocument/2006/relationships/image" Target="../media/image401.png"/><Relationship Id="rId5" Type="http://schemas.openxmlformats.org/officeDocument/2006/relationships/image" Target="../media/image4.png"/><Relationship Id="rId15" Type="http://schemas.openxmlformats.org/officeDocument/2006/relationships/image" Target="../media/image382.png"/><Relationship Id="rId23" Type="http://schemas.openxmlformats.org/officeDocument/2006/relationships/image" Target="../media/image388.png"/><Relationship Id="rId28" Type="http://schemas.openxmlformats.org/officeDocument/2006/relationships/image" Target="../media/image393.png"/><Relationship Id="rId36" Type="http://schemas.openxmlformats.org/officeDocument/2006/relationships/image" Target="../media/image304.png"/><Relationship Id="rId10" Type="http://schemas.openxmlformats.org/officeDocument/2006/relationships/image" Target="../media/image31.png"/><Relationship Id="rId19" Type="http://schemas.openxmlformats.org/officeDocument/2006/relationships/image" Target="../media/image384.png"/><Relationship Id="rId31" Type="http://schemas.openxmlformats.org/officeDocument/2006/relationships/image" Target="../media/image396.png"/><Relationship Id="rId4" Type="http://schemas.openxmlformats.org/officeDocument/2006/relationships/image" Target="../media/image3.png"/><Relationship Id="rId9" Type="http://schemas.openxmlformats.org/officeDocument/2006/relationships/image" Target="../media/image306.png"/><Relationship Id="rId14" Type="http://schemas.openxmlformats.org/officeDocument/2006/relationships/image" Target="../media/image68.png"/><Relationship Id="rId22" Type="http://schemas.openxmlformats.org/officeDocument/2006/relationships/image" Target="../media/image387.png"/><Relationship Id="rId27" Type="http://schemas.openxmlformats.org/officeDocument/2006/relationships/image" Target="../media/image392.png"/><Relationship Id="rId30" Type="http://schemas.openxmlformats.org/officeDocument/2006/relationships/image" Target="../media/image395.png"/><Relationship Id="rId35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png"/><Relationship Id="rId13" Type="http://schemas.openxmlformats.org/officeDocument/2006/relationships/image" Target="../media/image405.png"/><Relationship Id="rId18" Type="http://schemas.openxmlformats.org/officeDocument/2006/relationships/image" Target="../media/image31.png"/><Relationship Id="rId26" Type="http://schemas.openxmlformats.org/officeDocument/2006/relationships/image" Target="../media/image415.png"/><Relationship Id="rId39" Type="http://schemas.openxmlformats.org/officeDocument/2006/relationships/image" Target="../media/image427.png"/><Relationship Id="rId3" Type="http://schemas.openxmlformats.org/officeDocument/2006/relationships/image" Target="../media/image2.png"/><Relationship Id="rId21" Type="http://schemas.openxmlformats.org/officeDocument/2006/relationships/image" Target="../media/image410.png"/><Relationship Id="rId34" Type="http://schemas.openxmlformats.org/officeDocument/2006/relationships/image" Target="../media/image422.png"/><Relationship Id="rId42" Type="http://schemas.openxmlformats.org/officeDocument/2006/relationships/image" Target="../media/image429.png"/><Relationship Id="rId7" Type="http://schemas.openxmlformats.org/officeDocument/2006/relationships/image" Target="../media/image402.png"/><Relationship Id="rId12" Type="http://schemas.openxmlformats.org/officeDocument/2006/relationships/image" Target="../media/image349.png"/><Relationship Id="rId17" Type="http://schemas.openxmlformats.org/officeDocument/2006/relationships/image" Target="../media/image408.png"/><Relationship Id="rId25" Type="http://schemas.openxmlformats.org/officeDocument/2006/relationships/image" Target="../media/image414.png"/><Relationship Id="rId33" Type="http://schemas.openxmlformats.org/officeDocument/2006/relationships/image" Target="../media/image421.png"/><Relationship Id="rId38" Type="http://schemas.openxmlformats.org/officeDocument/2006/relationships/image" Target="../media/image42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07.png"/><Relationship Id="rId20" Type="http://schemas.openxmlformats.org/officeDocument/2006/relationships/image" Target="../media/image340.png"/><Relationship Id="rId29" Type="http://schemas.openxmlformats.org/officeDocument/2006/relationships/image" Target="../media/image418.png"/><Relationship Id="rId41" Type="http://schemas.openxmlformats.org/officeDocument/2006/relationships/image" Target="../media/image4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413.png"/><Relationship Id="rId32" Type="http://schemas.openxmlformats.org/officeDocument/2006/relationships/image" Target="../media/image420.png"/><Relationship Id="rId37" Type="http://schemas.openxmlformats.org/officeDocument/2006/relationships/image" Target="../media/image425.png"/><Relationship Id="rId40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331.png"/><Relationship Id="rId23" Type="http://schemas.openxmlformats.org/officeDocument/2006/relationships/image" Target="../media/image412.png"/><Relationship Id="rId28" Type="http://schemas.openxmlformats.org/officeDocument/2006/relationships/image" Target="../media/image417.png"/><Relationship Id="rId36" Type="http://schemas.openxmlformats.org/officeDocument/2006/relationships/image" Target="../media/image424.png"/><Relationship Id="rId10" Type="http://schemas.openxmlformats.org/officeDocument/2006/relationships/image" Target="../media/image404.png"/><Relationship Id="rId19" Type="http://schemas.openxmlformats.org/officeDocument/2006/relationships/image" Target="../media/image409.png"/><Relationship Id="rId31" Type="http://schemas.openxmlformats.org/officeDocument/2006/relationships/image" Target="../media/image419.png"/><Relationship Id="rId44" Type="http://schemas.openxmlformats.org/officeDocument/2006/relationships/image" Target="../media/image431.png"/><Relationship Id="rId4" Type="http://schemas.openxmlformats.org/officeDocument/2006/relationships/image" Target="../media/image3.png"/><Relationship Id="rId9" Type="http://schemas.openxmlformats.org/officeDocument/2006/relationships/image" Target="../media/image403.png"/><Relationship Id="rId14" Type="http://schemas.openxmlformats.org/officeDocument/2006/relationships/image" Target="../media/image406.png"/><Relationship Id="rId22" Type="http://schemas.openxmlformats.org/officeDocument/2006/relationships/image" Target="../media/image411.png"/><Relationship Id="rId27" Type="http://schemas.openxmlformats.org/officeDocument/2006/relationships/image" Target="../media/image416.png"/><Relationship Id="rId30" Type="http://schemas.openxmlformats.org/officeDocument/2006/relationships/image" Target="../media/image68.png"/><Relationship Id="rId35" Type="http://schemas.openxmlformats.org/officeDocument/2006/relationships/image" Target="../media/image423.png"/><Relationship Id="rId43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png"/><Relationship Id="rId13" Type="http://schemas.openxmlformats.org/officeDocument/2006/relationships/image" Target="../media/image364.png"/><Relationship Id="rId18" Type="http://schemas.openxmlformats.org/officeDocument/2006/relationships/image" Target="../media/image437.png"/><Relationship Id="rId26" Type="http://schemas.openxmlformats.org/officeDocument/2006/relationships/image" Target="../media/image442.png"/><Relationship Id="rId39" Type="http://schemas.openxmlformats.org/officeDocument/2006/relationships/image" Target="../media/image375.png"/><Relationship Id="rId3" Type="http://schemas.openxmlformats.org/officeDocument/2006/relationships/image" Target="../media/image355.png"/><Relationship Id="rId21" Type="http://schemas.openxmlformats.org/officeDocument/2006/relationships/image" Target="../media/image31.png"/><Relationship Id="rId34" Type="http://schemas.openxmlformats.org/officeDocument/2006/relationships/image" Target="../media/image373.png"/><Relationship Id="rId42" Type="http://schemas.openxmlformats.org/officeDocument/2006/relationships/image" Target="../media/image377.png"/><Relationship Id="rId7" Type="http://schemas.openxmlformats.org/officeDocument/2006/relationships/image" Target="../media/image433.png"/><Relationship Id="rId12" Type="http://schemas.openxmlformats.org/officeDocument/2006/relationships/image" Target="../media/image363.png"/><Relationship Id="rId17" Type="http://schemas.openxmlformats.org/officeDocument/2006/relationships/image" Target="../media/image436.png"/><Relationship Id="rId25" Type="http://schemas.openxmlformats.org/officeDocument/2006/relationships/image" Target="../media/image441.png"/><Relationship Id="rId33" Type="http://schemas.openxmlformats.org/officeDocument/2006/relationships/image" Target="../media/image372.png"/><Relationship Id="rId38" Type="http://schemas.openxmlformats.org/officeDocument/2006/relationships/image" Target="../media/image44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29.png"/><Relationship Id="rId20" Type="http://schemas.openxmlformats.org/officeDocument/2006/relationships/image" Target="../media/image306.png"/><Relationship Id="rId29" Type="http://schemas.openxmlformats.org/officeDocument/2006/relationships/image" Target="../media/image445.png"/><Relationship Id="rId41" Type="http://schemas.openxmlformats.org/officeDocument/2006/relationships/hyperlink" Target="https://www.w3schools.com/angular/angular_expressio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32" Type="http://schemas.openxmlformats.org/officeDocument/2006/relationships/image" Target="../media/image371.png"/><Relationship Id="rId37" Type="http://schemas.openxmlformats.org/officeDocument/2006/relationships/image" Target="../media/image448.png"/><Relationship Id="rId40" Type="http://schemas.openxmlformats.org/officeDocument/2006/relationships/image" Target="../media/image376.png"/><Relationship Id="rId5" Type="http://schemas.openxmlformats.org/officeDocument/2006/relationships/image" Target="../media/image432.png"/><Relationship Id="rId15" Type="http://schemas.openxmlformats.org/officeDocument/2006/relationships/image" Target="../media/image8.png"/><Relationship Id="rId23" Type="http://schemas.openxmlformats.org/officeDocument/2006/relationships/image" Target="../media/image439.png"/><Relationship Id="rId28" Type="http://schemas.openxmlformats.org/officeDocument/2006/relationships/image" Target="../media/image444.png"/><Relationship Id="rId36" Type="http://schemas.openxmlformats.org/officeDocument/2006/relationships/image" Target="../media/image447.png"/><Relationship Id="rId10" Type="http://schemas.openxmlformats.org/officeDocument/2006/relationships/image" Target="../media/image435.png"/><Relationship Id="rId19" Type="http://schemas.openxmlformats.org/officeDocument/2006/relationships/image" Target="../media/image438.png"/><Relationship Id="rId31" Type="http://schemas.openxmlformats.org/officeDocument/2006/relationships/image" Target="../media/image370.png"/><Relationship Id="rId4" Type="http://schemas.openxmlformats.org/officeDocument/2006/relationships/image" Target="../media/image356.png"/><Relationship Id="rId9" Type="http://schemas.openxmlformats.org/officeDocument/2006/relationships/image" Target="../media/image349.png"/><Relationship Id="rId14" Type="http://schemas.openxmlformats.org/officeDocument/2006/relationships/image" Target="../media/image365.png"/><Relationship Id="rId22" Type="http://schemas.openxmlformats.org/officeDocument/2006/relationships/image" Target="../media/image379.png"/><Relationship Id="rId27" Type="http://schemas.openxmlformats.org/officeDocument/2006/relationships/image" Target="../media/image443.png"/><Relationship Id="rId30" Type="http://schemas.openxmlformats.org/officeDocument/2006/relationships/image" Target="../media/image446.png"/><Relationship Id="rId35" Type="http://schemas.openxmlformats.org/officeDocument/2006/relationships/image" Target="../media/image3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55.png"/><Relationship Id="rId18" Type="http://schemas.openxmlformats.org/officeDocument/2006/relationships/image" Target="../media/image460.png"/><Relationship Id="rId26" Type="http://schemas.openxmlformats.org/officeDocument/2006/relationships/image" Target="../media/image468.png"/><Relationship Id="rId3" Type="http://schemas.openxmlformats.org/officeDocument/2006/relationships/image" Target="../media/image2.png"/><Relationship Id="rId21" Type="http://schemas.openxmlformats.org/officeDocument/2006/relationships/image" Target="../media/image463.png"/><Relationship Id="rId7" Type="http://schemas.openxmlformats.org/officeDocument/2006/relationships/image" Target="../media/image450.png"/><Relationship Id="rId12" Type="http://schemas.openxmlformats.org/officeDocument/2006/relationships/image" Target="../media/image454.png"/><Relationship Id="rId17" Type="http://schemas.openxmlformats.org/officeDocument/2006/relationships/image" Target="../media/image459.png"/><Relationship Id="rId25" Type="http://schemas.openxmlformats.org/officeDocument/2006/relationships/image" Target="../media/image46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58.png"/><Relationship Id="rId20" Type="http://schemas.openxmlformats.org/officeDocument/2006/relationships/image" Target="../media/image462.png"/><Relationship Id="rId29" Type="http://schemas.openxmlformats.org/officeDocument/2006/relationships/image" Target="../media/image4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453.png"/><Relationship Id="rId24" Type="http://schemas.openxmlformats.org/officeDocument/2006/relationships/image" Target="../media/image466.png"/><Relationship Id="rId5" Type="http://schemas.openxmlformats.org/officeDocument/2006/relationships/image" Target="../media/image4.png"/><Relationship Id="rId15" Type="http://schemas.openxmlformats.org/officeDocument/2006/relationships/image" Target="../media/image457.png"/><Relationship Id="rId23" Type="http://schemas.openxmlformats.org/officeDocument/2006/relationships/image" Target="../media/image465.png"/><Relationship Id="rId28" Type="http://schemas.openxmlformats.org/officeDocument/2006/relationships/image" Target="../media/image469.png"/><Relationship Id="rId10" Type="http://schemas.openxmlformats.org/officeDocument/2006/relationships/image" Target="../media/image452.png"/><Relationship Id="rId19" Type="http://schemas.openxmlformats.org/officeDocument/2006/relationships/image" Target="../media/image461.png"/><Relationship Id="rId4" Type="http://schemas.openxmlformats.org/officeDocument/2006/relationships/image" Target="../media/image3.png"/><Relationship Id="rId9" Type="http://schemas.openxmlformats.org/officeDocument/2006/relationships/image" Target="../media/image451.png"/><Relationship Id="rId14" Type="http://schemas.openxmlformats.org/officeDocument/2006/relationships/image" Target="../media/image456.png"/><Relationship Id="rId22" Type="http://schemas.openxmlformats.org/officeDocument/2006/relationships/image" Target="../media/image464.png"/><Relationship Id="rId27" Type="http://schemas.openxmlformats.org/officeDocument/2006/relationships/image" Target="../media/image304.png"/><Relationship Id="rId30" Type="http://schemas.openxmlformats.org/officeDocument/2006/relationships/image" Target="../media/image4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74.png"/><Relationship Id="rId18" Type="http://schemas.openxmlformats.org/officeDocument/2006/relationships/image" Target="../media/image477.png"/><Relationship Id="rId26" Type="http://schemas.openxmlformats.org/officeDocument/2006/relationships/image" Target="../media/image414.png"/><Relationship Id="rId3" Type="http://schemas.openxmlformats.org/officeDocument/2006/relationships/image" Target="../media/image2.png"/><Relationship Id="rId21" Type="http://schemas.openxmlformats.org/officeDocument/2006/relationships/image" Target="../media/image479.png"/><Relationship Id="rId34" Type="http://schemas.openxmlformats.org/officeDocument/2006/relationships/image" Target="../media/image489.png"/><Relationship Id="rId7" Type="http://schemas.openxmlformats.org/officeDocument/2006/relationships/image" Target="../media/image378.png"/><Relationship Id="rId12" Type="http://schemas.openxmlformats.org/officeDocument/2006/relationships/image" Target="../media/image473.png"/><Relationship Id="rId17" Type="http://schemas.openxmlformats.org/officeDocument/2006/relationships/image" Target="../media/image68.png"/><Relationship Id="rId25" Type="http://schemas.openxmlformats.org/officeDocument/2006/relationships/image" Target="../media/image483.png"/><Relationship Id="rId33" Type="http://schemas.openxmlformats.org/officeDocument/2006/relationships/image" Target="../media/image48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76.png"/><Relationship Id="rId20" Type="http://schemas.openxmlformats.org/officeDocument/2006/relationships/image" Target="../media/image331.png"/><Relationship Id="rId29" Type="http://schemas.openxmlformats.org/officeDocument/2006/relationships/image" Target="../media/image4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472.png"/><Relationship Id="rId24" Type="http://schemas.openxmlformats.org/officeDocument/2006/relationships/image" Target="../media/image482.png"/><Relationship Id="rId32" Type="http://schemas.openxmlformats.org/officeDocument/2006/relationships/image" Target="../media/image385.png"/><Relationship Id="rId37" Type="http://schemas.openxmlformats.org/officeDocument/2006/relationships/image" Target="../media/image490.png"/><Relationship Id="rId5" Type="http://schemas.openxmlformats.org/officeDocument/2006/relationships/image" Target="../media/image4.png"/><Relationship Id="rId15" Type="http://schemas.openxmlformats.org/officeDocument/2006/relationships/image" Target="../media/image475.png"/><Relationship Id="rId23" Type="http://schemas.openxmlformats.org/officeDocument/2006/relationships/image" Target="../media/image481.png"/><Relationship Id="rId28" Type="http://schemas.openxmlformats.org/officeDocument/2006/relationships/image" Target="../media/image485.png"/><Relationship Id="rId36" Type="http://schemas.openxmlformats.org/officeDocument/2006/relationships/image" Target="../media/image304.png"/><Relationship Id="rId10" Type="http://schemas.openxmlformats.org/officeDocument/2006/relationships/image" Target="../media/image31.png"/><Relationship Id="rId19" Type="http://schemas.openxmlformats.org/officeDocument/2006/relationships/image" Target="../media/image478.png"/><Relationship Id="rId31" Type="http://schemas.openxmlformats.org/officeDocument/2006/relationships/image" Target="../media/image487.png"/><Relationship Id="rId4" Type="http://schemas.openxmlformats.org/officeDocument/2006/relationships/image" Target="../media/image3.png"/><Relationship Id="rId9" Type="http://schemas.openxmlformats.org/officeDocument/2006/relationships/image" Target="../media/image306.png"/><Relationship Id="rId14" Type="http://schemas.openxmlformats.org/officeDocument/2006/relationships/image" Target="../media/image329.png"/><Relationship Id="rId22" Type="http://schemas.openxmlformats.org/officeDocument/2006/relationships/image" Target="../media/image480.png"/><Relationship Id="rId27" Type="http://schemas.openxmlformats.org/officeDocument/2006/relationships/image" Target="../media/image484.png"/><Relationship Id="rId30" Type="http://schemas.openxmlformats.org/officeDocument/2006/relationships/image" Target="../media/image340.png"/><Relationship Id="rId35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76" Type="http://schemas.openxmlformats.org/officeDocument/2006/relationships/image" Target="../media/image76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66" Type="http://schemas.openxmlformats.org/officeDocument/2006/relationships/image" Target="../media/image66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5" Type="http://schemas.openxmlformats.org/officeDocument/2006/relationships/image" Target="../media/image4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77" Type="http://schemas.openxmlformats.org/officeDocument/2006/relationships/image" Target="../media/image77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80" Type="http://schemas.openxmlformats.org/officeDocument/2006/relationships/image" Target="../media/image80.png"/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5.png"/><Relationship Id="rId26" Type="http://schemas.openxmlformats.org/officeDocument/2006/relationships/image" Target="../media/image498.png"/><Relationship Id="rId39" Type="http://schemas.openxmlformats.org/officeDocument/2006/relationships/image" Target="../media/image507.png"/><Relationship Id="rId3" Type="http://schemas.openxmlformats.org/officeDocument/2006/relationships/image" Target="../media/image355.png"/><Relationship Id="rId21" Type="http://schemas.openxmlformats.org/officeDocument/2006/relationships/image" Target="../media/image436.png"/><Relationship Id="rId34" Type="http://schemas.openxmlformats.org/officeDocument/2006/relationships/image" Target="../media/image504.png"/><Relationship Id="rId42" Type="http://schemas.openxmlformats.org/officeDocument/2006/relationships/image" Target="../media/image379.png"/><Relationship Id="rId47" Type="http://schemas.openxmlformats.org/officeDocument/2006/relationships/image" Target="../media/image510.png"/><Relationship Id="rId50" Type="http://schemas.openxmlformats.org/officeDocument/2006/relationships/image" Target="../media/image375.png"/><Relationship Id="rId7" Type="http://schemas.openxmlformats.org/officeDocument/2006/relationships/image" Target="../media/image492.png"/><Relationship Id="rId12" Type="http://schemas.openxmlformats.org/officeDocument/2006/relationships/image" Target="../media/image306.png"/><Relationship Id="rId17" Type="http://schemas.openxmlformats.org/officeDocument/2006/relationships/image" Target="../media/image364.png"/><Relationship Id="rId25" Type="http://schemas.openxmlformats.org/officeDocument/2006/relationships/image" Target="../media/image497.png"/><Relationship Id="rId33" Type="http://schemas.openxmlformats.org/officeDocument/2006/relationships/image" Target="../media/image503.png"/><Relationship Id="rId38" Type="http://schemas.openxmlformats.org/officeDocument/2006/relationships/image" Target="../media/image506.png"/><Relationship Id="rId46" Type="http://schemas.openxmlformats.org/officeDocument/2006/relationships/image" Target="../media/image48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63.png"/><Relationship Id="rId20" Type="http://schemas.openxmlformats.org/officeDocument/2006/relationships/image" Target="../media/image329.png"/><Relationship Id="rId29" Type="http://schemas.openxmlformats.org/officeDocument/2006/relationships/image" Target="../media/image500.png"/><Relationship Id="rId41" Type="http://schemas.openxmlformats.org/officeDocument/2006/relationships/image" Target="../media/image508.png"/><Relationship Id="rId54" Type="http://schemas.openxmlformats.org/officeDocument/2006/relationships/image" Target="../media/image3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494.png"/><Relationship Id="rId24" Type="http://schemas.openxmlformats.org/officeDocument/2006/relationships/image" Target="../media/image496.png"/><Relationship Id="rId32" Type="http://schemas.openxmlformats.org/officeDocument/2006/relationships/image" Target="../media/image502.png"/><Relationship Id="rId37" Type="http://schemas.openxmlformats.org/officeDocument/2006/relationships/image" Target="../media/image390.png"/><Relationship Id="rId40" Type="http://schemas.openxmlformats.org/officeDocument/2006/relationships/image" Target="../media/image331.png"/><Relationship Id="rId45" Type="http://schemas.openxmlformats.org/officeDocument/2006/relationships/image" Target="../media/image449.png"/><Relationship Id="rId53" Type="http://schemas.openxmlformats.org/officeDocument/2006/relationships/hyperlink" Target="https://www.w3schools.com/angular/angular_model.asp" TargetMode="External"/><Relationship Id="rId5" Type="http://schemas.openxmlformats.org/officeDocument/2006/relationships/image" Target="../media/image491.png"/><Relationship Id="rId15" Type="http://schemas.openxmlformats.org/officeDocument/2006/relationships/image" Target="../media/image68.png"/><Relationship Id="rId23" Type="http://schemas.openxmlformats.org/officeDocument/2006/relationships/image" Target="../media/image312.png"/><Relationship Id="rId28" Type="http://schemas.openxmlformats.org/officeDocument/2006/relationships/image" Target="../media/image340.png"/><Relationship Id="rId36" Type="http://schemas.openxmlformats.org/officeDocument/2006/relationships/image" Target="../media/image505.png"/><Relationship Id="rId49" Type="http://schemas.openxmlformats.org/officeDocument/2006/relationships/image" Target="../media/image512.png"/><Relationship Id="rId10" Type="http://schemas.openxmlformats.org/officeDocument/2006/relationships/image" Target="../media/image490.png"/><Relationship Id="rId19" Type="http://schemas.openxmlformats.org/officeDocument/2006/relationships/image" Target="../media/image8.png"/><Relationship Id="rId31" Type="http://schemas.openxmlformats.org/officeDocument/2006/relationships/image" Target="../media/image501.png"/><Relationship Id="rId44" Type="http://schemas.openxmlformats.org/officeDocument/2006/relationships/image" Target="../media/image509.png"/><Relationship Id="rId52" Type="http://schemas.openxmlformats.org/officeDocument/2006/relationships/hyperlink" Target="https://www.w3schools.com/angular/angular_expressions.asp" TargetMode="External"/><Relationship Id="rId4" Type="http://schemas.openxmlformats.org/officeDocument/2006/relationships/image" Target="../media/image356.png"/><Relationship Id="rId9" Type="http://schemas.openxmlformats.org/officeDocument/2006/relationships/image" Target="../media/image400.png"/><Relationship Id="rId14" Type="http://schemas.openxmlformats.org/officeDocument/2006/relationships/image" Target="../media/image472.png"/><Relationship Id="rId22" Type="http://schemas.openxmlformats.org/officeDocument/2006/relationships/image" Target="../media/image495.png"/><Relationship Id="rId27" Type="http://schemas.openxmlformats.org/officeDocument/2006/relationships/image" Target="../media/image499.png"/><Relationship Id="rId30" Type="http://schemas.openxmlformats.org/officeDocument/2006/relationships/image" Target="../media/image412.png"/><Relationship Id="rId35" Type="http://schemas.openxmlformats.org/officeDocument/2006/relationships/image" Target="../media/image370.png"/><Relationship Id="rId43" Type="http://schemas.openxmlformats.org/officeDocument/2006/relationships/image" Target="../media/image414.png"/><Relationship Id="rId48" Type="http://schemas.openxmlformats.org/officeDocument/2006/relationships/image" Target="../media/image511.png"/><Relationship Id="rId8" Type="http://schemas.openxmlformats.org/officeDocument/2006/relationships/image" Target="../media/image493.png"/><Relationship Id="rId51" Type="http://schemas.openxmlformats.org/officeDocument/2006/relationships/image" Target="../media/image3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329.png"/><Relationship Id="rId18" Type="http://schemas.openxmlformats.org/officeDocument/2006/relationships/image" Target="../media/image521.png"/><Relationship Id="rId26" Type="http://schemas.openxmlformats.org/officeDocument/2006/relationships/image" Target="../media/image304.png"/><Relationship Id="rId3" Type="http://schemas.openxmlformats.org/officeDocument/2006/relationships/image" Target="../media/image513.png"/><Relationship Id="rId21" Type="http://schemas.openxmlformats.org/officeDocument/2006/relationships/image" Target="../media/image425.png"/><Relationship Id="rId7" Type="http://schemas.openxmlformats.org/officeDocument/2006/relationships/image" Target="../media/image31.png"/><Relationship Id="rId12" Type="http://schemas.openxmlformats.org/officeDocument/2006/relationships/image" Target="../media/image519.png"/><Relationship Id="rId17" Type="http://schemas.openxmlformats.org/officeDocument/2006/relationships/image" Target="../media/image331.png"/><Relationship Id="rId25" Type="http://schemas.openxmlformats.org/officeDocument/2006/relationships/image" Target="../media/image52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07.png"/><Relationship Id="rId20" Type="http://schemas.openxmlformats.org/officeDocument/2006/relationships/image" Target="../media/image5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5.png"/><Relationship Id="rId11" Type="http://schemas.openxmlformats.org/officeDocument/2006/relationships/image" Target="../media/image518.png"/><Relationship Id="rId24" Type="http://schemas.openxmlformats.org/officeDocument/2006/relationships/image" Target="../media/image414.png"/><Relationship Id="rId5" Type="http://schemas.openxmlformats.org/officeDocument/2006/relationships/image" Target="../media/image514.png"/><Relationship Id="rId15" Type="http://schemas.openxmlformats.org/officeDocument/2006/relationships/image" Target="../media/image306.png"/><Relationship Id="rId23" Type="http://schemas.openxmlformats.org/officeDocument/2006/relationships/image" Target="../media/image525.png"/><Relationship Id="rId10" Type="http://schemas.openxmlformats.org/officeDocument/2006/relationships/image" Target="../media/image517.png"/><Relationship Id="rId19" Type="http://schemas.openxmlformats.org/officeDocument/2006/relationships/image" Target="../media/image522.png"/><Relationship Id="rId4" Type="http://schemas.openxmlformats.org/officeDocument/2006/relationships/image" Target="../media/image8.png"/><Relationship Id="rId9" Type="http://schemas.openxmlformats.org/officeDocument/2006/relationships/image" Target="../media/image516.png"/><Relationship Id="rId14" Type="http://schemas.openxmlformats.org/officeDocument/2006/relationships/image" Target="../media/image520.png"/><Relationship Id="rId22" Type="http://schemas.openxmlformats.org/officeDocument/2006/relationships/image" Target="../media/image524.png"/><Relationship Id="rId27" Type="http://schemas.openxmlformats.org/officeDocument/2006/relationships/image" Target="../media/image5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13" Type="http://schemas.openxmlformats.org/officeDocument/2006/relationships/image" Target="../media/image536.png"/><Relationship Id="rId18" Type="http://schemas.openxmlformats.org/officeDocument/2006/relationships/image" Target="../media/image540.png"/><Relationship Id="rId26" Type="http://schemas.openxmlformats.org/officeDocument/2006/relationships/image" Target="../media/image68.png"/><Relationship Id="rId39" Type="http://schemas.openxmlformats.org/officeDocument/2006/relationships/image" Target="../media/image304.png"/><Relationship Id="rId3" Type="http://schemas.openxmlformats.org/officeDocument/2006/relationships/image" Target="../media/image528.png"/><Relationship Id="rId21" Type="http://schemas.openxmlformats.org/officeDocument/2006/relationships/image" Target="../media/image542.png"/><Relationship Id="rId34" Type="http://schemas.openxmlformats.org/officeDocument/2006/relationships/image" Target="../media/image379.png"/><Relationship Id="rId7" Type="http://schemas.openxmlformats.org/officeDocument/2006/relationships/image" Target="../media/image530.png"/><Relationship Id="rId12" Type="http://schemas.openxmlformats.org/officeDocument/2006/relationships/image" Target="../media/image535.png"/><Relationship Id="rId17" Type="http://schemas.openxmlformats.org/officeDocument/2006/relationships/image" Target="../media/image539.png"/><Relationship Id="rId25" Type="http://schemas.openxmlformats.org/officeDocument/2006/relationships/image" Target="../media/image546.png"/><Relationship Id="rId33" Type="http://schemas.openxmlformats.org/officeDocument/2006/relationships/image" Target="../media/image551.png"/><Relationship Id="rId38" Type="http://schemas.openxmlformats.org/officeDocument/2006/relationships/image" Target="../media/image55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1.png"/><Relationship Id="rId20" Type="http://schemas.openxmlformats.org/officeDocument/2006/relationships/image" Target="../media/image329.png"/><Relationship Id="rId29" Type="http://schemas.openxmlformats.org/officeDocument/2006/relationships/image" Target="../media/image5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534.png"/><Relationship Id="rId24" Type="http://schemas.openxmlformats.org/officeDocument/2006/relationships/image" Target="../media/image545.png"/><Relationship Id="rId32" Type="http://schemas.openxmlformats.org/officeDocument/2006/relationships/image" Target="../media/image550.png"/><Relationship Id="rId37" Type="http://schemas.openxmlformats.org/officeDocument/2006/relationships/image" Target="../media/image553.png"/><Relationship Id="rId40" Type="http://schemas.openxmlformats.org/officeDocument/2006/relationships/image" Target="../media/image555.png"/><Relationship Id="rId5" Type="http://schemas.openxmlformats.org/officeDocument/2006/relationships/image" Target="../media/image529.png"/><Relationship Id="rId15" Type="http://schemas.openxmlformats.org/officeDocument/2006/relationships/image" Target="../media/image538.png"/><Relationship Id="rId23" Type="http://schemas.openxmlformats.org/officeDocument/2006/relationships/image" Target="../media/image544.png"/><Relationship Id="rId28" Type="http://schemas.openxmlformats.org/officeDocument/2006/relationships/image" Target="../media/image390.png"/><Relationship Id="rId36" Type="http://schemas.openxmlformats.org/officeDocument/2006/relationships/image" Target="../media/image395.png"/><Relationship Id="rId10" Type="http://schemas.openxmlformats.org/officeDocument/2006/relationships/image" Target="../media/image533.png"/><Relationship Id="rId19" Type="http://schemas.openxmlformats.org/officeDocument/2006/relationships/image" Target="../media/image541.png"/><Relationship Id="rId31" Type="http://schemas.openxmlformats.org/officeDocument/2006/relationships/image" Target="../media/image549.png"/><Relationship Id="rId4" Type="http://schemas.openxmlformats.org/officeDocument/2006/relationships/image" Target="../media/image8.png"/><Relationship Id="rId9" Type="http://schemas.openxmlformats.org/officeDocument/2006/relationships/image" Target="../media/image532.png"/><Relationship Id="rId14" Type="http://schemas.openxmlformats.org/officeDocument/2006/relationships/image" Target="../media/image537.png"/><Relationship Id="rId22" Type="http://schemas.openxmlformats.org/officeDocument/2006/relationships/image" Target="../media/image543.png"/><Relationship Id="rId27" Type="http://schemas.openxmlformats.org/officeDocument/2006/relationships/image" Target="../media/image547.png"/><Relationship Id="rId30" Type="http://schemas.openxmlformats.org/officeDocument/2006/relationships/image" Target="../media/image306.png"/><Relationship Id="rId35" Type="http://schemas.openxmlformats.org/officeDocument/2006/relationships/image" Target="../media/image5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6.png"/><Relationship Id="rId7" Type="http://schemas.openxmlformats.org/officeDocument/2006/relationships/image" Target="../media/image5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8.png"/><Relationship Id="rId5" Type="http://schemas.openxmlformats.org/officeDocument/2006/relationships/image" Target="../media/image557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2.png"/><Relationship Id="rId13" Type="http://schemas.openxmlformats.org/officeDocument/2006/relationships/image" Target="../media/image364.png"/><Relationship Id="rId18" Type="http://schemas.openxmlformats.org/officeDocument/2006/relationships/image" Target="../media/image566.png"/><Relationship Id="rId26" Type="http://schemas.openxmlformats.org/officeDocument/2006/relationships/image" Target="../media/image571.png"/><Relationship Id="rId39" Type="http://schemas.openxmlformats.org/officeDocument/2006/relationships/image" Target="../media/image575.png"/><Relationship Id="rId3" Type="http://schemas.openxmlformats.org/officeDocument/2006/relationships/image" Target="../media/image355.png"/><Relationship Id="rId21" Type="http://schemas.openxmlformats.org/officeDocument/2006/relationships/image" Target="../media/image539.png"/><Relationship Id="rId34" Type="http://schemas.openxmlformats.org/officeDocument/2006/relationships/image" Target="../media/image505.png"/><Relationship Id="rId42" Type="http://schemas.openxmlformats.org/officeDocument/2006/relationships/image" Target="../media/image578.png"/><Relationship Id="rId47" Type="http://schemas.openxmlformats.org/officeDocument/2006/relationships/hyperlink" Target="https://www.w3schools.com/angular/angular_expressions.asp" TargetMode="External"/><Relationship Id="rId7" Type="http://schemas.openxmlformats.org/officeDocument/2006/relationships/image" Target="../media/image561.png"/><Relationship Id="rId12" Type="http://schemas.openxmlformats.org/officeDocument/2006/relationships/image" Target="../media/image363.png"/><Relationship Id="rId17" Type="http://schemas.openxmlformats.org/officeDocument/2006/relationships/image" Target="../media/image565.png"/><Relationship Id="rId25" Type="http://schemas.openxmlformats.org/officeDocument/2006/relationships/image" Target="../media/image385.png"/><Relationship Id="rId33" Type="http://schemas.openxmlformats.org/officeDocument/2006/relationships/image" Target="../media/image370.png"/><Relationship Id="rId38" Type="http://schemas.openxmlformats.org/officeDocument/2006/relationships/image" Target="../media/image307.png"/><Relationship Id="rId46" Type="http://schemas.openxmlformats.org/officeDocument/2006/relationships/hyperlink" Target="https://www.w3schools.com/angular/angular_modules.asp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41.png"/><Relationship Id="rId20" Type="http://schemas.openxmlformats.org/officeDocument/2006/relationships/image" Target="../media/image31.png"/><Relationship Id="rId29" Type="http://schemas.openxmlformats.org/officeDocument/2006/relationships/image" Target="../media/image340.png"/><Relationship Id="rId41" Type="http://schemas.openxmlformats.org/officeDocument/2006/relationships/image" Target="../media/image5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68.png"/><Relationship Id="rId24" Type="http://schemas.openxmlformats.org/officeDocument/2006/relationships/image" Target="../media/image570.png"/><Relationship Id="rId32" Type="http://schemas.openxmlformats.org/officeDocument/2006/relationships/image" Target="../media/image574.png"/><Relationship Id="rId37" Type="http://schemas.openxmlformats.org/officeDocument/2006/relationships/image" Target="../media/image472.png"/><Relationship Id="rId40" Type="http://schemas.openxmlformats.org/officeDocument/2006/relationships/image" Target="../media/image576.png"/><Relationship Id="rId45" Type="http://schemas.openxmlformats.org/officeDocument/2006/relationships/image" Target="../media/image376.png"/><Relationship Id="rId5" Type="http://schemas.openxmlformats.org/officeDocument/2006/relationships/image" Target="../media/image560.png"/><Relationship Id="rId15" Type="http://schemas.openxmlformats.org/officeDocument/2006/relationships/image" Target="../media/image8.png"/><Relationship Id="rId23" Type="http://schemas.openxmlformats.org/officeDocument/2006/relationships/image" Target="../media/image569.png"/><Relationship Id="rId28" Type="http://schemas.openxmlformats.org/officeDocument/2006/relationships/image" Target="../media/image573.png"/><Relationship Id="rId36" Type="http://schemas.openxmlformats.org/officeDocument/2006/relationships/image" Target="../media/image390.png"/><Relationship Id="rId10" Type="http://schemas.openxmlformats.org/officeDocument/2006/relationships/image" Target="../media/image563.png"/><Relationship Id="rId19" Type="http://schemas.openxmlformats.org/officeDocument/2006/relationships/image" Target="../media/image567.png"/><Relationship Id="rId31" Type="http://schemas.openxmlformats.org/officeDocument/2006/relationships/image" Target="../media/image412.png"/><Relationship Id="rId44" Type="http://schemas.openxmlformats.org/officeDocument/2006/relationships/image" Target="../media/image375.png"/><Relationship Id="rId4" Type="http://schemas.openxmlformats.org/officeDocument/2006/relationships/image" Target="../media/image356.png"/><Relationship Id="rId9" Type="http://schemas.openxmlformats.org/officeDocument/2006/relationships/image" Target="../media/image392.png"/><Relationship Id="rId14" Type="http://schemas.openxmlformats.org/officeDocument/2006/relationships/image" Target="../media/image564.png"/><Relationship Id="rId22" Type="http://schemas.openxmlformats.org/officeDocument/2006/relationships/image" Target="../media/image568.png"/><Relationship Id="rId27" Type="http://schemas.openxmlformats.org/officeDocument/2006/relationships/image" Target="../media/image572.png"/><Relationship Id="rId30" Type="http://schemas.openxmlformats.org/officeDocument/2006/relationships/image" Target="../media/image500.png"/><Relationship Id="rId35" Type="http://schemas.openxmlformats.org/officeDocument/2006/relationships/image" Target="../media/image306.png"/><Relationship Id="rId43" Type="http://schemas.openxmlformats.org/officeDocument/2006/relationships/image" Target="../media/image379.png"/><Relationship Id="rId48" Type="http://schemas.openxmlformats.org/officeDocument/2006/relationships/image" Target="../media/image3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84.png"/><Relationship Id="rId18" Type="http://schemas.openxmlformats.org/officeDocument/2006/relationships/image" Target="../media/image589.png"/><Relationship Id="rId3" Type="http://schemas.openxmlformats.org/officeDocument/2006/relationships/image" Target="../media/image2.png"/><Relationship Id="rId7" Type="http://schemas.openxmlformats.org/officeDocument/2006/relationships/image" Target="../media/image579.png"/><Relationship Id="rId12" Type="http://schemas.openxmlformats.org/officeDocument/2006/relationships/image" Target="../media/image583.png"/><Relationship Id="rId17" Type="http://schemas.openxmlformats.org/officeDocument/2006/relationships/image" Target="../media/image58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87.png"/><Relationship Id="rId20" Type="http://schemas.openxmlformats.org/officeDocument/2006/relationships/image" Target="../media/image5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582.png"/><Relationship Id="rId5" Type="http://schemas.openxmlformats.org/officeDocument/2006/relationships/image" Target="../media/image4.png"/><Relationship Id="rId15" Type="http://schemas.openxmlformats.org/officeDocument/2006/relationships/image" Target="../media/image586.png"/><Relationship Id="rId10" Type="http://schemas.openxmlformats.org/officeDocument/2006/relationships/image" Target="../media/image581.png"/><Relationship Id="rId19" Type="http://schemas.openxmlformats.org/officeDocument/2006/relationships/image" Target="../media/image590.png"/><Relationship Id="rId4" Type="http://schemas.openxmlformats.org/officeDocument/2006/relationships/image" Target="../media/image3.png"/><Relationship Id="rId9" Type="http://schemas.openxmlformats.org/officeDocument/2006/relationships/image" Target="../media/image580.png"/><Relationship Id="rId14" Type="http://schemas.openxmlformats.org/officeDocument/2006/relationships/image" Target="../media/image58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9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47" Type="http://schemas.openxmlformats.org/officeDocument/2006/relationships/image" Target="../media/image125.png"/><Relationship Id="rId50" Type="http://schemas.openxmlformats.org/officeDocument/2006/relationships/image" Target="../media/image128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12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46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41" Type="http://schemas.openxmlformats.org/officeDocument/2006/relationships/image" Target="../media/image119.png"/><Relationship Id="rId54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45" Type="http://schemas.openxmlformats.org/officeDocument/2006/relationships/image" Target="../media/image123.png"/><Relationship Id="rId53" Type="http://schemas.openxmlformats.org/officeDocument/2006/relationships/image" Target="../media/image13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49" Type="http://schemas.openxmlformats.org/officeDocument/2006/relationships/image" Target="../media/image127.png"/><Relationship Id="rId10" Type="http://schemas.openxmlformats.org/officeDocument/2006/relationships/image" Target="../media/image89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4" Type="http://schemas.openxmlformats.org/officeDocument/2006/relationships/image" Target="../media/image122.png"/><Relationship Id="rId52" Type="http://schemas.openxmlformats.org/officeDocument/2006/relationships/image" Target="../media/image130.png"/><Relationship Id="rId4" Type="http://schemas.openxmlformats.org/officeDocument/2006/relationships/image" Target="../media/image8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43" Type="http://schemas.openxmlformats.org/officeDocument/2006/relationships/image" Target="../media/image121.png"/><Relationship Id="rId48" Type="http://schemas.openxmlformats.org/officeDocument/2006/relationships/image" Target="../media/image126.png"/><Relationship Id="rId8" Type="http://schemas.openxmlformats.org/officeDocument/2006/relationships/image" Target="../media/image87.png"/><Relationship Id="rId51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67.png"/><Relationship Id="rId39" Type="http://schemas.openxmlformats.org/officeDocument/2006/relationships/image" Target="../media/image180.png"/><Relationship Id="rId21" Type="http://schemas.openxmlformats.org/officeDocument/2006/relationships/image" Target="../media/image162.png"/><Relationship Id="rId34" Type="http://schemas.openxmlformats.org/officeDocument/2006/relationships/image" Target="../media/image175.png"/><Relationship Id="rId42" Type="http://schemas.openxmlformats.org/officeDocument/2006/relationships/image" Target="../media/image183.png"/><Relationship Id="rId47" Type="http://schemas.openxmlformats.org/officeDocument/2006/relationships/image" Target="../media/image188.png"/><Relationship Id="rId50" Type="http://schemas.openxmlformats.org/officeDocument/2006/relationships/image" Target="../media/image191.png"/><Relationship Id="rId55" Type="http://schemas.openxmlformats.org/officeDocument/2006/relationships/image" Target="../media/image196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54" Type="http://schemas.openxmlformats.org/officeDocument/2006/relationships/image" Target="../media/image195.png"/><Relationship Id="rId6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45" Type="http://schemas.openxmlformats.org/officeDocument/2006/relationships/image" Target="../media/image186.png"/><Relationship Id="rId53" Type="http://schemas.openxmlformats.org/officeDocument/2006/relationships/image" Target="../media/image194.png"/><Relationship Id="rId58" Type="http://schemas.openxmlformats.org/officeDocument/2006/relationships/image" Target="../media/image199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49" Type="http://schemas.openxmlformats.org/officeDocument/2006/relationships/image" Target="../media/image190.png"/><Relationship Id="rId57" Type="http://schemas.openxmlformats.org/officeDocument/2006/relationships/image" Target="../media/image198.png"/><Relationship Id="rId61" Type="http://schemas.openxmlformats.org/officeDocument/2006/relationships/image" Target="../media/image202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31" Type="http://schemas.openxmlformats.org/officeDocument/2006/relationships/image" Target="../media/image172.png"/><Relationship Id="rId44" Type="http://schemas.openxmlformats.org/officeDocument/2006/relationships/image" Target="../media/image185.png"/><Relationship Id="rId52" Type="http://schemas.openxmlformats.org/officeDocument/2006/relationships/image" Target="../media/image193.png"/><Relationship Id="rId60" Type="http://schemas.openxmlformats.org/officeDocument/2006/relationships/image" Target="../media/image20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68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Relationship Id="rId43" Type="http://schemas.openxmlformats.org/officeDocument/2006/relationships/image" Target="../media/image184.png"/><Relationship Id="rId48" Type="http://schemas.openxmlformats.org/officeDocument/2006/relationships/image" Target="../media/image189.png"/><Relationship Id="rId56" Type="http://schemas.openxmlformats.org/officeDocument/2006/relationships/image" Target="../media/image197.png"/><Relationship Id="rId8" Type="http://schemas.openxmlformats.org/officeDocument/2006/relationships/image" Target="../media/image149.png"/><Relationship Id="rId51" Type="http://schemas.openxmlformats.org/officeDocument/2006/relationships/image" Target="../media/image192.png"/><Relationship Id="rId3" Type="http://schemas.openxmlformats.org/officeDocument/2006/relationships/image" Target="../media/image144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5" Type="http://schemas.openxmlformats.org/officeDocument/2006/relationships/image" Target="../media/image166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46" Type="http://schemas.openxmlformats.org/officeDocument/2006/relationships/image" Target="../media/image187.png"/><Relationship Id="rId59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3.png"/><Relationship Id="rId18" Type="http://schemas.openxmlformats.org/officeDocument/2006/relationships/image" Target="../media/image218.png"/><Relationship Id="rId3" Type="http://schemas.openxmlformats.org/officeDocument/2006/relationships/image" Target="../media/image8.png"/><Relationship Id="rId21" Type="http://schemas.openxmlformats.org/officeDocument/2006/relationships/image" Target="../media/image82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6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5" Type="http://schemas.openxmlformats.org/officeDocument/2006/relationships/image" Target="../media/image215.png"/><Relationship Id="rId10" Type="http://schemas.openxmlformats.org/officeDocument/2006/relationships/image" Target="../media/image210.png"/><Relationship Id="rId19" Type="http://schemas.openxmlformats.org/officeDocument/2006/relationships/image" Target="../media/image219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26" Type="http://schemas.openxmlformats.org/officeDocument/2006/relationships/image" Target="../media/image243.png"/><Relationship Id="rId39" Type="http://schemas.openxmlformats.org/officeDocument/2006/relationships/image" Target="../media/image256.png"/><Relationship Id="rId3" Type="http://schemas.openxmlformats.org/officeDocument/2006/relationships/image" Target="../media/image221.png"/><Relationship Id="rId21" Type="http://schemas.openxmlformats.org/officeDocument/2006/relationships/image" Target="../media/image238.png"/><Relationship Id="rId34" Type="http://schemas.openxmlformats.org/officeDocument/2006/relationships/image" Target="../media/image251.png"/><Relationship Id="rId42" Type="http://schemas.openxmlformats.org/officeDocument/2006/relationships/image" Target="../media/image219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5" Type="http://schemas.openxmlformats.org/officeDocument/2006/relationships/image" Target="../media/image242.png"/><Relationship Id="rId33" Type="http://schemas.openxmlformats.org/officeDocument/2006/relationships/image" Target="../media/image250.png"/><Relationship Id="rId38" Type="http://schemas.openxmlformats.org/officeDocument/2006/relationships/image" Target="../media/image2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29" Type="http://schemas.openxmlformats.org/officeDocument/2006/relationships/image" Target="../media/image246.png"/><Relationship Id="rId41" Type="http://schemas.openxmlformats.org/officeDocument/2006/relationships/image" Target="../media/image2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24" Type="http://schemas.openxmlformats.org/officeDocument/2006/relationships/image" Target="../media/image241.png"/><Relationship Id="rId32" Type="http://schemas.openxmlformats.org/officeDocument/2006/relationships/image" Target="../media/image249.png"/><Relationship Id="rId37" Type="http://schemas.openxmlformats.org/officeDocument/2006/relationships/image" Target="../media/image254.png"/><Relationship Id="rId40" Type="http://schemas.openxmlformats.org/officeDocument/2006/relationships/image" Target="../media/image257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23" Type="http://schemas.openxmlformats.org/officeDocument/2006/relationships/image" Target="../media/image240.png"/><Relationship Id="rId28" Type="http://schemas.openxmlformats.org/officeDocument/2006/relationships/image" Target="../media/image245.png"/><Relationship Id="rId36" Type="http://schemas.openxmlformats.org/officeDocument/2006/relationships/image" Target="../media/image253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31" Type="http://schemas.openxmlformats.org/officeDocument/2006/relationships/image" Target="../media/image248.png"/><Relationship Id="rId44" Type="http://schemas.openxmlformats.org/officeDocument/2006/relationships/image" Target="../media/image82.png"/><Relationship Id="rId4" Type="http://schemas.openxmlformats.org/officeDocument/2006/relationships/image" Target="../media/image8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239.png"/><Relationship Id="rId27" Type="http://schemas.openxmlformats.org/officeDocument/2006/relationships/image" Target="../media/image244.png"/><Relationship Id="rId30" Type="http://schemas.openxmlformats.org/officeDocument/2006/relationships/image" Target="../media/image247.png"/><Relationship Id="rId35" Type="http://schemas.openxmlformats.org/officeDocument/2006/relationships/image" Target="../media/image252.png"/><Relationship Id="rId43" Type="http://schemas.openxmlformats.org/officeDocument/2006/relationships/image" Target="../media/image2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18" Type="http://schemas.openxmlformats.org/officeDocument/2006/relationships/image" Target="../media/image271.png"/><Relationship Id="rId26" Type="http://schemas.openxmlformats.org/officeDocument/2006/relationships/image" Target="../media/image279.png"/><Relationship Id="rId39" Type="http://schemas.openxmlformats.org/officeDocument/2006/relationships/image" Target="../media/image292.png"/><Relationship Id="rId3" Type="http://schemas.openxmlformats.org/officeDocument/2006/relationships/image" Target="../media/image2.png"/><Relationship Id="rId21" Type="http://schemas.openxmlformats.org/officeDocument/2006/relationships/image" Target="../media/image274.png"/><Relationship Id="rId34" Type="http://schemas.openxmlformats.org/officeDocument/2006/relationships/image" Target="../media/image287.png"/><Relationship Id="rId42" Type="http://schemas.openxmlformats.org/officeDocument/2006/relationships/image" Target="../media/image295.png"/><Relationship Id="rId47" Type="http://schemas.openxmlformats.org/officeDocument/2006/relationships/image" Target="../media/image300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17" Type="http://schemas.openxmlformats.org/officeDocument/2006/relationships/image" Target="../media/image270.png"/><Relationship Id="rId25" Type="http://schemas.openxmlformats.org/officeDocument/2006/relationships/image" Target="../media/image278.png"/><Relationship Id="rId33" Type="http://schemas.openxmlformats.org/officeDocument/2006/relationships/image" Target="../media/image286.png"/><Relationship Id="rId38" Type="http://schemas.openxmlformats.org/officeDocument/2006/relationships/image" Target="../media/image291.png"/><Relationship Id="rId46" Type="http://schemas.openxmlformats.org/officeDocument/2006/relationships/image" Target="../media/image29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9.png"/><Relationship Id="rId20" Type="http://schemas.openxmlformats.org/officeDocument/2006/relationships/image" Target="../media/image273.png"/><Relationship Id="rId29" Type="http://schemas.openxmlformats.org/officeDocument/2006/relationships/image" Target="../media/image282.png"/><Relationship Id="rId41" Type="http://schemas.openxmlformats.org/officeDocument/2006/relationships/image" Target="../media/image2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64.png"/><Relationship Id="rId24" Type="http://schemas.openxmlformats.org/officeDocument/2006/relationships/image" Target="../media/image277.png"/><Relationship Id="rId32" Type="http://schemas.openxmlformats.org/officeDocument/2006/relationships/image" Target="../media/image285.png"/><Relationship Id="rId37" Type="http://schemas.openxmlformats.org/officeDocument/2006/relationships/image" Target="../media/image290.png"/><Relationship Id="rId40" Type="http://schemas.openxmlformats.org/officeDocument/2006/relationships/image" Target="../media/image293.png"/><Relationship Id="rId45" Type="http://schemas.openxmlformats.org/officeDocument/2006/relationships/image" Target="../media/image298.png"/><Relationship Id="rId5" Type="http://schemas.openxmlformats.org/officeDocument/2006/relationships/image" Target="../media/image4.png"/><Relationship Id="rId15" Type="http://schemas.openxmlformats.org/officeDocument/2006/relationships/image" Target="../media/image268.png"/><Relationship Id="rId23" Type="http://schemas.openxmlformats.org/officeDocument/2006/relationships/image" Target="../media/image276.png"/><Relationship Id="rId28" Type="http://schemas.openxmlformats.org/officeDocument/2006/relationships/image" Target="../media/image281.png"/><Relationship Id="rId36" Type="http://schemas.openxmlformats.org/officeDocument/2006/relationships/image" Target="../media/image289.png"/><Relationship Id="rId10" Type="http://schemas.openxmlformats.org/officeDocument/2006/relationships/image" Target="../media/image263.png"/><Relationship Id="rId19" Type="http://schemas.openxmlformats.org/officeDocument/2006/relationships/image" Target="../media/image272.png"/><Relationship Id="rId31" Type="http://schemas.openxmlformats.org/officeDocument/2006/relationships/image" Target="../media/image284.png"/><Relationship Id="rId44" Type="http://schemas.openxmlformats.org/officeDocument/2006/relationships/image" Target="../media/image297.png"/><Relationship Id="rId4" Type="http://schemas.openxmlformats.org/officeDocument/2006/relationships/image" Target="../media/image3.png"/><Relationship Id="rId9" Type="http://schemas.openxmlformats.org/officeDocument/2006/relationships/image" Target="../media/image262.png"/><Relationship Id="rId14" Type="http://schemas.openxmlformats.org/officeDocument/2006/relationships/image" Target="../media/image267.png"/><Relationship Id="rId22" Type="http://schemas.openxmlformats.org/officeDocument/2006/relationships/image" Target="../media/image275.png"/><Relationship Id="rId27" Type="http://schemas.openxmlformats.org/officeDocument/2006/relationships/image" Target="../media/image280.png"/><Relationship Id="rId30" Type="http://schemas.openxmlformats.org/officeDocument/2006/relationships/image" Target="../media/image283.png"/><Relationship Id="rId35" Type="http://schemas.openxmlformats.org/officeDocument/2006/relationships/image" Target="../media/image288.png"/><Relationship Id="rId43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5560" y="411480"/>
            <a:ext cx="3992879" cy="398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9143" y="378835"/>
            <a:ext cx="1104138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9828" y="378835"/>
            <a:ext cx="1912110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5021" y="1087374"/>
            <a:ext cx="1935480" cy="449580"/>
          </a:xfrm>
          <a:prstGeom prst="rect">
            <a:avLst/>
          </a:prstGeom>
          <a:solidFill>
            <a:srgbClr val="75B22F"/>
          </a:solidFill>
          <a:ln w="19811">
            <a:solidFill>
              <a:srgbClr val="5382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odu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(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pp)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5021" y="1942338"/>
            <a:ext cx="1935480" cy="449580"/>
          </a:xfrm>
          <a:prstGeom prst="rect">
            <a:avLst/>
          </a:prstGeom>
          <a:solidFill>
            <a:srgbClr val="B8B7AD"/>
          </a:solidFill>
          <a:ln w="19811">
            <a:solidFill>
              <a:srgbClr val="8585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Routes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9541" y="3156966"/>
            <a:ext cx="1935480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0501" y="3156966"/>
            <a:ext cx="1934210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2909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ontrol</a:t>
            </a: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er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6773" y="3141726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652271" y="0"/>
                </a:moveTo>
                <a:lnTo>
                  <a:pt x="598766" y="801"/>
                </a:lnTo>
                <a:lnTo>
                  <a:pt x="546454" y="3163"/>
                </a:lnTo>
                <a:lnTo>
                  <a:pt x="495502" y="7023"/>
                </a:lnTo>
                <a:lnTo>
                  <a:pt x="446078" y="12320"/>
                </a:lnTo>
                <a:lnTo>
                  <a:pt x="398351" y="18990"/>
                </a:lnTo>
                <a:lnTo>
                  <a:pt x="352487" y="26972"/>
                </a:lnTo>
                <a:lnTo>
                  <a:pt x="308654" y="36203"/>
                </a:lnTo>
                <a:lnTo>
                  <a:pt x="267020" y="46622"/>
                </a:lnTo>
                <a:lnTo>
                  <a:pt x="227754" y="58165"/>
                </a:lnTo>
                <a:lnTo>
                  <a:pt x="191021" y="70770"/>
                </a:lnTo>
                <a:lnTo>
                  <a:pt x="125832" y="98919"/>
                </a:lnTo>
                <a:lnTo>
                  <a:pt x="72793" y="130570"/>
                </a:lnTo>
                <a:lnTo>
                  <a:pt x="33247" y="165225"/>
                </a:lnTo>
                <a:lnTo>
                  <a:pt x="8535" y="202386"/>
                </a:lnTo>
                <a:lnTo>
                  <a:pt x="0" y="241553"/>
                </a:lnTo>
                <a:lnTo>
                  <a:pt x="2161" y="261357"/>
                </a:lnTo>
                <a:lnTo>
                  <a:pt x="18953" y="299583"/>
                </a:lnTo>
                <a:lnTo>
                  <a:pt x="51249" y="335553"/>
                </a:lnTo>
                <a:lnTo>
                  <a:pt x="97709" y="368769"/>
                </a:lnTo>
                <a:lnTo>
                  <a:pt x="156992" y="398731"/>
                </a:lnTo>
                <a:lnTo>
                  <a:pt x="227754" y="424942"/>
                </a:lnTo>
                <a:lnTo>
                  <a:pt x="267020" y="436485"/>
                </a:lnTo>
                <a:lnTo>
                  <a:pt x="308654" y="446904"/>
                </a:lnTo>
                <a:lnTo>
                  <a:pt x="352487" y="456135"/>
                </a:lnTo>
                <a:lnTo>
                  <a:pt x="398351" y="464117"/>
                </a:lnTo>
                <a:lnTo>
                  <a:pt x="446078" y="470787"/>
                </a:lnTo>
                <a:lnTo>
                  <a:pt x="495502" y="476084"/>
                </a:lnTo>
                <a:lnTo>
                  <a:pt x="546454" y="479944"/>
                </a:lnTo>
                <a:lnTo>
                  <a:pt x="598766" y="482306"/>
                </a:lnTo>
                <a:lnTo>
                  <a:pt x="652271" y="483107"/>
                </a:lnTo>
                <a:lnTo>
                  <a:pt x="705777" y="482306"/>
                </a:lnTo>
                <a:lnTo>
                  <a:pt x="758089" y="479944"/>
                </a:lnTo>
                <a:lnTo>
                  <a:pt x="809041" y="476084"/>
                </a:lnTo>
                <a:lnTo>
                  <a:pt x="858465" y="470787"/>
                </a:lnTo>
                <a:lnTo>
                  <a:pt x="906192" y="464117"/>
                </a:lnTo>
                <a:lnTo>
                  <a:pt x="952056" y="456135"/>
                </a:lnTo>
                <a:lnTo>
                  <a:pt x="995889" y="446904"/>
                </a:lnTo>
                <a:lnTo>
                  <a:pt x="1037523" y="436485"/>
                </a:lnTo>
                <a:lnTo>
                  <a:pt x="1076789" y="424942"/>
                </a:lnTo>
                <a:lnTo>
                  <a:pt x="1113522" y="412337"/>
                </a:lnTo>
                <a:lnTo>
                  <a:pt x="1178711" y="384188"/>
                </a:lnTo>
                <a:lnTo>
                  <a:pt x="1231750" y="352537"/>
                </a:lnTo>
                <a:lnTo>
                  <a:pt x="1271296" y="317882"/>
                </a:lnTo>
                <a:lnTo>
                  <a:pt x="1296008" y="280721"/>
                </a:lnTo>
                <a:lnTo>
                  <a:pt x="1304543" y="241553"/>
                </a:lnTo>
                <a:lnTo>
                  <a:pt x="1302382" y="221750"/>
                </a:lnTo>
                <a:lnTo>
                  <a:pt x="1285590" y="183524"/>
                </a:lnTo>
                <a:lnTo>
                  <a:pt x="1253294" y="147554"/>
                </a:lnTo>
                <a:lnTo>
                  <a:pt x="1206833" y="114338"/>
                </a:lnTo>
                <a:lnTo>
                  <a:pt x="1147551" y="84376"/>
                </a:lnTo>
                <a:lnTo>
                  <a:pt x="1076789" y="58165"/>
                </a:lnTo>
                <a:lnTo>
                  <a:pt x="1037523" y="46622"/>
                </a:lnTo>
                <a:lnTo>
                  <a:pt x="995889" y="36203"/>
                </a:lnTo>
                <a:lnTo>
                  <a:pt x="952056" y="26972"/>
                </a:lnTo>
                <a:lnTo>
                  <a:pt x="906192" y="18990"/>
                </a:lnTo>
                <a:lnTo>
                  <a:pt x="858465" y="12320"/>
                </a:lnTo>
                <a:lnTo>
                  <a:pt x="809041" y="7023"/>
                </a:lnTo>
                <a:lnTo>
                  <a:pt x="758089" y="3163"/>
                </a:lnTo>
                <a:lnTo>
                  <a:pt x="705777" y="801"/>
                </a:lnTo>
                <a:lnTo>
                  <a:pt x="652271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773" y="3141726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0" y="241553"/>
                </a:moveTo>
                <a:lnTo>
                  <a:pt x="8535" y="202386"/>
                </a:lnTo>
                <a:lnTo>
                  <a:pt x="33247" y="165225"/>
                </a:lnTo>
                <a:lnTo>
                  <a:pt x="72793" y="130570"/>
                </a:lnTo>
                <a:lnTo>
                  <a:pt x="125832" y="98919"/>
                </a:lnTo>
                <a:lnTo>
                  <a:pt x="191021" y="70770"/>
                </a:lnTo>
                <a:lnTo>
                  <a:pt x="227754" y="58165"/>
                </a:lnTo>
                <a:lnTo>
                  <a:pt x="267020" y="46622"/>
                </a:lnTo>
                <a:lnTo>
                  <a:pt x="308654" y="36203"/>
                </a:lnTo>
                <a:lnTo>
                  <a:pt x="352487" y="26972"/>
                </a:lnTo>
                <a:lnTo>
                  <a:pt x="398351" y="18990"/>
                </a:lnTo>
                <a:lnTo>
                  <a:pt x="446078" y="12320"/>
                </a:lnTo>
                <a:lnTo>
                  <a:pt x="495502" y="7023"/>
                </a:lnTo>
                <a:lnTo>
                  <a:pt x="546454" y="3163"/>
                </a:lnTo>
                <a:lnTo>
                  <a:pt x="598766" y="801"/>
                </a:lnTo>
                <a:lnTo>
                  <a:pt x="652271" y="0"/>
                </a:lnTo>
                <a:lnTo>
                  <a:pt x="705777" y="801"/>
                </a:lnTo>
                <a:lnTo>
                  <a:pt x="758089" y="3163"/>
                </a:lnTo>
                <a:lnTo>
                  <a:pt x="809041" y="7023"/>
                </a:lnTo>
                <a:lnTo>
                  <a:pt x="858465" y="12320"/>
                </a:lnTo>
                <a:lnTo>
                  <a:pt x="906192" y="18990"/>
                </a:lnTo>
                <a:lnTo>
                  <a:pt x="952056" y="26972"/>
                </a:lnTo>
                <a:lnTo>
                  <a:pt x="995889" y="36203"/>
                </a:lnTo>
                <a:lnTo>
                  <a:pt x="1037523" y="46622"/>
                </a:lnTo>
                <a:lnTo>
                  <a:pt x="1076789" y="58165"/>
                </a:lnTo>
                <a:lnTo>
                  <a:pt x="1113522" y="70770"/>
                </a:lnTo>
                <a:lnTo>
                  <a:pt x="1178711" y="98919"/>
                </a:lnTo>
                <a:lnTo>
                  <a:pt x="1231750" y="130570"/>
                </a:lnTo>
                <a:lnTo>
                  <a:pt x="1271296" y="165225"/>
                </a:lnTo>
                <a:lnTo>
                  <a:pt x="1296008" y="202386"/>
                </a:lnTo>
                <a:lnTo>
                  <a:pt x="1304543" y="241553"/>
                </a:lnTo>
                <a:lnTo>
                  <a:pt x="1302382" y="261357"/>
                </a:lnTo>
                <a:lnTo>
                  <a:pt x="1285590" y="299583"/>
                </a:lnTo>
                <a:lnTo>
                  <a:pt x="1253294" y="335553"/>
                </a:lnTo>
                <a:lnTo>
                  <a:pt x="1206833" y="368769"/>
                </a:lnTo>
                <a:lnTo>
                  <a:pt x="1147551" y="398731"/>
                </a:lnTo>
                <a:lnTo>
                  <a:pt x="1076789" y="424942"/>
                </a:lnTo>
                <a:lnTo>
                  <a:pt x="1037523" y="436485"/>
                </a:lnTo>
                <a:lnTo>
                  <a:pt x="995889" y="446904"/>
                </a:lnTo>
                <a:lnTo>
                  <a:pt x="952056" y="456135"/>
                </a:lnTo>
                <a:lnTo>
                  <a:pt x="906192" y="464117"/>
                </a:lnTo>
                <a:lnTo>
                  <a:pt x="858465" y="470787"/>
                </a:lnTo>
                <a:lnTo>
                  <a:pt x="809041" y="476084"/>
                </a:lnTo>
                <a:lnTo>
                  <a:pt x="758089" y="479944"/>
                </a:lnTo>
                <a:lnTo>
                  <a:pt x="705777" y="482306"/>
                </a:lnTo>
                <a:lnTo>
                  <a:pt x="652271" y="483107"/>
                </a:lnTo>
                <a:lnTo>
                  <a:pt x="598766" y="482306"/>
                </a:lnTo>
                <a:lnTo>
                  <a:pt x="546454" y="479944"/>
                </a:lnTo>
                <a:lnTo>
                  <a:pt x="495502" y="476084"/>
                </a:lnTo>
                <a:lnTo>
                  <a:pt x="446078" y="470787"/>
                </a:lnTo>
                <a:lnTo>
                  <a:pt x="398351" y="464117"/>
                </a:lnTo>
                <a:lnTo>
                  <a:pt x="352487" y="456135"/>
                </a:lnTo>
                <a:lnTo>
                  <a:pt x="308654" y="446904"/>
                </a:lnTo>
                <a:lnTo>
                  <a:pt x="267020" y="436485"/>
                </a:lnTo>
                <a:lnTo>
                  <a:pt x="227754" y="424942"/>
                </a:lnTo>
                <a:lnTo>
                  <a:pt x="191021" y="412337"/>
                </a:lnTo>
                <a:lnTo>
                  <a:pt x="125832" y="384188"/>
                </a:lnTo>
                <a:lnTo>
                  <a:pt x="72793" y="352537"/>
                </a:lnTo>
                <a:lnTo>
                  <a:pt x="33247" y="317882"/>
                </a:lnTo>
                <a:lnTo>
                  <a:pt x="8535" y="280721"/>
                </a:lnTo>
                <a:lnTo>
                  <a:pt x="0" y="241553"/>
                </a:lnTo>
                <a:close/>
              </a:path>
            </a:pathLst>
          </a:custGeom>
          <a:ln w="19811">
            <a:solidFill>
              <a:srgbClr val="00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89860" y="3269390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$scope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501" y="3922014"/>
            <a:ext cx="1934210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Se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v</a:t>
            </a: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ces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9541" y="3922014"/>
            <a:ext cx="1935480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370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rect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iv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5611" y="1536938"/>
            <a:ext cx="114300" cy="405130"/>
          </a:xfrm>
          <a:custGeom>
            <a:avLst/>
            <a:gdLst/>
            <a:ahLst/>
            <a:cxnLst/>
            <a:rect l="l" t="t" r="r" b="b"/>
            <a:pathLst>
              <a:path w="114300" h="405130">
                <a:moveTo>
                  <a:pt x="38099" y="290702"/>
                </a:moveTo>
                <a:lnTo>
                  <a:pt x="0" y="290702"/>
                </a:lnTo>
                <a:lnTo>
                  <a:pt x="57149" y="405002"/>
                </a:lnTo>
                <a:lnTo>
                  <a:pt x="104774" y="309752"/>
                </a:lnTo>
                <a:lnTo>
                  <a:pt x="38099" y="309752"/>
                </a:lnTo>
                <a:lnTo>
                  <a:pt x="38099" y="290702"/>
                </a:lnTo>
                <a:close/>
              </a:path>
              <a:path w="114300" h="405130">
                <a:moveTo>
                  <a:pt x="76199" y="0"/>
                </a:moveTo>
                <a:lnTo>
                  <a:pt x="38099" y="0"/>
                </a:lnTo>
                <a:lnTo>
                  <a:pt x="38099" y="309752"/>
                </a:lnTo>
                <a:lnTo>
                  <a:pt x="76199" y="309752"/>
                </a:lnTo>
                <a:lnTo>
                  <a:pt x="76199" y="0"/>
                </a:lnTo>
                <a:close/>
              </a:path>
              <a:path w="114300" h="405130">
                <a:moveTo>
                  <a:pt x="114299" y="290702"/>
                </a:moveTo>
                <a:lnTo>
                  <a:pt x="76199" y="290702"/>
                </a:lnTo>
                <a:lnTo>
                  <a:pt x="76199" y="309752"/>
                </a:lnTo>
                <a:lnTo>
                  <a:pt x="104774" y="309752"/>
                </a:lnTo>
                <a:lnTo>
                  <a:pt x="114299" y="290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7281" y="2374261"/>
            <a:ext cx="1942464" cy="794385"/>
          </a:xfrm>
          <a:custGeom>
            <a:avLst/>
            <a:gdLst/>
            <a:ahLst/>
            <a:cxnLst/>
            <a:rect l="l" t="t" r="r" b="b"/>
            <a:pathLst>
              <a:path w="1942464" h="794385">
                <a:moveTo>
                  <a:pt x="85343" y="687586"/>
                </a:moveTo>
                <a:lnTo>
                  <a:pt x="0" y="782705"/>
                </a:lnTo>
                <a:lnTo>
                  <a:pt x="127253" y="793885"/>
                </a:lnTo>
                <a:lnTo>
                  <a:pt x="116034" y="765428"/>
                </a:lnTo>
                <a:lnTo>
                  <a:pt x="95630" y="765428"/>
                </a:lnTo>
                <a:lnTo>
                  <a:pt x="81533" y="729995"/>
                </a:lnTo>
                <a:lnTo>
                  <a:pt x="99296" y="722974"/>
                </a:lnTo>
                <a:lnTo>
                  <a:pt x="85343" y="687586"/>
                </a:lnTo>
                <a:close/>
              </a:path>
              <a:path w="1942464" h="794385">
                <a:moveTo>
                  <a:pt x="99296" y="722974"/>
                </a:moveTo>
                <a:lnTo>
                  <a:pt x="81533" y="729995"/>
                </a:lnTo>
                <a:lnTo>
                  <a:pt x="95630" y="765428"/>
                </a:lnTo>
                <a:lnTo>
                  <a:pt x="113283" y="758449"/>
                </a:lnTo>
                <a:lnTo>
                  <a:pt x="99296" y="722974"/>
                </a:lnTo>
                <a:close/>
              </a:path>
              <a:path w="1942464" h="794385">
                <a:moveTo>
                  <a:pt x="113283" y="758449"/>
                </a:moveTo>
                <a:lnTo>
                  <a:pt x="95630" y="765428"/>
                </a:lnTo>
                <a:lnTo>
                  <a:pt x="116034" y="765428"/>
                </a:lnTo>
                <a:lnTo>
                  <a:pt x="113283" y="758449"/>
                </a:lnTo>
                <a:close/>
              </a:path>
              <a:path w="1942464" h="794385">
                <a:moveTo>
                  <a:pt x="1928256" y="0"/>
                </a:moveTo>
                <a:lnTo>
                  <a:pt x="99296" y="722974"/>
                </a:lnTo>
                <a:lnTo>
                  <a:pt x="113283" y="758449"/>
                </a:lnTo>
                <a:lnTo>
                  <a:pt x="1942216" y="35314"/>
                </a:lnTo>
                <a:lnTo>
                  <a:pt x="1928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782" y="2374261"/>
            <a:ext cx="1942464" cy="794385"/>
          </a:xfrm>
          <a:custGeom>
            <a:avLst/>
            <a:gdLst/>
            <a:ahLst/>
            <a:cxnLst/>
            <a:rect l="l" t="t" r="r" b="b"/>
            <a:pathLst>
              <a:path w="1942465" h="794385">
                <a:moveTo>
                  <a:pt x="1828860" y="758426"/>
                </a:moveTo>
                <a:lnTo>
                  <a:pt x="1814840" y="793885"/>
                </a:lnTo>
                <a:lnTo>
                  <a:pt x="1942216" y="782705"/>
                </a:lnTo>
                <a:lnTo>
                  <a:pt x="1926715" y="765428"/>
                </a:lnTo>
                <a:lnTo>
                  <a:pt x="1846569" y="765428"/>
                </a:lnTo>
                <a:lnTo>
                  <a:pt x="1828860" y="758426"/>
                </a:lnTo>
                <a:close/>
              </a:path>
              <a:path w="1942465" h="794385">
                <a:moveTo>
                  <a:pt x="1842884" y="722960"/>
                </a:moveTo>
                <a:lnTo>
                  <a:pt x="1828860" y="758426"/>
                </a:lnTo>
                <a:lnTo>
                  <a:pt x="1846569" y="765428"/>
                </a:lnTo>
                <a:lnTo>
                  <a:pt x="1860682" y="729995"/>
                </a:lnTo>
                <a:lnTo>
                  <a:pt x="1842884" y="722960"/>
                </a:lnTo>
                <a:close/>
              </a:path>
              <a:path w="1942465" h="794385">
                <a:moveTo>
                  <a:pt x="1856872" y="687586"/>
                </a:moveTo>
                <a:lnTo>
                  <a:pt x="1842884" y="722960"/>
                </a:lnTo>
                <a:lnTo>
                  <a:pt x="1860682" y="729995"/>
                </a:lnTo>
                <a:lnTo>
                  <a:pt x="1846569" y="765428"/>
                </a:lnTo>
                <a:lnTo>
                  <a:pt x="1926715" y="765428"/>
                </a:lnTo>
                <a:lnTo>
                  <a:pt x="1856872" y="687586"/>
                </a:lnTo>
                <a:close/>
              </a:path>
              <a:path w="1942465" h="794385">
                <a:moveTo>
                  <a:pt x="13959" y="0"/>
                </a:moveTo>
                <a:lnTo>
                  <a:pt x="0" y="35314"/>
                </a:lnTo>
                <a:lnTo>
                  <a:pt x="1828860" y="758426"/>
                </a:lnTo>
                <a:lnTo>
                  <a:pt x="1842884" y="722960"/>
                </a:lnTo>
                <a:lnTo>
                  <a:pt x="13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1317" y="3325367"/>
            <a:ext cx="328930" cy="114300"/>
          </a:xfrm>
          <a:custGeom>
            <a:avLst/>
            <a:gdLst/>
            <a:ahLst/>
            <a:cxnLst/>
            <a:rect l="l" t="t" r="r" b="b"/>
            <a:pathLst>
              <a:path w="328929" h="114300">
                <a:moveTo>
                  <a:pt x="214243" y="0"/>
                </a:moveTo>
                <a:lnTo>
                  <a:pt x="214243" y="114299"/>
                </a:lnTo>
                <a:lnTo>
                  <a:pt x="290443" y="76199"/>
                </a:lnTo>
                <a:lnTo>
                  <a:pt x="233303" y="76199"/>
                </a:lnTo>
                <a:lnTo>
                  <a:pt x="233303" y="38099"/>
                </a:lnTo>
                <a:lnTo>
                  <a:pt x="290443" y="38099"/>
                </a:lnTo>
                <a:lnTo>
                  <a:pt x="214243" y="0"/>
                </a:lnTo>
                <a:close/>
              </a:path>
              <a:path w="328929" h="114300">
                <a:moveTo>
                  <a:pt x="2142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14243" y="76199"/>
                </a:lnTo>
                <a:lnTo>
                  <a:pt x="214243" y="38099"/>
                </a:lnTo>
                <a:close/>
              </a:path>
              <a:path w="328929" h="114300">
                <a:moveTo>
                  <a:pt x="290443" y="38099"/>
                </a:moveTo>
                <a:lnTo>
                  <a:pt x="233303" y="38099"/>
                </a:lnTo>
                <a:lnTo>
                  <a:pt x="233303" y="76199"/>
                </a:lnTo>
                <a:lnTo>
                  <a:pt x="290443" y="76199"/>
                </a:lnTo>
                <a:lnTo>
                  <a:pt x="328543" y="57149"/>
                </a:lnTo>
                <a:lnTo>
                  <a:pt x="29044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5021" y="3325367"/>
            <a:ext cx="301625" cy="114300"/>
          </a:xfrm>
          <a:custGeom>
            <a:avLst/>
            <a:gdLst/>
            <a:ahLst/>
            <a:cxnLst/>
            <a:rect l="l" t="t" r="r" b="b"/>
            <a:pathLst>
              <a:path w="301625" h="114300">
                <a:moveTo>
                  <a:pt x="114299" y="0"/>
                </a:moveTo>
                <a:lnTo>
                  <a:pt x="0" y="57149"/>
                </a:lnTo>
                <a:lnTo>
                  <a:pt x="114299" y="114299"/>
                </a:lnTo>
                <a:lnTo>
                  <a:pt x="114299" y="76199"/>
                </a:lnTo>
                <a:lnTo>
                  <a:pt x="95256" y="76199"/>
                </a:lnTo>
                <a:lnTo>
                  <a:pt x="95256" y="38099"/>
                </a:lnTo>
                <a:lnTo>
                  <a:pt x="114299" y="38099"/>
                </a:lnTo>
                <a:lnTo>
                  <a:pt x="114299" y="0"/>
                </a:lnTo>
                <a:close/>
              </a:path>
              <a:path w="301625" h="114300">
                <a:moveTo>
                  <a:pt x="114299" y="38099"/>
                </a:moveTo>
                <a:lnTo>
                  <a:pt x="95256" y="38099"/>
                </a:lnTo>
                <a:lnTo>
                  <a:pt x="95256" y="76199"/>
                </a:lnTo>
                <a:lnTo>
                  <a:pt x="114299" y="76199"/>
                </a:lnTo>
                <a:lnTo>
                  <a:pt x="114299" y="38099"/>
                </a:lnTo>
                <a:close/>
              </a:path>
              <a:path w="301625" h="114300">
                <a:moveTo>
                  <a:pt x="301508" y="38099"/>
                </a:moveTo>
                <a:lnTo>
                  <a:pt x="114299" y="38099"/>
                </a:lnTo>
                <a:lnTo>
                  <a:pt x="114299" y="76199"/>
                </a:lnTo>
                <a:lnTo>
                  <a:pt x="301508" y="76199"/>
                </a:lnTo>
                <a:lnTo>
                  <a:pt x="30150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1091" y="3608070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38099" y="200786"/>
                </a:moveTo>
                <a:lnTo>
                  <a:pt x="0" y="200786"/>
                </a:lnTo>
                <a:lnTo>
                  <a:pt x="57149" y="315038"/>
                </a:lnTo>
                <a:lnTo>
                  <a:pt x="104770" y="219836"/>
                </a:lnTo>
                <a:lnTo>
                  <a:pt x="38099" y="219836"/>
                </a:lnTo>
                <a:lnTo>
                  <a:pt x="38099" y="200786"/>
                </a:lnTo>
                <a:close/>
              </a:path>
              <a:path w="114300" h="315595">
                <a:moveTo>
                  <a:pt x="76199" y="0"/>
                </a:moveTo>
                <a:lnTo>
                  <a:pt x="38099" y="0"/>
                </a:lnTo>
                <a:lnTo>
                  <a:pt x="38099" y="219836"/>
                </a:lnTo>
                <a:lnTo>
                  <a:pt x="76199" y="219836"/>
                </a:lnTo>
                <a:lnTo>
                  <a:pt x="76199" y="0"/>
                </a:lnTo>
                <a:close/>
              </a:path>
              <a:path w="114300" h="315595">
                <a:moveTo>
                  <a:pt x="114299" y="200786"/>
                </a:moveTo>
                <a:lnTo>
                  <a:pt x="76199" y="200786"/>
                </a:lnTo>
                <a:lnTo>
                  <a:pt x="76199" y="219836"/>
                </a:lnTo>
                <a:lnTo>
                  <a:pt x="104770" y="219836"/>
                </a:lnTo>
                <a:lnTo>
                  <a:pt x="114299" y="200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80131" y="3608070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38099" y="200786"/>
                </a:moveTo>
                <a:lnTo>
                  <a:pt x="0" y="200786"/>
                </a:lnTo>
                <a:lnTo>
                  <a:pt x="57149" y="315038"/>
                </a:lnTo>
                <a:lnTo>
                  <a:pt x="104770" y="219836"/>
                </a:lnTo>
                <a:lnTo>
                  <a:pt x="38099" y="219836"/>
                </a:lnTo>
                <a:lnTo>
                  <a:pt x="38099" y="200786"/>
                </a:lnTo>
                <a:close/>
              </a:path>
              <a:path w="114300" h="315595">
                <a:moveTo>
                  <a:pt x="76199" y="0"/>
                </a:moveTo>
                <a:lnTo>
                  <a:pt x="38099" y="0"/>
                </a:lnTo>
                <a:lnTo>
                  <a:pt x="38099" y="219836"/>
                </a:lnTo>
                <a:lnTo>
                  <a:pt x="76199" y="219836"/>
                </a:lnTo>
                <a:lnTo>
                  <a:pt x="76199" y="0"/>
                </a:lnTo>
                <a:close/>
              </a:path>
              <a:path w="114300" h="315595">
                <a:moveTo>
                  <a:pt x="114299" y="200786"/>
                </a:moveTo>
                <a:lnTo>
                  <a:pt x="76199" y="200786"/>
                </a:lnTo>
                <a:lnTo>
                  <a:pt x="76199" y="219836"/>
                </a:lnTo>
                <a:lnTo>
                  <a:pt x="104770" y="219836"/>
                </a:lnTo>
                <a:lnTo>
                  <a:pt x="114299" y="200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6231" y="378835"/>
            <a:ext cx="1912110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8112" y="378835"/>
            <a:ext cx="240792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17904" y="378835"/>
            <a:ext cx="280416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8391" y="378835"/>
            <a:ext cx="163868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8832" y="1144524"/>
            <a:ext cx="1926336" cy="1040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2077" y="1177290"/>
            <a:ext cx="1800225" cy="914400"/>
          </a:xfrm>
          <a:custGeom>
            <a:avLst/>
            <a:gdLst/>
            <a:ahLst/>
            <a:cxnLst/>
            <a:rect l="l" t="t" r="r" b="b"/>
            <a:pathLst>
              <a:path w="1800225" h="914400">
                <a:moveTo>
                  <a:pt x="0" y="914399"/>
                </a:moveTo>
                <a:lnTo>
                  <a:pt x="1799843" y="914399"/>
                </a:lnTo>
                <a:lnTo>
                  <a:pt x="1799843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8455" y="1153668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2321" y="959938"/>
                </a:lnTo>
                <a:lnTo>
                  <a:pt x="1842955" y="951401"/>
                </a:lnTo>
                <a:lnTo>
                  <a:pt x="1844657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5382" y="15758"/>
                </a:lnTo>
                <a:lnTo>
                  <a:pt x="1845380" y="14766"/>
                </a:lnTo>
                <a:lnTo>
                  <a:pt x="1836841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2" y="15758"/>
                </a:moveTo>
                <a:lnTo>
                  <a:pt x="1827794" y="15758"/>
                </a:lnTo>
                <a:lnTo>
                  <a:pt x="1831329" y="19293"/>
                </a:lnTo>
                <a:lnTo>
                  <a:pt x="1831329" y="942344"/>
                </a:lnTo>
                <a:lnTo>
                  <a:pt x="1827794" y="945891"/>
                </a:lnTo>
                <a:lnTo>
                  <a:pt x="1844657" y="945891"/>
                </a:lnTo>
                <a:lnTo>
                  <a:pt x="1847087" y="938021"/>
                </a:lnTo>
                <a:lnTo>
                  <a:pt x="1845382" y="15758"/>
                </a:lnTo>
                <a:close/>
              </a:path>
              <a:path w="1847214" h="962025">
                <a:moveTo>
                  <a:pt x="1815589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5589" y="930145"/>
                </a:lnTo>
                <a:lnTo>
                  <a:pt x="181558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89" y="47243"/>
                </a:lnTo>
                <a:lnTo>
                  <a:pt x="1815589" y="31485"/>
                </a:lnTo>
                <a:close/>
              </a:path>
              <a:path w="1847214" h="962025">
                <a:moveTo>
                  <a:pt x="1815589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89" y="914399"/>
                </a:lnTo>
                <a:lnTo>
                  <a:pt x="181558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37511" y="1520726"/>
            <a:ext cx="127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ViewM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odel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59" y="1144524"/>
            <a:ext cx="1926336" cy="1040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3" y="1153668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83" y="1706"/>
                </a:lnTo>
                <a:lnTo>
                  <a:pt x="4142" y="10246"/>
                </a:lnTo>
                <a:lnTo>
                  <a:pt x="0" y="23621"/>
                </a:lnTo>
                <a:lnTo>
                  <a:pt x="1712" y="946881"/>
                </a:lnTo>
                <a:lnTo>
                  <a:pt x="10263" y="957514"/>
                </a:lnTo>
                <a:lnTo>
                  <a:pt x="23621" y="961643"/>
                </a:lnTo>
                <a:lnTo>
                  <a:pt x="1832325" y="959938"/>
                </a:lnTo>
                <a:lnTo>
                  <a:pt x="1842958" y="951401"/>
                </a:lnTo>
                <a:lnTo>
                  <a:pt x="1844658" y="945891"/>
                </a:lnTo>
                <a:lnTo>
                  <a:pt x="19275" y="945891"/>
                </a:lnTo>
                <a:lnTo>
                  <a:pt x="15752" y="942344"/>
                </a:lnTo>
                <a:lnTo>
                  <a:pt x="15752" y="19293"/>
                </a:lnTo>
                <a:lnTo>
                  <a:pt x="19275" y="15758"/>
                </a:lnTo>
                <a:lnTo>
                  <a:pt x="1845383" y="15758"/>
                </a:lnTo>
                <a:lnTo>
                  <a:pt x="1845382" y="14766"/>
                </a:lnTo>
                <a:lnTo>
                  <a:pt x="1836845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3" y="15758"/>
                </a:moveTo>
                <a:lnTo>
                  <a:pt x="1827788" y="15758"/>
                </a:lnTo>
                <a:lnTo>
                  <a:pt x="1831335" y="19293"/>
                </a:lnTo>
                <a:lnTo>
                  <a:pt x="1831335" y="942344"/>
                </a:lnTo>
                <a:lnTo>
                  <a:pt x="1827788" y="945891"/>
                </a:lnTo>
                <a:lnTo>
                  <a:pt x="1844658" y="945891"/>
                </a:lnTo>
                <a:lnTo>
                  <a:pt x="1847087" y="938021"/>
                </a:lnTo>
                <a:lnTo>
                  <a:pt x="1845383" y="15758"/>
                </a:lnTo>
                <a:close/>
              </a:path>
              <a:path w="1847214" h="962025">
                <a:moveTo>
                  <a:pt x="1815596" y="31485"/>
                </a:moveTo>
                <a:lnTo>
                  <a:pt x="31491" y="31485"/>
                </a:lnTo>
                <a:lnTo>
                  <a:pt x="31491" y="930145"/>
                </a:lnTo>
                <a:lnTo>
                  <a:pt x="1815596" y="930145"/>
                </a:lnTo>
                <a:lnTo>
                  <a:pt x="1815596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96" y="47243"/>
                </a:lnTo>
                <a:lnTo>
                  <a:pt x="1815596" y="31485"/>
                </a:lnTo>
                <a:close/>
              </a:path>
              <a:path w="1847214" h="962025">
                <a:moveTo>
                  <a:pt x="1815596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96" y="914399"/>
                </a:lnTo>
                <a:lnTo>
                  <a:pt x="1815596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605" y="1177290"/>
            <a:ext cx="180022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9107" y="1144524"/>
            <a:ext cx="1927859" cy="1040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2353" y="1177290"/>
            <a:ext cx="1801495" cy="914400"/>
          </a:xfrm>
          <a:custGeom>
            <a:avLst/>
            <a:gdLst/>
            <a:ahLst/>
            <a:cxnLst/>
            <a:rect l="l" t="t" r="r" b="b"/>
            <a:pathLst>
              <a:path w="1801495" h="914400">
                <a:moveTo>
                  <a:pt x="0" y="914399"/>
                </a:moveTo>
                <a:lnTo>
                  <a:pt x="1801367" y="914399"/>
                </a:lnTo>
                <a:lnTo>
                  <a:pt x="1801367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8731" y="1153668"/>
            <a:ext cx="1849120" cy="962025"/>
          </a:xfrm>
          <a:custGeom>
            <a:avLst/>
            <a:gdLst/>
            <a:ahLst/>
            <a:cxnLst/>
            <a:rect l="l" t="t" r="r" b="b"/>
            <a:pathLst>
              <a:path w="1849120" h="962025">
                <a:moveTo>
                  <a:pt x="1824989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3845" y="959938"/>
                </a:lnTo>
                <a:lnTo>
                  <a:pt x="1844479" y="951401"/>
                </a:lnTo>
                <a:lnTo>
                  <a:pt x="1846181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6906" y="15758"/>
                </a:lnTo>
                <a:lnTo>
                  <a:pt x="1846904" y="14766"/>
                </a:lnTo>
                <a:lnTo>
                  <a:pt x="1838365" y="4132"/>
                </a:lnTo>
                <a:lnTo>
                  <a:pt x="1824989" y="0"/>
                </a:lnTo>
                <a:close/>
              </a:path>
              <a:path w="1849120" h="962025">
                <a:moveTo>
                  <a:pt x="1846906" y="15758"/>
                </a:moveTo>
                <a:lnTo>
                  <a:pt x="1829318" y="15758"/>
                </a:lnTo>
                <a:lnTo>
                  <a:pt x="1832853" y="19293"/>
                </a:lnTo>
                <a:lnTo>
                  <a:pt x="1832853" y="942344"/>
                </a:lnTo>
                <a:lnTo>
                  <a:pt x="1829318" y="945891"/>
                </a:lnTo>
                <a:lnTo>
                  <a:pt x="1846181" y="945891"/>
                </a:lnTo>
                <a:lnTo>
                  <a:pt x="1848611" y="938021"/>
                </a:lnTo>
                <a:lnTo>
                  <a:pt x="1846906" y="15758"/>
                </a:lnTo>
                <a:close/>
              </a:path>
              <a:path w="1849120" h="962025">
                <a:moveTo>
                  <a:pt x="1817113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7113" y="930145"/>
                </a:lnTo>
                <a:lnTo>
                  <a:pt x="1817113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7113" y="47243"/>
                </a:lnTo>
                <a:lnTo>
                  <a:pt x="1817113" y="31485"/>
                </a:lnTo>
                <a:close/>
              </a:path>
              <a:path w="1849120" h="962025">
                <a:moveTo>
                  <a:pt x="1817113" y="47243"/>
                </a:moveTo>
                <a:lnTo>
                  <a:pt x="1801367" y="47243"/>
                </a:lnTo>
                <a:lnTo>
                  <a:pt x="1801367" y="914399"/>
                </a:lnTo>
                <a:lnTo>
                  <a:pt x="1817113" y="914399"/>
                </a:lnTo>
                <a:lnTo>
                  <a:pt x="1817113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87317" y="1520726"/>
            <a:ext cx="711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Mod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6207" y="1423416"/>
            <a:ext cx="1374647" cy="4739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6519" y="1542288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9" y="121919"/>
                </a:lnTo>
                <a:lnTo>
                  <a:pt x="152399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52399" y="60959"/>
                </a:lnTo>
                <a:lnTo>
                  <a:pt x="152399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182879" y="60959"/>
                </a:lnTo>
                <a:lnTo>
                  <a:pt x="182879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0888" y="1200911"/>
            <a:ext cx="1190243" cy="473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6795" y="1319784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0" y="60959"/>
                </a:lnTo>
                <a:lnTo>
                  <a:pt x="0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288" y="1650492"/>
            <a:ext cx="1190243" cy="4739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2600" y="1769364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900043" y="60959"/>
                </a:moveTo>
                <a:lnTo>
                  <a:pt x="717163" y="60959"/>
                </a:lnTo>
                <a:lnTo>
                  <a:pt x="717163" y="121919"/>
                </a:lnTo>
                <a:lnTo>
                  <a:pt x="900043" y="121919"/>
                </a:lnTo>
                <a:lnTo>
                  <a:pt x="900043" y="60959"/>
                </a:lnTo>
                <a:close/>
              </a:path>
              <a:path w="900429" h="182880">
                <a:moveTo>
                  <a:pt x="656203" y="60959"/>
                </a:moveTo>
                <a:lnTo>
                  <a:pt x="473323" y="60959"/>
                </a:lnTo>
                <a:lnTo>
                  <a:pt x="473323" y="121919"/>
                </a:lnTo>
                <a:lnTo>
                  <a:pt x="656203" y="121919"/>
                </a:lnTo>
                <a:lnTo>
                  <a:pt x="656203" y="60959"/>
                </a:lnTo>
                <a:close/>
              </a:path>
              <a:path w="900429" h="182880">
                <a:moveTo>
                  <a:pt x="412363" y="60959"/>
                </a:moveTo>
                <a:lnTo>
                  <a:pt x="229483" y="60959"/>
                </a:lnTo>
                <a:lnTo>
                  <a:pt x="229483" y="121919"/>
                </a:lnTo>
                <a:lnTo>
                  <a:pt x="412363" y="121919"/>
                </a:lnTo>
                <a:lnTo>
                  <a:pt x="412363" y="60959"/>
                </a:lnTo>
                <a:close/>
              </a:path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0" y="121919"/>
                </a:lnTo>
                <a:lnTo>
                  <a:pt x="152390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168523" y="60959"/>
                </a:moveTo>
                <a:lnTo>
                  <a:pt x="152390" y="60959"/>
                </a:lnTo>
                <a:lnTo>
                  <a:pt x="152390" y="121919"/>
                </a:lnTo>
                <a:lnTo>
                  <a:pt x="168523" y="121919"/>
                </a:lnTo>
                <a:lnTo>
                  <a:pt x="168523" y="60959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68523" y="60959"/>
                </a:lnTo>
                <a:lnTo>
                  <a:pt x="168523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16507" y="1787427"/>
            <a:ext cx="1114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Bi</a:t>
            </a:r>
            <a:r>
              <a:rPr sz="1400" b="1" dirty="0">
                <a:latin typeface="Aharoni"/>
                <a:cs typeface="Aharoni"/>
              </a:rPr>
              <a:t>ndi</a:t>
            </a:r>
            <a:r>
              <a:rPr sz="1400" b="1" spc="-5" dirty="0">
                <a:latin typeface="Aharoni"/>
                <a:cs typeface="Aharoni"/>
              </a:rPr>
              <a:t>ng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0629" y="2289847"/>
            <a:ext cx="3035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5861" y="2289847"/>
            <a:ext cx="20351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B</a:t>
            </a:r>
            <a:r>
              <a:rPr sz="1400" b="1" spc="-10" dirty="0">
                <a:latin typeface="Aharoni"/>
                <a:cs typeface="Aharoni"/>
              </a:rPr>
              <a:t>u</a:t>
            </a:r>
            <a:r>
              <a:rPr sz="1400" b="1" spc="-5" dirty="0">
                <a:latin typeface="Aharoni"/>
                <a:cs typeface="Aharoni"/>
              </a:rPr>
              <a:t>s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e</a:t>
            </a:r>
            <a:r>
              <a:rPr sz="1400" b="1" spc="-10" dirty="0">
                <a:latin typeface="Aharoni"/>
                <a:cs typeface="Aharoni"/>
              </a:rPr>
              <a:t>s</a:t>
            </a:r>
            <a:r>
              <a:rPr sz="1400" b="1" dirty="0">
                <a:latin typeface="Aharoni"/>
                <a:cs typeface="Aharoni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857" y="3246882"/>
            <a:ext cx="1780539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7041" y="3246882"/>
            <a:ext cx="1775460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3535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ontrol</a:t>
            </a: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er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52750" y="3231642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652271" y="0"/>
                </a:moveTo>
                <a:lnTo>
                  <a:pt x="598766" y="801"/>
                </a:lnTo>
                <a:lnTo>
                  <a:pt x="546454" y="3163"/>
                </a:lnTo>
                <a:lnTo>
                  <a:pt x="495502" y="7023"/>
                </a:lnTo>
                <a:lnTo>
                  <a:pt x="446078" y="12320"/>
                </a:lnTo>
                <a:lnTo>
                  <a:pt x="398351" y="18990"/>
                </a:lnTo>
                <a:lnTo>
                  <a:pt x="352487" y="26972"/>
                </a:lnTo>
                <a:lnTo>
                  <a:pt x="308654" y="36203"/>
                </a:lnTo>
                <a:lnTo>
                  <a:pt x="267020" y="46622"/>
                </a:lnTo>
                <a:lnTo>
                  <a:pt x="227754" y="58165"/>
                </a:lnTo>
                <a:lnTo>
                  <a:pt x="191021" y="70770"/>
                </a:lnTo>
                <a:lnTo>
                  <a:pt x="125832" y="98919"/>
                </a:lnTo>
                <a:lnTo>
                  <a:pt x="72793" y="130570"/>
                </a:lnTo>
                <a:lnTo>
                  <a:pt x="33247" y="165225"/>
                </a:lnTo>
                <a:lnTo>
                  <a:pt x="8535" y="202386"/>
                </a:lnTo>
                <a:lnTo>
                  <a:pt x="0" y="241553"/>
                </a:lnTo>
                <a:lnTo>
                  <a:pt x="2161" y="261357"/>
                </a:lnTo>
                <a:lnTo>
                  <a:pt x="18953" y="299583"/>
                </a:lnTo>
                <a:lnTo>
                  <a:pt x="51249" y="335553"/>
                </a:lnTo>
                <a:lnTo>
                  <a:pt x="97709" y="368769"/>
                </a:lnTo>
                <a:lnTo>
                  <a:pt x="156992" y="398731"/>
                </a:lnTo>
                <a:lnTo>
                  <a:pt x="227754" y="424942"/>
                </a:lnTo>
                <a:lnTo>
                  <a:pt x="267020" y="436485"/>
                </a:lnTo>
                <a:lnTo>
                  <a:pt x="308654" y="446904"/>
                </a:lnTo>
                <a:lnTo>
                  <a:pt x="352487" y="456135"/>
                </a:lnTo>
                <a:lnTo>
                  <a:pt x="398351" y="464117"/>
                </a:lnTo>
                <a:lnTo>
                  <a:pt x="446078" y="470787"/>
                </a:lnTo>
                <a:lnTo>
                  <a:pt x="495502" y="476084"/>
                </a:lnTo>
                <a:lnTo>
                  <a:pt x="546454" y="479944"/>
                </a:lnTo>
                <a:lnTo>
                  <a:pt x="598766" y="482306"/>
                </a:lnTo>
                <a:lnTo>
                  <a:pt x="652271" y="483107"/>
                </a:lnTo>
                <a:lnTo>
                  <a:pt x="705777" y="482306"/>
                </a:lnTo>
                <a:lnTo>
                  <a:pt x="758089" y="479944"/>
                </a:lnTo>
                <a:lnTo>
                  <a:pt x="809041" y="476084"/>
                </a:lnTo>
                <a:lnTo>
                  <a:pt x="858465" y="470787"/>
                </a:lnTo>
                <a:lnTo>
                  <a:pt x="906192" y="464117"/>
                </a:lnTo>
                <a:lnTo>
                  <a:pt x="952056" y="456135"/>
                </a:lnTo>
                <a:lnTo>
                  <a:pt x="995889" y="446904"/>
                </a:lnTo>
                <a:lnTo>
                  <a:pt x="1037523" y="436485"/>
                </a:lnTo>
                <a:lnTo>
                  <a:pt x="1076789" y="424942"/>
                </a:lnTo>
                <a:lnTo>
                  <a:pt x="1113522" y="412337"/>
                </a:lnTo>
                <a:lnTo>
                  <a:pt x="1178711" y="384188"/>
                </a:lnTo>
                <a:lnTo>
                  <a:pt x="1231750" y="352537"/>
                </a:lnTo>
                <a:lnTo>
                  <a:pt x="1271296" y="317882"/>
                </a:lnTo>
                <a:lnTo>
                  <a:pt x="1296008" y="280721"/>
                </a:lnTo>
                <a:lnTo>
                  <a:pt x="1304543" y="241553"/>
                </a:lnTo>
                <a:lnTo>
                  <a:pt x="1302382" y="221750"/>
                </a:lnTo>
                <a:lnTo>
                  <a:pt x="1285590" y="183524"/>
                </a:lnTo>
                <a:lnTo>
                  <a:pt x="1253294" y="147554"/>
                </a:lnTo>
                <a:lnTo>
                  <a:pt x="1206833" y="114338"/>
                </a:lnTo>
                <a:lnTo>
                  <a:pt x="1147551" y="84376"/>
                </a:lnTo>
                <a:lnTo>
                  <a:pt x="1076789" y="58165"/>
                </a:lnTo>
                <a:lnTo>
                  <a:pt x="1037523" y="46622"/>
                </a:lnTo>
                <a:lnTo>
                  <a:pt x="995889" y="36203"/>
                </a:lnTo>
                <a:lnTo>
                  <a:pt x="952056" y="26972"/>
                </a:lnTo>
                <a:lnTo>
                  <a:pt x="906192" y="18990"/>
                </a:lnTo>
                <a:lnTo>
                  <a:pt x="858465" y="12320"/>
                </a:lnTo>
                <a:lnTo>
                  <a:pt x="809041" y="7023"/>
                </a:lnTo>
                <a:lnTo>
                  <a:pt x="758089" y="3163"/>
                </a:lnTo>
                <a:lnTo>
                  <a:pt x="705777" y="801"/>
                </a:lnTo>
                <a:lnTo>
                  <a:pt x="652271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2750" y="3231642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0" y="241553"/>
                </a:moveTo>
                <a:lnTo>
                  <a:pt x="8535" y="202386"/>
                </a:lnTo>
                <a:lnTo>
                  <a:pt x="33247" y="165225"/>
                </a:lnTo>
                <a:lnTo>
                  <a:pt x="72793" y="130570"/>
                </a:lnTo>
                <a:lnTo>
                  <a:pt x="125832" y="98919"/>
                </a:lnTo>
                <a:lnTo>
                  <a:pt x="191021" y="70770"/>
                </a:lnTo>
                <a:lnTo>
                  <a:pt x="227754" y="58165"/>
                </a:lnTo>
                <a:lnTo>
                  <a:pt x="267020" y="46622"/>
                </a:lnTo>
                <a:lnTo>
                  <a:pt x="308654" y="36203"/>
                </a:lnTo>
                <a:lnTo>
                  <a:pt x="352487" y="26972"/>
                </a:lnTo>
                <a:lnTo>
                  <a:pt x="398351" y="18990"/>
                </a:lnTo>
                <a:lnTo>
                  <a:pt x="446078" y="12320"/>
                </a:lnTo>
                <a:lnTo>
                  <a:pt x="495502" y="7023"/>
                </a:lnTo>
                <a:lnTo>
                  <a:pt x="546454" y="3163"/>
                </a:lnTo>
                <a:lnTo>
                  <a:pt x="598766" y="801"/>
                </a:lnTo>
                <a:lnTo>
                  <a:pt x="652271" y="0"/>
                </a:lnTo>
                <a:lnTo>
                  <a:pt x="705777" y="801"/>
                </a:lnTo>
                <a:lnTo>
                  <a:pt x="758089" y="3163"/>
                </a:lnTo>
                <a:lnTo>
                  <a:pt x="809041" y="7023"/>
                </a:lnTo>
                <a:lnTo>
                  <a:pt x="858465" y="12320"/>
                </a:lnTo>
                <a:lnTo>
                  <a:pt x="906192" y="18990"/>
                </a:lnTo>
                <a:lnTo>
                  <a:pt x="952056" y="26972"/>
                </a:lnTo>
                <a:lnTo>
                  <a:pt x="995889" y="36203"/>
                </a:lnTo>
                <a:lnTo>
                  <a:pt x="1037523" y="46622"/>
                </a:lnTo>
                <a:lnTo>
                  <a:pt x="1076789" y="58165"/>
                </a:lnTo>
                <a:lnTo>
                  <a:pt x="1113522" y="70770"/>
                </a:lnTo>
                <a:lnTo>
                  <a:pt x="1178711" y="98919"/>
                </a:lnTo>
                <a:lnTo>
                  <a:pt x="1231750" y="130570"/>
                </a:lnTo>
                <a:lnTo>
                  <a:pt x="1271296" y="165225"/>
                </a:lnTo>
                <a:lnTo>
                  <a:pt x="1296008" y="202386"/>
                </a:lnTo>
                <a:lnTo>
                  <a:pt x="1304543" y="241553"/>
                </a:lnTo>
                <a:lnTo>
                  <a:pt x="1302382" y="261357"/>
                </a:lnTo>
                <a:lnTo>
                  <a:pt x="1285590" y="299583"/>
                </a:lnTo>
                <a:lnTo>
                  <a:pt x="1253294" y="335553"/>
                </a:lnTo>
                <a:lnTo>
                  <a:pt x="1206833" y="368769"/>
                </a:lnTo>
                <a:lnTo>
                  <a:pt x="1147551" y="398731"/>
                </a:lnTo>
                <a:lnTo>
                  <a:pt x="1076789" y="424942"/>
                </a:lnTo>
                <a:lnTo>
                  <a:pt x="1037523" y="436485"/>
                </a:lnTo>
                <a:lnTo>
                  <a:pt x="995889" y="446904"/>
                </a:lnTo>
                <a:lnTo>
                  <a:pt x="952056" y="456135"/>
                </a:lnTo>
                <a:lnTo>
                  <a:pt x="906192" y="464117"/>
                </a:lnTo>
                <a:lnTo>
                  <a:pt x="858465" y="470787"/>
                </a:lnTo>
                <a:lnTo>
                  <a:pt x="809041" y="476084"/>
                </a:lnTo>
                <a:lnTo>
                  <a:pt x="758089" y="479944"/>
                </a:lnTo>
                <a:lnTo>
                  <a:pt x="705777" y="482306"/>
                </a:lnTo>
                <a:lnTo>
                  <a:pt x="652271" y="483107"/>
                </a:lnTo>
                <a:lnTo>
                  <a:pt x="598766" y="482306"/>
                </a:lnTo>
                <a:lnTo>
                  <a:pt x="546454" y="479944"/>
                </a:lnTo>
                <a:lnTo>
                  <a:pt x="495502" y="476084"/>
                </a:lnTo>
                <a:lnTo>
                  <a:pt x="446078" y="470787"/>
                </a:lnTo>
                <a:lnTo>
                  <a:pt x="398351" y="464117"/>
                </a:lnTo>
                <a:lnTo>
                  <a:pt x="352487" y="456135"/>
                </a:lnTo>
                <a:lnTo>
                  <a:pt x="308654" y="446904"/>
                </a:lnTo>
                <a:lnTo>
                  <a:pt x="267020" y="436485"/>
                </a:lnTo>
                <a:lnTo>
                  <a:pt x="227754" y="424942"/>
                </a:lnTo>
                <a:lnTo>
                  <a:pt x="191021" y="412337"/>
                </a:lnTo>
                <a:lnTo>
                  <a:pt x="125832" y="384188"/>
                </a:lnTo>
                <a:lnTo>
                  <a:pt x="72793" y="352537"/>
                </a:lnTo>
                <a:lnTo>
                  <a:pt x="33247" y="317882"/>
                </a:lnTo>
                <a:lnTo>
                  <a:pt x="8535" y="280721"/>
                </a:lnTo>
                <a:lnTo>
                  <a:pt x="0" y="241553"/>
                </a:lnTo>
                <a:close/>
              </a:path>
            </a:pathLst>
          </a:custGeom>
          <a:ln w="19811">
            <a:solidFill>
              <a:srgbClr val="00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36216" y="3359306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$scope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65441" y="3246882"/>
            <a:ext cx="1801495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309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vi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857" y="4011929"/>
            <a:ext cx="1780539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Di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cti</a:t>
            </a: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57294" y="3415284"/>
            <a:ext cx="270510" cy="114300"/>
          </a:xfrm>
          <a:custGeom>
            <a:avLst/>
            <a:gdLst/>
            <a:ahLst/>
            <a:cxnLst/>
            <a:rect l="l" t="t" r="r" b="b"/>
            <a:pathLst>
              <a:path w="270510" h="114300">
                <a:moveTo>
                  <a:pt x="155691" y="0"/>
                </a:moveTo>
                <a:lnTo>
                  <a:pt x="155691" y="114299"/>
                </a:lnTo>
                <a:lnTo>
                  <a:pt x="231891" y="76199"/>
                </a:lnTo>
                <a:lnTo>
                  <a:pt x="174747" y="76199"/>
                </a:lnTo>
                <a:lnTo>
                  <a:pt x="174747" y="38099"/>
                </a:lnTo>
                <a:lnTo>
                  <a:pt x="231891" y="38099"/>
                </a:lnTo>
                <a:lnTo>
                  <a:pt x="155691" y="0"/>
                </a:lnTo>
                <a:close/>
              </a:path>
              <a:path w="270510" h="114300">
                <a:moveTo>
                  <a:pt x="15569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55691" y="76199"/>
                </a:lnTo>
                <a:lnTo>
                  <a:pt x="155691" y="38099"/>
                </a:lnTo>
                <a:close/>
              </a:path>
              <a:path w="270510" h="114300">
                <a:moveTo>
                  <a:pt x="231891" y="38099"/>
                </a:moveTo>
                <a:lnTo>
                  <a:pt x="174747" y="38099"/>
                </a:lnTo>
                <a:lnTo>
                  <a:pt x="174747" y="76199"/>
                </a:lnTo>
                <a:lnTo>
                  <a:pt x="231891" y="76199"/>
                </a:lnTo>
                <a:lnTo>
                  <a:pt x="269991" y="57149"/>
                </a:lnTo>
                <a:lnTo>
                  <a:pt x="23189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67889" y="3415284"/>
            <a:ext cx="784860" cy="114300"/>
          </a:xfrm>
          <a:custGeom>
            <a:avLst/>
            <a:gdLst/>
            <a:ahLst/>
            <a:cxnLst/>
            <a:rect l="l" t="t" r="r" b="b"/>
            <a:pathLst>
              <a:path w="784860" h="114300">
                <a:moveTo>
                  <a:pt x="114299" y="0"/>
                </a:moveTo>
                <a:lnTo>
                  <a:pt x="0" y="57149"/>
                </a:lnTo>
                <a:lnTo>
                  <a:pt x="114299" y="114299"/>
                </a:lnTo>
                <a:lnTo>
                  <a:pt x="114299" y="76199"/>
                </a:lnTo>
                <a:lnTo>
                  <a:pt x="95249" y="76199"/>
                </a:lnTo>
                <a:lnTo>
                  <a:pt x="95249" y="38099"/>
                </a:lnTo>
                <a:lnTo>
                  <a:pt x="114299" y="38099"/>
                </a:lnTo>
                <a:lnTo>
                  <a:pt x="114299" y="0"/>
                </a:lnTo>
                <a:close/>
              </a:path>
              <a:path w="784860" h="114300">
                <a:moveTo>
                  <a:pt x="114299" y="38099"/>
                </a:moveTo>
                <a:lnTo>
                  <a:pt x="95249" y="38099"/>
                </a:lnTo>
                <a:lnTo>
                  <a:pt x="95249" y="76199"/>
                </a:lnTo>
                <a:lnTo>
                  <a:pt x="114299" y="76199"/>
                </a:lnTo>
                <a:lnTo>
                  <a:pt x="114299" y="38099"/>
                </a:lnTo>
                <a:close/>
              </a:path>
              <a:path w="784860" h="114300">
                <a:moveTo>
                  <a:pt x="784478" y="38099"/>
                </a:moveTo>
                <a:lnTo>
                  <a:pt x="114299" y="38099"/>
                </a:lnTo>
                <a:lnTo>
                  <a:pt x="114299" y="76199"/>
                </a:lnTo>
                <a:lnTo>
                  <a:pt x="784478" y="76199"/>
                </a:lnTo>
                <a:lnTo>
                  <a:pt x="78447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2501" y="3415284"/>
            <a:ext cx="664210" cy="114300"/>
          </a:xfrm>
          <a:custGeom>
            <a:avLst/>
            <a:gdLst/>
            <a:ahLst/>
            <a:cxnLst/>
            <a:rect l="l" t="t" r="r" b="b"/>
            <a:pathLst>
              <a:path w="664209" h="114300">
                <a:moveTo>
                  <a:pt x="549401" y="0"/>
                </a:moveTo>
                <a:lnTo>
                  <a:pt x="549401" y="114299"/>
                </a:lnTo>
                <a:lnTo>
                  <a:pt x="625601" y="76199"/>
                </a:lnTo>
                <a:lnTo>
                  <a:pt x="568451" y="76199"/>
                </a:lnTo>
                <a:lnTo>
                  <a:pt x="568451" y="38099"/>
                </a:lnTo>
                <a:lnTo>
                  <a:pt x="625601" y="38099"/>
                </a:lnTo>
                <a:lnTo>
                  <a:pt x="549401" y="0"/>
                </a:lnTo>
                <a:close/>
              </a:path>
              <a:path w="664209" h="114300">
                <a:moveTo>
                  <a:pt x="54940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549401" y="76199"/>
                </a:lnTo>
                <a:lnTo>
                  <a:pt x="549401" y="38099"/>
                </a:lnTo>
                <a:close/>
              </a:path>
              <a:path w="664209" h="114300">
                <a:moveTo>
                  <a:pt x="625601" y="38099"/>
                </a:moveTo>
                <a:lnTo>
                  <a:pt x="568451" y="38099"/>
                </a:lnTo>
                <a:lnTo>
                  <a:pt x="568451" y="76199"/>
                </a:lnTo>
                <a:lnTo>
                  <a:pt x="625601" y="76199"/>
                </a:lnTo>
                <a:lnTo>
                  <a:pt x="663701" y="57149"/>
                </a:lnTo>
                <a:lnTo>
                  <a:pt x="62560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0723" y="3697984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38099" y="200739"/>
                </a:moveTo>
                <a:lnTo>
                  <a:pt x="0" y="200739"/>
                </a:lnTo>
                <a:lnTo>
                  <a:pt x="57149" y="315039"/>
                </a:lnTo>
                <a:lnTo>
                  <a:pt x="104774" y="219789"/>
                </a:lnTo>
                <a:lnTo>
                  <a:pt x="38099" y="219789"/>
                </a:lnTo>
                <a:lnTo>
                  <a:pt x="38099" y="200739"/>
                </a:lnTo>
                <a:close/>
              </a:path>
              <a:path w="114300" h="315595">
                <a:moveTo>
                  <a:pt x="76199" y="0"/>
                </a:moveTo>
                <a:lnTo>
                  <a:pt x="38099" y="0"/>
                </a:lnTo>
                <a:lnTo>
                  <a:pt x="38099" y="219789"/>
                </a:lnTo>
                <a:lnTo>
                  <a:pt x="76199" y="219789"/>
                </a:lnTo>
                <a:lnTo>
                  <a:pt x="76199" y="0"/>
                </a:lnTo>
                <a:close/>
              </a:path>
              <a:path w="114300" h="315595">
                <a:moveTo>
                  <a:pt x="114299" y="200739"/>
                </a:moveTo>
                <a:lnTo>
                  <a:pt x="76199" y="200739"/>
                </a:lnTo>
                <a:lnTo>
                  <a:pt x="76199" y="219789"/>
                </a:lnTo>
                <a:lnTo>
                  <a:pt x="104774" y="219789"/>
                </a:lnTo>
                <a:lnTo>
                  <a:pt x="114299" y="200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4039" y="2983768"/>
            <a:ext cx="4629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V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ew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3381" y="2913821"/>
            <a:ext cx="99695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V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ew</a:t>
            </a:r>
            <a:r>
              <a:rPr sz="1400" b="1" spc="-10" dirty="0">
                <a:latin typeface="Aharoni"/>
                <a:cs typeface="Aharoni"/>
              </a:rPr>
              <a:t>Mo</a:t>
            </a:r>
            <a:r>
              <a:rPr sz="1400" b="1" spc="-5" dirty="0">
                <a:latin typeface="Aharoni"/>
                <a:cs typeface="Aharoni"/>
              </a:rPr>
              <a:t>del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84446" y="2917512"/>
            <a:ext cx="55943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M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spc="-5" dirty="0">
                <a:latin typeface="Aharoni"/>
                <a:cs typeface="Aharoni"/>
              </a:rPr>
              <a:t>del</a:t>
            </a:r>
            <a:endParaRPr sz="1400">
              <a:latin typeface="Aharoni"/>
              <a:cs typeface="Aharo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4948" y="984199"/>
            <a:ext cx="1934970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4011" y="984199"/>
            <a:ext cx="342900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2611" y="984199"/>
            <a:ext cx="146303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5763" y="984199"/>
            <a:ext cx="440945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6820" y="984199"/>
            <a:ext cx="765008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2504" y="1259067"/>
            <a:ext cx="1686053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2135" y="1621779"/>
            <a:ext cx="3097895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835" y="157252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0724" y="1896109"/>
            <a:ext cx="819659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7571" y="1896109"/>
            <a:ext cx="14630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0704" y="1896109"/>
            <a:ext cx="176783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4595" y="1896109"/>
            <a:ext cx="156299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2635" y="2204975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3819" y="2247009"/>
            <a:ext cx="1368042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2235" y="2518281"/>
            <a:ext cx="1742184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5316" y="2518281"/>
            <a:ext cx="164592" cy="2026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9827" y="2688848"/>
            <a:ext cx="1744980" cy="0"/>
          </a:xfrm>
          <a:custGeom>
            <a:avLst/>
            <a:gdLst/>
            <a:ahLst/>
            <a:cxnLst/>
            <a:rect l="l" t="t" r="r" b="b"/>
            <a:pathLst>
              <a:path w="1744979">
                <a:moveTo>
                  <a:pt x="0" y="0"/>
                </a:moveTo>
                <a:lnTo>
                  <a:pt x="1744979" y="0"/>
                </a:lnTo>
              </a:path>
            </a:pathLst>
          </a:custGeom>
          <a:ln w="584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5215" y="2841369"/>
            <a:ext cx="86946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2063" y="2841369"/>
            <a:ext cx="14630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2004" y="2841369"/>
            <a:ext cx="642113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4467" y="2841369"/>
            <a:ext cx="144018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4115" y="2841369"/>
            <a:ext cx="662939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9627" y="2841369"/>
            <a:ext cx="141732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2635" y="279933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8511" y="3108021"/>
            <a:ext cx="598703" cy="1786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56347" y="3258061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59">
                <a:moveTo>
                  <a:pt x="0" y="0"/>
                </a:moveTo>
                <a:lnTo>
                  <a:pt x="2918459" y="0"/>
                </a:lnTo>
              </a:path>
            </a:pathLst>
          </a:custGeom>
          <a:ln w="43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0631" y="3108021"/>
            <a:ext cx="2461512" cy="1786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2215" y="3321686"/>
            <a:ext cx="629219" cy="1783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31523" y="3321686"/>
            <a:ext cx="321868" cy="1783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9747" y="3321686"/>
            <a:ext cx="1149629" cy="178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9807" y="3471422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43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7258" y="1093941"/>
            <a:ext cx="3870960" cy="322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g-</a:t>
            </a:r>
            <a:r>
              <a:rPr sz="1400" spc="-5" dirty="0">
                <a:latin typeface="Arial"/>
                <a:cs typeface="Arial"/>
              </a:rPr>
              <a:t>app=</a:t>
            </a:r>
            <a:r>
              <a:rPr sz="1400" spc="-15" dirty="0">
                <a:latin typeface="Arial"/>
                <a:cs typeface="Arial"/>
              </a:rPr>
              <a:t>”</a:t>
            </a:r>
            <a:r>
              <a:rPr sz="1400" dirty="0">
                <a:latin typeface="Arial"/>
                <a:cs typeface="Arial"/>
              </a:rPr>
              <a:t>”&gt;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&lt;head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 marR="16573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</a:t>
            </a:r>
            <a:r>
              <a:rPr sz="1400" b="1" spc="-5" dirty="0">
                <a:latin typeface="Arial"/>
                <a:cs typeface="Arial"/>
              </a:rPr>
              <a:t>scr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rc=</a:t>
            </a:r>
            <a:r>
              <a:rPr sz="1400" b="1" spc="-10" dirty="0">
                <a:latin typeface="Arial"/>
                <a:cs typeface="Arial"/>
              </a:rPr>
              <a:t>"h</a:t>
            </a:r>
            <a:r>
              <a:rPr sz="1400" b="1" dirty="0">
                <a:latin typeface="Arial"/>
                <a:cs typeface="Arial"/>
              </a:rPr>
              <a:t>tt</a:t>
            </a:r>
            <a:r>
              <a:rPr sz="1400" b="1" spc="-5" dirty="0">
                <a:latin typeface="Arial"/>
                <a:cs typeface="Arial"/>
              </a:rPr>
              <a:t>ps</a:t>
            </a:r>
            <a:r>
              <a:rPr sz="1400" b="1" spc="-1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/a</a:t>
            </a:r>
            <a:r>
              <a:rPr sz="1400" b="1" spc="-10" dirty="0">
                <a:latin typeface="Arial"/>
                <a:cs typeface="Arial"/>
              </a:rPr>
              <a:t>j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x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ogl</a:t>
            </a:r>
            <a:r>
              <a:rPr sz="1400" b="1" spc="-5" dirty="0">
                <a:latin typeface="Arial"/>
                <a:cs typeface="Arial"/>
              </a:rPr>
              <a:t>ea</a:t>
            </a:r>
            <a:r>
              <a:rPr sz="1400" b="1" spc="-2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j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x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10" dirty="0">
                <a:latin typeface="Arial"/>
                <a:cs typeface="Arial"/>
              </a:rPr>
              <a:t>lib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/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ngu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rj</a:t>
            </a:r>
            <a:r>
              <a:rPr sz="1400" b="1" spc="-5" dirty="0">
                <a:latin typeface="Arial"/>
                <a:cs typeface="Arial"/>
              </a:rPr>
              <a:t>s/1</a:t>
            </a:r>
            <a:r>
              <a:rPr sz="1400" b="1" spc="-10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6</a:t>
            </a:r>
            <a:r>
              <a:rPr sz="1400" b="1" spc="-10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4</a:t>
            </a:r>
            <a:r>
              <a:rPr sz="1400" b="1" spc="-10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gul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8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in.</a:t>
            </a:r>
            <a:r>
              <a:rPr sz="1400" b="1" dirty="0">
                <a:latin typeface="Arial"/>
                <a:cs typeface="Arial"/>
              </a:rPr>
              <a:t>j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"</a:t>
            </a:r>
            <a:r>
              <a:rPr sz="1400" b="1" dirty="0">
                <a:latin typeface="Arial"/>
                <a:cs typeface="Arial"/>
              </a:rPr>
              <a:t>&gt;</a:t>
            </a:r>
            <a:r>
              <a:rPr sz="1400" b="1" spc="-10" dirty="0">
                <a:latin typeface="Arial"/>
                <a:cs typeface="Arial"/>
              </a:rPr>
              <a:t>&lt;</a:t>
            </a:r>
            <a:r>
              <a:rPr sz="1400" b="1" spc="-5" dirty="0">
                <a:latin typeface="Arial"/>
                <a:cs typeface="Arial"/>
              </a:rPr>
              <a:t>/s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ip</a:t>
            </a:r>
            <a:r>
              <a:rPr sz="1400" b="1" dirty="0">
                <a:latin typeface="Arial"/>
                <a:cs typeface="Arial"/>
              </a:rPr>
              <a:t>t&gt;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21880" y="383407"/>
            <a:ext cx="1384425" cy="4069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55492" y="356654"/>
            <a:ext cx="22231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AngularJS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5179" y="984199"/>
            <a:ext cx="2362452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1093941"/>
            <a:ext cx="38709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2027" y="984199"/>
            <a:ext cx="146303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5851" y="984199"/>
            <a:ext cx="809625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5560" y="984199"/>
            <a:ext cx="97536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1892" y="1347459"/>
            <a:ext cx="58496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9835" y="129820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6359" y="1347459"/>
            <a:ext cx="131064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9080" y="1347459"/>
            <a:ext cx="1076577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7827" y="1347459"/>
            <a:ext cx="164592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1863" y="1347459"/>
            <a:ext cx="1324227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5671" y="1621779"/>
            <a:ext cx="829818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2519" y="1621779"/>
            <a:ext cx="14630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9623" y="1621779"/>
            <a:ext cx="104975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3611" y="1621779"/>
            <a:ext cx="14173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2040" y="1621779"/>
            <a:ext cx="1564004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84647" y="1896109"/>
            <a:ext cx="658368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0159" y="1896109"/>
            <a:ext cx="141731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635" y="1896109"/>
            <a:ext cx="1891536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4867" y="1896109"/>
            <a:ext cx="97536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2144" y="2260725"/>
            <a:ext cx="336194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9835" y="2211071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43271" y="2535046"/>
            <a:ext cx="1001268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7259" y="2535046"/>
            <a:ext cx="144018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67643" y="2535046"/>
            <a:ext cx="1467359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3427" y="2897758"/>
            <a:ext cx="2661537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79835" y="2848103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4660" y="2897758"/>
            <a:ext cx="97536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6367" y="3171773"/>
            <a:ext cx="342900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54968" y="3171773"/>
            <a:ext cx="146303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8119" y="3171773"/>
            <a:ext cx="581558" cy="228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2751" y="3171773"/>
            <a:ext cx="143865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4380" y="3171773"/>
            <a:ext cx="1076577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63183" y="3171773"/>
            <a:ext cx="143255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6340" y="3535045"/>
            <a:ext cx="3316589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79835" y="348513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9783" y="3809390"/>
            <a:ext cx="70408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6631" y="3809390"/>
            <a:ext cx="14630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0059" y="3809390"/>
            <a:ext cx="81000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442" y="1553628"/>
            <a:ext cx="3896995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app=</a:t>
            </a:r>
            <a:r>
              <a:rPr sz="1400" spc="-1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”&gt;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ript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="h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:/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go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gl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api</a:t>
            </a:r>
            <a:r>
              <a:rPr sz="1400" spc="-10" dirty="0">
                <a:latin typeface="Arial"/>
                <a:cs typeface="Arial"/>
              </a:rPr>
              <a:t>s.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m/</a:t>
            </a:r>
            <a:r>
              <a:rPr sz="1400" spc="-5" dirty="0">
                <a:latin typeface="Arial"/>
                <a:cs typeface="Arial"/>
              </a:rPr>
              <a:t>aja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lib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ularj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20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spc="-2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la</a:t>
            </a:r>
            <a:r>
              <a:rPr sz="1400" spc="-9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.m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j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0" dirty="0">
                <a:latin typeface="Arial"/>
                <a:cs typeface="Arial"/>
              </a:rPr>
              <a:t>&gt;</a:t>
            </a:r>
            <a:r>
              <a:rPr sz="1400" spc="-20" dirty="0">
                <a:latin typeface="Arial"/>
                <a:cs typeface="Arial"/>
              </a:rPr>
              <a:t>&lt;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rip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&gt;</a:t>
            </a:r>
            <a:r>
              <a:rPr sz="1400" b="1" spc="10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1s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ess</a:t>
            </a:r>
            <a:r>
              <a:rPr sz="1400" b="1" spc="-10" dirty="0">
                <a:latin typeface="Arial"/>
                <a:cs typeface="Arial"/>
              </a:rPr>
              <a:t>ion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{</a:t>
            </a:r>
            <a:r>
              <a:rPr sz="1400" b="1" dirty="0">
                <a:latin typeface="Arial"/>
                <a:cs typeface="Arial"/>
              </a:rPr>
              <a:t>{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}}&lt;/p&gt;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&gt;</a:t>
            </a:r>
            <a:r>
              <a:rPr sz="1400" b="1" spc="10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essio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0" dirty="0">
                <a:latin typeface="Arial"/>
                <a:cs typeface="Arial"/>
              </a:rPr>
              <a:t>"</a:t>
            </a:r>
            <a:r>
              <a:rPr sz="1400" b="1" dirty="0">
                <a:latin typeface="Arial"/>
                <a:cs typeface="Arial"/>
              </a:rPr>
              <a:t>'H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ll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'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'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rl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!</a:t>
            </a:r>
            <a:r>
              <a:rPr sz="1400" b="1" dirty="0">
                <a:latin typeface="Arial"/>
                <a:cs typeface="Arial"/>
              </a:rPr>
              <a:t>'"</a:t>
            </a:r>
            <a:r>
              <a:rPr sz="1400" b="1" spc="-10" dirty="0">
                <a:latin typeface="Arial"/>
                <a:cs typeface="Arial"/>
              </a:rPr>
              <a:t>&gt;</a:t>
            </a:r>
            <a:r>
              <a:rPr sz="1400" b="1" dirty="0">
                <a:latin typeface="Arial"/>
                <a:cs typeface="Arial"/>
              </a:rPr>
              <a:t>&lt;/s</a:t>
            </a:r>
            <a:r>
              <a:rPr sz="1400" b="1" spc="-5" dirty="0">
                <a:latin typeface="Arial"/>
                <a:cs typeface="Arial"/>
              </a:rPr>
              <a:t>pa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R="3298190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&lt;/p&gt;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83195" y="378835"/>
            <a:ext cx="1453896" cy="4069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2743" y="378835"/>
            <a:ext cx="280416" cy="4069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4091" y="378835"/>
            <a:ext cx="2148330" cy="4069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32547" y="378835"/>
            <a:ext cx="222503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9800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1775" y="378835"/>
            <a:ext cx="2466975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272" y="378835"/>
            <a:ext cx="445008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9063" y="378835"/>
            <a:ext cx="28041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5319" y="378835"/>
            <a:ext cx="1526033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423" y="1218895"/>
            <a:ext cx="4192767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411" y="1218895"/>
            <a:ext cx="144017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191" y="1218895"/>
            <a:ext cx="3944995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4592" y="1493763"/>
            <a:ext cx="220205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5824" y="1493763"/>
            <a:ext cx="97536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6959" y="2112011"/>
            <a:ext cx="912711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0540" y="2112011"/>
            <a:ext cx="81000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93820" y="2474418"/>
            <a:ext cx="1989329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1943" y="2467990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68724" y="2839211"/>
            <a:ext cx="1614677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1943" y="2832225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7788" y="2839211"/>
            <a:ext cx="342900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66388" y="2839211"/>
            <a:ext cx="14630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39540" y="2839211"/>
            <a:ext cx="44094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6264" y="3201923"/>
            <a:ext cx="2245742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61943" y="3194937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064" y="3564331"/>
            <a:ext cx="2321180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61943" y="3557649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7674" y="2188464"/>
            <a:ext cx="2038983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4540" y="2462732"/>
            <a:ext cx="1684020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87674" y="2813556"/>
            <a:ext cx="2038983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94975" y="2806574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76872" y="3087877"/>
            <a:ext cx="54315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69735" y="3087877"/>
            <a:ext cx="342900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98335" y="3087877"/>
            <a:ext cx="14630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1487" y="3087877"/>
            <a:ext cx="50863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872434" y="2657493"/>
            <a:ext cx="16954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ts val="1860"/>
              </a:lnSpc>
              <a:tabLst>
                <a:tab pos="155448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Ex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p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re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s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sions</a:t>
            </a:r>
            <a:r>
              <a:rPr sz="1600" b="1" u="heavy" spc="3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  <a:hlinkClick r:id="rId34"/>
              </a:rPr>
              <a:t>	</a:t>
            </a:r>
            <a:r>
              <a:rPr sz="1600" b="1" spc="-10" dirty="0">
                <a:latin typeface="Aharoni"/>
                <a:cs typeface="Aharoni"/>
                <a:hlinkClick r:id="rId34"/>
              </a:rPr>
              <a:t>.2</a:t>
            </a:r>
            <a:r>
              <a:rPr sz="1600" b="1" spc="-10" dirty="0">
                <a:latin typeface="Times New Roman"/>
                <a:cs typeface="Times New Roman"/>
                <a:hlinkClick r:id="rId34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2643" y="984199"/>
            <a:ext cx="677418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5695" y="984199"/>
            <a:ext cx="343357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4692" y="984199"/>
            <a:ext cx="146303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47843" y="984199"/>
            <a:ext cx="382904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9555" y="984199"/>
            <a:ext cx="2279013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0631" y="1259067"/>
            <a:ext cx="2944115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1863" y="1259067"/>
            <a:ext cx="97536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1904" y="1621779"/>
            <a:ext cx="267411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35" y="157252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3135" y="1621779"/>
            <a:ext cx="97536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291" y="1621779"/>
            <a:ext cx="67519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8803" y="1621779"/>
            <a:ext cx="141732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4064" y="1896109"/>
            <a:ext cx="757427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91100" y="1896109"/>
            <a:ext cx="139446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5215" y="1896109"/>
            <a:ext cx="59474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0727" y="1896109"/>
            <a:ext cx="141731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8351" y="1896109"/>
            <a:ext cx="825575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8276" y="3350641"/>
            <a:ext cx="115824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9783" y="3350641"/>
            <a:ext cx="99955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6631" y="3350641"/>
            <a:ext cx="14630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9683" y="3350641"/>
            <a:ext cx="3429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78283" y="3350641"/>
            <a:ext cx="146913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1831" y="3350641"/>
            <a:ext cx="382904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5867" y="3350641"/>
            <a:ext cx="853440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8331" y="3350641"/>
            <a:ext cx="146303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9952" y="3350641"/>
            <a:ext cx="1187388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0644" y="3624962"/>
            <a:ext cx="1677290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37492" y="3624962"/>
            <a:ext cx="14630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59083" y="3624962"/>
            <a:ext cx="1069021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7563" y="3624962"/>
            <a:ext cx="80375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7254" y="1093941"/>
            <a:ext cx="3870960" cy="3376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15" dirty="0">
                <a:latin typeface="Arial"/>
                <a:cs typeface="Arial"/>
              </a:rPr>
              <a:t>htm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app=</a:t>
            </a:r>
            <a:r>
              <a:rPr sz="1600" spc="-15" dirty="0">
                <a:latin typeface="Arial"/>
                <a:cs typeface="Arial"/>
              </a:rPr>
              <a:t>“”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cript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src="http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://a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ax</a:t>
            </a:r>
            <a:r>
              <a:rPr sz="1600" spc="-10" dirty="0">
                <a:latin typeface="Arial"/>
                <a:cs typeface="Arial"/>
              </a:rPr>
              <a:t>.googl</a:t>
            </a:r>
            <a:r>
              <a:rPr sz="1600" spc="-15" dirty="0">
                <a:latin typeface="Arial"/>
                <a:cs typeface="Arial"/>
              </a:rPr>
              <a:t>eap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s.c</a:t>
            </a:r>
            <a:r>
              <a:rPr sz="1600" spc="-15" dirty="0">
                <a:latin typeface="Arial"/>
                <a:cs typeface="Arial"/>
              </a:rPr>
              <a:t>om/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ajax/l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bs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15" dirty="0">
                <a:latin typeface="Arial"/>
                <a:cs typeface="Arial"/>
              </a:rPr>
              <a:t>angularj</a:t>
            </a:r>
            <a:r>
              <a:rPr sz="1600" spc="-5" dirty="0">
                <a:latin typeface="Arial"/>
                <a:cs typeface="Arial"/>
              </a:rPr>
              <a:t>s/</a:t>
            </a:r>
            <a:r>
              <a:rPr sz="1600" spc="-15" dirty="0">
                <a:latin typeface="Arial"/>
                <a:cs typeface="Arial"/>
              </a:rPr>
              <a:t>1.6.</a:t>
            </a:r>
            <a:r>
              <a:rPr sz="1600" spc="-10" dirty="0">
                <a:latin typeface="Arial"/>
                <a:cs typeface="Arial"/>
              </a:rPr>
              <a:t>4/angula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.mi</a:t>
            </a:r>
            <a:r>
              <a:rPr sz="1600" spc="-15" dirty="0">
                <a:latin typeface="Arial"/>
                <a:cs typeface="Arial"/>
              </a:rPr>
              <a:t>n.j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cript&gt;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</a:t>
            </a: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10" dirty="0">
                <a:latin typeface="Arial"/>
                <a:cs typeface="Arial"/>
              </a:rPr>
              <a:t>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15" dirty="0">
                <a:latin typeface="Arial"/>
                <a:cs typeface="Arial"/>
              </a:rPr>
              <a:t>bod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ng-</a:t>
            </a:r>
            <a:r>
              <a:rPr sz="1600" b="1" spc="-10" dirty="0">
                <a:latin typeface="Arial"/>
                <a:cs typeface="Arial"/>
              </a:rPr>
              <a:t>ini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“</a:t>
            </a:r>
            <a:r>
              <a:rPr sz="1600" b="1" spc="-10" dirty="0">
                <a:latin typeface="Arial"/>
                <a:cs typeface="Arial"/>
              </a:rPr>
              <a:t>q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an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3</a:t>
            </a:r>
            <a:r>
              <a:rPr sz="1600" b="1" spc="-10" dirty="0">
                <a:latin typeface="Arial"/>
                <a:cs typeface="Arial"/>
              </a:rPr>
              <a:t>;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price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-10" dirty="0">
                <a:latin typeface="Arial"/>
                <a:cs typeface="Arial"/>
              </a:rPr>
              <a:t>5</a:t>
            </a:r>
            <a:r>
              <a:rPr sz="1600" b="1" spc="-5" dirty="0">
                <a:latin typeface="Arial"/>
                <a:cs typeface="Arial"/>
              </a:rPr>
              <a:t>”</a:t>
            </a:r>
            <a:r>
              <a:rPr sz="1600" b="1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Q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-3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: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{{quan</a:t>
            </a:r>
            <a:r>
              <a:rPr sz="1600" b="1" spc="-5" dirty="0">
                <a:latin typeface="Arial"/>
                <a:cs typeface="Arial"/>
              </a:rPr>
              <a:t>tit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}}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Price: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</a:t>
            </a:r>
            <a:r>
              <a:rPr sz="1600" b="1" spc="-10" dirty="0">
                <a:latin typeface="Arial"/>
                <a:cs typeface="Arial"/>
              </a:rPr>
              <a:t>{price}}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b="1" spc="-13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al</a:t>
            </a:r>
            <a:r>
              <a:rPr sz="1600" b="1" spc="-10" dirty="0">
                <a:latin typeface="Arial"/>
                <a:cs typeface="Arial"/>
              </a:rPr>
              <a:t>: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</a:t>
            </a:r>
            <a:r>
              <a:rPr sz="1600" b="1" spc="-10" dirty="0">
                <a:latin typeface="Arial"/>
                <a:cs typeface="Arial"/>
              </a:rPr>
              <a:t>{q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an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*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price</a:t>
            </a:r>
            <a:r>
              <a:rPr sz="1600" b="1" spc="-15" dirty="0">
                <a:latin typeface="Arial"/>
                <a:cs typeface="Arial"/>
              </a:rPr>
              <a:t>}}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spc="-15" dirty="0">
                <a:latin typeface="Arial"/>
                <a:cs typeface="Arial"/>
              </a:rPr>
              <a:t>bod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&lt;/htm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14984" y="378835"/>
            <a:ext cx="2757549" cy="4069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5256" y="378835"/>
            <a:ext cx="219456" cy="4069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95031" y="378835"/>
            <a:ext cx="995236" cy="4069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5372" y="378835"/>
            <a:ext cx="612648" cy="4069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803" y="378835"/>
            <a:ext cx="280415" cy="4069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4011" y="378835"/>
            <a:ext cx="678179" cy="4069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3976" y="378835"/>
            <a:ext cx="1666875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3767" y="378835"/>
            <a:ext cx="280416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5151" y="378835"/>
            <a:ext cx="1187842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8123" y="984199"/>
            <a:ext cx="2441195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6495" y="984199"/>
            <a:ext cx="143255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6735" y="984199"/>
            <a:ext cx="787298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9791" y="1259067"/>
            <a:ext cx="2040636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4260" y="1259067"/>
            <a:ext cx="131063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9679" y="1259067"/>
            <a:ext cx="1261695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24043" y="1533387"/>
            <a:ext cx="910397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50892" y="1533387"/>
            <a:ext cx="146303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6095" y="1533387"/>
            <a:ext cx="1018031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0083" y="1533387"/>
            <a:ext cx="141732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155" y="1533387"/>
            <a:ext cx="138887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8995" y="1807707"/>
            <a:ext cx="1558037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2983" y="1807707"/>
            <a:ext cx="144018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4223" y="1807707"/>
            <a:ext cx="160299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9679" y="1807707"/>
            <a:ext cx="171907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8240" y="2170124"/>
            <a:ext cx="3355726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79835" y="2121155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1659" y="2445130"/>
            <a:ext cx="143255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97652" y="2445130"/>
            <a:ext cx="128016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80304" y="2445130"/>
            <a:ext cx="176022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04448" y="2445130"/>
            <a:ext cx="188023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5679" y="2445130"/>
            <a:ext cx="97536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8432" y="2809365"/>
            <a:ext cx="102778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835" y="2759711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0659" y="2809365"/>
            <a:ext cx="143255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2288" y="2809365"/>
            <a:ext cx="216407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60492" y="2809365"/>
            <a:ext cx="173735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6316" y="2809365"/>
            <a:ext cx="144018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72328" y="2809365"/>
            <a:ext cx="124968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25656" y="2809365"/>
            <a:ext cx="13106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6975" y="2809365"/>
            <a:ext cx="965201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59439" y="2809365"/>
            <a:ext cx="146303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3103" y="2809365"/>
            <a:ext cx="841589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7767" y="3083637"/>
            <a:ext cx="2242184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32235" y="3083637"/>
            <a:ext cx="131063" cy="2289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5571" y="3446653"/>
            <a:ext cx="1526667" cy="22859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4687" y="3638300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584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79835" y="3396743"/>
            <a:ext cx="190500" cy="2118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9083" y="3809390"/>
            <a:ext cx="2368929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79835" y="3759491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37748" y="4173626"/>
            <a:ext cx="2399790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9835" y="4123727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7488" y="4173626"/>
            <a:ext cx="981023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7258" y="1093941"/>
            <a:ext cx="3870960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0" marR="579755" indent="-1143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&lt;bo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it=</a:t>
            </a:r>
            <a:r>
              <a:rPr sz="1600" spc="-15" dirty="0">
                <a:latin typeface="Arial"/>
                <a:cs typeface="Arial"/>
              </a:rPr>
              <a:t>“quant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3;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-15" dirty="0">
                <a:latin typeface="Arial"/>
                <a:cs typeface="Arial"/>
              </a:rPr>
              <a:t>”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Arial"/>
                <a:cs typeface="Arial"/>
              </a:rPr>
              <a:t>Q</a:t>
            </a:r>
            <a:r>
              <a:rPr sz="1600" spc="-15" dirty="0">
                <a:latin typeface="Arial"/>
                <a:cs typeface="Arial"/>
              </a:rPr>
              <a:t>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{{quant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numb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-20" dirty="0">
                <a:latin typeface="Arial"/>
                <a:cs typeface="Arial"/>
              </a:rPr>
              <a:t>}</a:t>
            </a:r>
            <a:r>
              <a:rPr sz="1600" spc="-10" dirty="0">
                <a:latin typeface="Arial"/>
                <a:cs typeface="Arial"/>
              </a:rPr>
              <a:t>}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{</a:t>
            </a:r>
            <a:r>
              <a:rPr sz="1600" spc="-15" dirty="0">
                <a:latin typeface="Arial"/>
                <a:cs typeface="Arial"/>
              </a:rPr>
              <a:t>{pr</a:t>
            </a:r>
            <a:r>
              <a:rPr sz="1600" spc="-10" dirty="0">
                <a:latin typeface="Arial"/>
                <a:cs typeface="Arial"/>
              </a:rPr>
              <a:t>ice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enc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}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1600" spc="-195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ota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{{quant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*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}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&lt;/b</a:t>
            </a:r>
            <a:r>
              <a:rPr sz="1600" spc="-15" dirty="0">
                <a:latin typeface="Arial"/>
                <a:cs typeface="Arial"/>
              </a:rPr>
              <a:t>od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5304" y="378835"/>
            <a:ext cx="316992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5604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3428" y="378835"/>
            <a:ext cx="291173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6119" y="1218895"/>
            <a:ext cx="2810637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4491" y="1218895"/>
            <a:ext cx="143255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4932" y="1218895"/>
            <a:ext cx="3013581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6164" y="1218895"/>
            <a:ext cx="97536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6959" y="2112011"/>
            <a:ext cx="912711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0540" y="2112011"/>
            <a:ext cx="810005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5368" y="2112011"/>
            <a:ext cx="104272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4307" y="2386026"/>
            <a:ext cx="804672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0955" y="2749295"/>
            <a:ext cx="1286508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61943" y="2742309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4403" y="2749295"/>
            <a:ext cx="342900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3004" y="2749295"/>
            <a:ext cx="14630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96155" y="2749295"/>
            <a:ext cx="382904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224" y="2749295"/>
            <a:ext cx="737868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1019" y="3023616"/>
            <a:ext cx="154013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62628" y="3023616"/>
            <a:ext cx="179831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1796" y="3023616"/>
            <a:ext cx="600965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3215" y="3297935"/>
            <a:ext cx="2253233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3043" y="3571951"/>
            <a:ext cx="1358646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94276" y="3571951"/>
            <a:ext cx="97535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78708" y="3936796"/>
            <a:ext cx="2498979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61943" y="3929481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8456" y="4211116"/>
            <a:ext cx="2247009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87674" y="2188464"/>
            <a:ext cx="2038983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4540" y="2462732"/>
            <a:ext cx="1684020" cy="228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7674" y="2813556"/>
            <a:ext cx="2038983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94975" y="280657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76872" y="3087877"/>
            <a:ext cx="543153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69735" y="3087877"/>
            <a:ext cx="342900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8335" y="3087877"/>
            <a:ext cx="14630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71487" y="3087877"/>
            <a:ext cx="508635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86740" y="3438397"/>
            <a:ext cx="1939799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4975" y="343141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38906" y="3712464"/>
            <a:ext cx="2085465" cy="2289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19443" y="3987393"/>
            <a:ext cx="1320036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872434" y="2657493"/>
            <a:ext cx="16954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ts val="1860"/>
              </a:lnSpc>
              <a:tabLst>
                <a:tab pos="155448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Ex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p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re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s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sions</a:t>
            </a:r>
            <a:r>
              <a:rPr sz="1600" b="1" u="heavy" spc="3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  <a:hlinkClick r:id="rId41"/>
              </a:rPr>
              <a:t>	</a:t>
            </a:r>
            <a:r>
              <a:rPr sz="1600" b="1" spc="-10" dirty="0">
                <a:latin typeface="Aharoni"/>
                <a:cs typeface="Aharoni"/>
                <a:hlinkClick r:id="rId41"/>
              </a:rPr>
              <a:t>.2</a:t>
            </a:r>
            <a:r>
              <a:rPr sz="1600" b="1" spc="-10" dirty="0">
                <a:latin typeface="Times New Roman"/>
                <a:cs typeface="Times New Roman"/>
                <a:hlinkClick r:id="rId41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5295" y="1298204"/>
            <a:ext cx="693484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5518" y="1236725"/>
            <a:ext cx="240792" cy="257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5380" y="1298204"/>
            <a:ext cx="179831" cy="2788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4091" y="1298204"/>
            <a:ext cx="1279145" cy="278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8267" y="1298204"/>
            <a:ext cx="171450" cy="278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2427" y="1298204"/>
            <a:ext cx="4010527" cy="2788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9650" y="1298204"/>
            <a:ext cx="169163" cy="2788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9426" y="1298204"/>
            <a:ext cx="1342010" cy="278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7344" y="1800819"/>
            <a:ext cx="1092403" cy="2791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907" y="1800819"/>
            <a:ext cx="118872" cy="2791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9263" y="2392679"/>
            <a:ext cx="938174" cy="2788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35518" y="2330957"/>
            <a:ext cx="240792" cy="257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9347" y="2392679"/>
            <a:ext cx="179831" cy="278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8060" y="2392679"/>
            <a:ext cx="1279145" cy="278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0467" y="2392679"/>
            <a:ext cx="174193" cy="2788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1655" y="2392679"/>
            <a:ext cx="3831579" cy="2788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1738" y="2392679"/>
            <a:ext cx="179831" cy="278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1925" y="2392679"/>
            <a:ext cx="989075" cy="2788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0966" y="2392679"/>
            <a:ext cx="118872" cy="2788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1720" y="2983687"/>
            <a:ext cx="4829434" cy="2791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35518" y="2922270"/>
            <a:ext cx="240792" cy="257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2284" y="2983687"/>
            <a:ext cx="118872" cy="2791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2940" y="3577080"/>
            <a:ext cx="3877817" cy="2788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35518" y="3515105"/>
            <a:ext cx="240792" cy="257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3691" y="3577080"/>
            <a:ext cx="158496" cy="2788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5931" y="3577080"/>
            <a:ext cx="1537587" cy="2788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4471" y="3577080"/>
            <a:ext cx="301751" cy="2788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0448" y="424555"/>
            <a:ext cx="1683510" cy="4069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20240" y="424555"/>
            <a:ext cx="280416" cy="4069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2296" y="424555"/>
            <a:ext cx="1910462" cy="4069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5287" y="424555"/>
            <a:ext cx="1315721" cy="4069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98825" y="424555"/>
            <a:ext cx="1867790" cy="4069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2643" y="984199"/>
            <a:ext cx="677418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8995" y="984199"/>
            <a:ext cx="342900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07595" y="984199"/>
            <a:ext cx="146303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0747" y="984199"/>
            <a:ext cx="687997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3471" y="984199"/>
            <a:ext cx="1572258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0291" y="1259067"/>
            <a:ext cx="1850264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4115" y="1259067"/>
            <a:ext cx="80962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8803" y="1259067"/>
            <a:ext cx="9757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5055" y="1533387"/>
            <a:ext cx="2598039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6287" y="1533387"/>
            <a:ext cx="9753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4223" y="1896109"/>
            <a:ext cx="3151632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79835" y="184684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10328" y="2170124"/>
            <a:ext cx="914400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4795" y="2170124"/>
            <a:ext cx="131064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7311" y="2170124"/>
            <a:ext cx="1950086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4535" y="2170124"/>
            <a:ext cx="169163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7759" y="2170124"/>
            <a:ext cx="536207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4608" y="2170124"/>
            <a:ext cx="146303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43232" y="2445130"/>
            <a:ext cx="118067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1755" y="2445130"/>
            <a:ext cx="1255623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7455" y="2445130"/>
            <a:ext cx="171450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1123" y="2809365"/>
            <a:ext cx="1300481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79835" y="2759711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8159" y="2809365"/>
            <a:ext cx="139446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8767" y="2809365"/>
            <a:ext cx="565099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82755" y="2809365"/>
            <a:ext cx="141732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1548" y="2809365"/>
            <a:ext cx="609852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7060" y="2809365"/>
            <a:ext cx="139446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41391" y="2809365"/>
            <a:ext cx="818159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91100" y="2809365"/>
            <a:ext cx="9753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7254" y="1093941"/>
            <a:ext cx="3870960" cy="313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15" dirty="0">
                <a:latin typeface="Arial"/>
                <a:cs typeface="Arial"/>
              </a:rPr>
              <a:t>htm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app=</a:t>
            </a:r>
            <a:r>
              <a:rPr sz="1600" spc="-15" dirty="0">
                <a:latin typeface="Arial"/>
                <a:cs typeface="Arial"/>
              </a:rPr>
              <a:t>“”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L="12700" marR="9842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cript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src="http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://a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ax</a:t>
            </a:r>
            <a:r>
              <a:rPr sz="1600" spc="-10" dirty="0">
                <a:latin typeface="Arial"/>
                <a:cs typeface="Arial"/>
              </a:rPr>
              <a:t>.googl</a:t>
            </a:r>
            <a:r>
              <a:rPr sz="1600" spc="-15" dirty="0">
                <a:latin typeface="Arial"/>
                <a:cs typeface="Arial"/>
              </a:rPr>
              <a:t>eap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s.c</a:t>
            </a:r>
            <a:r>
              <a:rPr sz="1600" spc="-15" dirty="0">
                <a:latin typeface="Arial"/>
                <a:cs typeface="Arial"/>
              </a:rPr>
              <a:t>om/a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/li</a:t>
            </a:r>
            <a:r>
              <a:rPr sz="1600" spc="-15" dirty="0">
                <a:latin typeface="Arial"/>
                <a:cs typeface="Arial"/>
              </a:rPr>
              <a:t>bs</a:t>
            </a:r>
            <a:r>
              <a:rPr sz="1600" spc="0" dirty="0">
                <a:latin typeface="Arial"/>
                <a:cs typeface="Arial"/>
              </a:rPr>
              <a:t>/</a:t>
            </a:r>
            <a:r>
              <a:rPr sz="1600" spc="-15" dirty="0">
                <a:latin typeface="Arial"/>
                <a:cs typeface="Arial"/>
              </a:rPr>
              <a:t>angularj</a:t>
            </a:r>
            <a:r>
              <a:rPr sz="1600" spc="-5" dirty="0">
                <a:latin typeface="Arial"/>
                <a:cs typeface="Arial"/>
              </a:rPr>
              <a:t>s/</a:t>
            </a:r>
            <a:r>
              <a:rPr sz="1600" spc="-15" dirty="0">
                <a:latin typeface="Arial"/>
                <a:cs typeface="Arial"/>
              </a:rPr>
              <a:t>1.6.</a:t>
            </a:r>
            <a:r>
              <a:rPr sz="1600" spc="-10" dirty="0">
                <a:latin typeface="Arial"/>
                <a:cs typeface="Arial"/>
              </a:rPr>
              <a:t>4/angula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.mi</a:t>
            </a:r>
            <a:r>
              <a:rPr sz="1600" spc="-15" dirty="0">
                <a:latin typeface="Arial"/>
                <a:cs typeface="Arial"/>
              </a:rPr>
              <a:t>n.j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"&gt;&lt;/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scrip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&lt;/head&gt;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&lt;bo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&lt;in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ut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-10" dirty="0">
                <a:latin typeface="Arial"/>
                <a:cs typeface="Arial"/>
              </a:rPr>
              <a:t>“t</a:t>
            </a:r>
            <a:r>
              <a:rPr sz="1600" b="1" spc="-15" dirty="0">
                <a:latin typeface="Arial"/>
                <a:cs typeface="Arial"/>
              </a:rPr>
              <a:t>ex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”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ng-m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el</a:t>
            </a:r>
            <a:r>
              <a:rPr sz="1600" b="1" spc="-10" dirty="0">
                <a:latin typeface="Arial"/>
                <a:cs typeface="Arial"/>
              </a:rPr>
              <a:t>=“n</a:t>
            </a:r>
            <a:r>
              <a:rPr sz="1600" b="1" spc="-20" dirty="0">
                <a:latin typeface="Arial"/>
                <a:cs typeface="Arial"/>
              </a:rPr>
              <a:t>ame</a:t>
            </a:r>
            <a:r>
              <a:rPr sz="1600" b="1" spc="-10" dirty="0">
                <a:latin typeface="Arial"/>
                <a:cs typeface="Arial"/>
              </a:rPr>
              <a:t>”&gt;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1&gt;Hello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</a:t>
            </a:r>
            <a:r>
              <a:rPr sz="1600" b="1" spc="-10" dirty="0">
                <a:latin typeface="Arial"/>
                <a:cs typeface="Arial"/>
              </a:rPr>
              <a:t>{na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e}</a:t>
            </a:r>
            <a:r>
              <a:rPr sz="1600" b="1" spc="-10" dirty="0">
                <a:latin typeface="Arial"/>
                <a:cs typeface="Arial"/>
              </a:rPr>
              <a:t>}&lt;/</a:t>
            </a:r>
            <a:r>
              <a:rPr sz="1600" b="1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1&gt;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&lt;/b</a:t>
            </a:r>
            <a:r>
              <a:rPr sz="1600" spc="-15" dirty="0">
                <a:latin typeface="Arial"/>
                <a:cs typeface="Arial"/>
              </a:rPr>
              <a:t>od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&lt;/htm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46492" y="378835"/>
            <a:ext cx="994867" cy="4069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1100" y="378835"/>
            <a:ext cx="612647" cy="4069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89531" y="378835"/>
            <a:ext cx="280416" cy="4069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29740" y="378835"/>
            <a:ext cx="1222007" cy="4069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4795" y="1167140"/>
            <a:ext cx="773429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3069" y="1111758"/>
            <a:ext cx="216407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8200" y="1167140"/>
            <a:ext cx="224027" cy="254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2007" y="1167140"/>
            <a:ext cx="1488314" cy="254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1239" y="1167140"/>
            <a:ext cx="874343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7899" y="1167140"/>
            <a:ext cx="109727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4568" y="1624340"/>
            <a:ext cx="60716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7206" y="158267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6992" y="1624340"/>
            <a:ext cx="497838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8519" y="1624340"/>
            <a:ext cx="70523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3459" y="1895298"/>
            <a:ext cx="340614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5780" y="1895298"/>
            <a:ext cx="552450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8536" y="1895298"/>
            <a:ext cx="97535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1647" y="1895298"/>
            <a:ext cx="294894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5387" y="1895298"/>
            <a:ext cx="518565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2760" y="1895298"/>
            <a:ext cx="508635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5515" y="1895298"/>
            <a:ext cx="97536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5060" y="1895298"/>
            <a:ext cx="663854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7295" y="1895298"/>
            <a:ext cx="467358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15740" y="1895298"/>
            <a:ext cx="682371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2423" y="1895298"/>
            <a:ext cx="672084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0755" y="1895298"/>
            <a:ext cx="461262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0092" y="1895298"/>
            <a:ext cx="809548" cy="228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0802" y="1895298"/>
            <a:ext cx="780897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5271" y="1895298"/>
            <a:ext cx="131063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0023" y="1895298"/>
            <a:ext cx="503934" cy="228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395" y="1895298"/>
            <a:ext cx="146303" cy="228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999" y="1895298"/>
            <a:ext cx="635508" cy="228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05755" y="2173223"/>
            <a:ext cx="289559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8516" y="2173223"/>
            <a:ext cx="863598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93551" y="2173223"/>
            <a:ext cx="784122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9611" y="2173223"/>
            <a:ext cx="1122999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67087" y="2173223"/>
            <a:ext cx="44907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6879" y="2173223"/>
            <a:ext cx="186943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48563" y="1603645"/>
            <a:ext cx="611632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37615">
              <a:lnSpc>
                <a:spcPct val="100000"/>
              </a:lnSpc>
              <a:tabLst>
                <a:tab pos="3025140" algn="l"/>
              </a:tabLst>
            </a:pPr>
            <a:r>
              <a:rPr sz="1800" b="1" spc="-5" dirty="0">
                <a:latin typeface="Courier New"/>
                <a:cs typeface="Courier New"/>
              </a:rPr>
              <a:t>(Server-s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renderin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5325" algn="l"/>
                <a:tab pos="1103630" algn="l"/>
                <a:tab pos="2059305" algn="l"/>
              </a:tabLst>
            </a:pPr>
            <a:r>
              <a:rPr sz="1800" b="1" spc="-5" dirty="0">
                <a:latin typeface="Courier New"/>
                <a:cs typeface="Courier New"/>
              </a:rPr>
              <a:t>Rub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Rails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Java,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latin typeface="Courier New"/>
                <a:cs typeface="Courier New"/>
              </a:rPr>
              <a:t>ASP.NET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4568" y="2874212"/>
            <a:ext cx="607161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97206" y="283235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6992" y="2874212"/>
            <a:ext cx="497838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3467" y="2874212"/>
            <a:ext cx="719087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4695" y="3145788"/>
            <a:ext cx="1117601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5763" y="3145788"/>
            <a:ext cx="539496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0339" y="3145788"/>
            <a:ext cx="791208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8443" y="3145788"/>
            <a:ext cx="752094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01199" y="3145788"/>
            <a:ext cx="97536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58299" y="3145788"/>
            <a:ext cx="392177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18915" y="3145788"/>
            <a:ext cx="808393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7104" y="3145788"/>
            <a:ext cx="891792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57983" y="3145788"/>
            <a:ext cx="693115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77671" y="3145788"/>
            <a:ext cx="523405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5639" y="3145788"/>
            <a:ext cx="667512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7103" y="3145788"/>
            <a:ext cx="539115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33188" y="3420109"/>
            <a:ext cx="146303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83252" y="3420109"/>
            <a:ext cx="372618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1752" y="3420109"/>
            <a:ext cx="655320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6348" y="3420109"/>
            <a:ext cx="499491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24387" y="3420109"/>
            <a:ext cx="497204" cy="2286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81131" y="3420109"/>
            <a:ext cx="191008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1823" y="3420109"/>
            <a:ext cx="671169" cy="228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36023" y="3420109"/>
            <a:ext cx="768096" cy="2286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65576" y="3420109"/>
            <a:ext cx="942618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76727" y="3420109"/>
            <a:ext cx="752094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96895" y="3420109"/>
            <a:ext cx="265175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23744" y="3420109"/>
            <a:ext cx="146304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16711" y="3420109"/>
            <a:ext cx="997787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1987" y="3420109"/>
            <a:ext cx="869112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17136" y="3697528"/>
            <a:ext cx="666750" cy="2286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75404" y="3697528"/>
            <a:ext cx="188975" cy="2286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77011" y="2752344"/>
            <a:ext cx="7200900" cy="121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5035">
              <a:lnSpc>
                <a:spcPct val="100000"/>
              </a:lnSpc>
              <a:tabLst>
                <a:tab pos="3960495" algn="l"/>
              </a:tabLst>
            </a:pPr>
            <a:r>
              <a:rPr sz="1800" b="1" spc="-5" dirty="0">
                <a:latin typeface="Courier New"/>
                <a:cs typeface="Courier New"/>
              </a:rPr>
              <a:t>(Client-s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ren</a:t>
            </a:r>
            <a:r>
              <a:rPr sz="1800" b="1" spc="-10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eri</a:t>
            </a:r>
            <a:r>
              <a:rPr sz="1800" b="1" spc="-10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450">
              <a:latin typeface="Times New Roman"/>
              <a:cs typeface="Times New Roman"/>
            </a:endParaRPr>
          </a:p>
          <a:p>
            <a:pPr marL="598170">
              <a:lnSpc>
                <a:spcPts val="1000"/>
              </a:lnSpc>
              <a:tabLst>
                <a:tab pos="2259965" algn="l"/>
                <a:tab pos="4862830" algn="l"/>
                <a:tab pos="6067425" algn="l"/>
              </a:tabLst>
            </a:pPr>
            <a:r>
              <a:rPr sz="1000" dirty="0"/>
              <a:t>			</a:t>
            </a:r>
            <a:endParaRPr sz="1000"/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R="834390" algn="r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Angular</a:t>
            </a:r>
            <a:r>
              <a:rPr sz="1800" b="1" spc="-15" dirty="0">
                <a:latin typeface="Courier New"/>
                <a:cs typeface="Courier New"/>
              </a:rPr>
              <a:t>J</a:t>
            </a:r>
            <a:r>
              <a:rPr sz="1800" b="1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55935" y="3697528"/>
            <a:ext cx="499110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59823" y="3697528"/>
            <a:ext cx="943191" cy="2286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75076" y="3697528"/>
            <a:ext cx="1068019" cy="2286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94076" y="3697528"/>
            <a:ext cx="44907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46832" y="3697528"/>
            <a:ext cx="97536" cy="22860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03064" y="4238853"/>
            <a:ext cx="828446" cy="2545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34968" y="4238853"/>
            <a:ext cx="830327" cy="2545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52760" y="4238853"/>
            <a:ext cx="872706" cy="25450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52660" y="4238853"/>
            <a:ext cx="867665" cy="25450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61931" y="4238853"/>
            <a:ext cx="581153" cy="25450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05784" y="4238853"/>
            <a:ext cx="839788" cy="254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41776" y="4238853"/>
            <a:ext cx="131063" cy="25450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58683" y="424555"/>
            <a:ext cx="878204" cy="4069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1480" y="424555"/>
            <a:ext cx="2472561" cy="40690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34555" y="424555"/>
            <a:ext cx="1284098" cy="40690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79591" y="424555"/>
            <a:ext cx="969645" cy="40690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0917" y="424555"/>
            <a:ext cx="1988310" cy="40690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66520" y="424555"/>
            <a:ext cx="618134" cy="40690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3264" y="424555"/>
            <a:ext cx="289559" cy="40690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7011" y="2752344"/>
            <a:ext cx="7200900" cy="1214755"/>
          </a:xfrm>
          <a:custGeom>
            <a:avLst/>
            <a:gdLst/>
            <a:ahLst/>
            <a:cxnLst/>
            <a:rect l="l" t="t" r="r" b="b"/>
            <a:pathLst>
              <a:path w="7200900" h="1214754">
                <a:moveTo>
                  <a:pt x="0" y="1214627"/>
                </a:moveTo>
                <a:lnTo>
                  <a:pt x="7200899" y="1214627"/>
                </a:lnTo>
                <a:lnTo>
                  <a:pt x="7200899" y="0"/>
                </a:lnTo>
                <a:lnTo>
                  <a:pt x="0" y="0"/>
                </a:lnTo>
                <a:lnTo>
                  <a:pt x="0" y="1214627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3780" y="378835"/>
            <a:ext cx="320040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555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8831" y="378835"/>
            <a:ext cx="2344802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4016" y="378835"/>
            <a:ext cx="1303272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618" y="378835"/>
            <a:ext cx="612647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7049" y="378835"/>
            <a:ext cx="280416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7258" y="378835"/>
            <a:ext cx="1222007" cy="406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4579" y="1218895"/>
            <a:ext cx="3699113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1084" y="1218895"/>
            <a:ext cx="343357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9927" y="1218895"/>
            <a:ext cx="146303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3079" y="1218895"/>
            <a:ext cx="687628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0791" y="1218895"/>
            <a:ext cx="97536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6959" y="2112011"/>
            <a:ext cx="912711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0540" y="2112011"/>
            <a:ext cx="81000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5368" y="2112011"/>
            <a:ext cx="1042720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3056" y="2386026"/>
            <a:ext cx="905929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9904" y="2386026"/>
            <a:ext cx="146303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3035" y="2386026"/>
            <a:ext cx="176783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90188" y="2386026"/>
            <a:ext cx="1071548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4871" y="2660904"/>
            <a:ext cx="872602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5259" y="3023616"/>
            <a:ext cx="1893317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61943" y="3016630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39995" y="3297935"/>
            <a:ext cx="1344549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5507" y="3297935"/>
            <a:ext cx="141731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8015" y="3297935"/>
            <a:ext cx="608990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2003" y="3297935"/>
            <a:ext cx="144017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2715" y="3297935"/>
            <a:ext cx="47914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1323" y="3571951"/>
            <a:ext cx="1052779" cy="228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44456" y="3571951"/>
            <a:ext cx="176783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7076" y="3571951"/>
            <a:ext cx="752767" cy="228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2168" y="3846880"/>
            <a:ext cx="1512698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6331" y="2188464"/>
            <a:ext cx="1083564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3179" y="2188464"/>
            <a:ext cx="146303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19677" y="2188464"/>
            <a:ext cx="342899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8284" y="2188464"/>
            <a:ext cx="146913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21679" y="2188464"/>
            <a:ext cx="687628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8932" y="2538679"/>
            <a:ext cx="1926969" cy="228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94975" y="2532253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4559" y="2813556"/>
            <a:ext cx="1534539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9028" y="2813556"/>
            <a:ext cx="131063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32225" y="2813556"/>
            <a:ext cx="707998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22947" y="3087877"/>
            <a:ext cx="3429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51547" y="3087877"/>
            <a:ext cx="146303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4699" y="3087877"/>
            <a:ext cx="382904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7123" y="3087877"/>
            <a:ext cx="171450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87446" y="3438397"/>
            <a:ext cx="2339592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975" y="3431414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9443" y="3712464"/>
            <a:ext cx="1320036" cy="2289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8003" y="3712464"/>
            <a:ext cx="137160" cy="2289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9892" y="3712464"/>
            <a:ext cx="546201" cy="2289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11124" y="3987393"/>
            <a:ext cx="1914144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24249" y="3987393"/>
            <a:ext cx="17678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72084" y="4261713"/>
            <a:ext cx="1860803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101035" y="2657493"/>
            <a:ext cx="14668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ts val="1860"/>
              </a:lnSpc>
              <a:tabLst>
                <a:tab pos="132588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n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g</a:t>
            </a:r>
            <a:r>
              <a:rPr sz="1600" b="1" u="heavy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-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mo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d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el</a:t>
            </a:r>
            <a:r>
              <a:rPr sz="1600" b="1" u="heavy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latin typeface="Aharoni"/>
                <a:cs typeface="Aharoni"/>
                <a:hlinkClick r:id="rId53"/>
              </a:rPr>
              <a:t>.2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743" y="984199"/>
            <a:ext cx="2805174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1093941"/>
            <a:ext cx="38709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7395" y="1347459"/>
            <a:ext cx="291414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9835" y="129820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4575" y="1621779"/>
            <a:ext cx="262979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1423" y="1621779"/>
            <a:ext cx="146303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4880" y="1896109"/>
            <a:ext cx="1069021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7207" y="2260725"/>
            <a:ext cx="2899538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9835" y="2211071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6988" y="2535046"/>
            <a:ext cx="97367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4699" y="2535046"/>
            <a:ext cx="1525395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2383" y="2897758"/>
            <a:ext cx="2642487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35" y="2848103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9231" y="2897758"/>
            <a:ext cx="146303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2811" y="2897758"/>
            <a:ext cx="810006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73711" y="3171773"/>
            <a:ext cx="1155801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2775" y="3171773"/>
            <a:ext cx="342900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1375" y="3171773"/>
            <a:ext cx="146303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4527" y="3171773"/>
            <a:ext cx="441350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9999" y="3171773"/>
            <a:ext cx="131063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6800" y="3171773"/>
            <a:ext cx="1656840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7215" y="3446653"/>
            <a:ext cx="3172206" cy="2285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8447" y="3720998"/>
            <a:ext cx="728981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0912" y="3720998"/>
            <a:ext cx="14630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7176" y="3720998"/>
            <a:ext cx="276593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14188" y="3995318"/>
            <a:ext cx="525779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8364" y="3995318"/>
            <a:ext cx="17145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7258" y="1553628"/>
            <a:ext cx="3659504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p=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”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ript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="h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:/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go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gl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api</a:t>
            </a:r>
            <a:r>
              <a:rPr sz="1400" spc="-10" dirty="0">
                <a:latin typeface="Arial"/>
                <a:cs typeface="Arial"/>
              </a:rPr>
              <a:t>s.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m/</a:t>
            </a:r>
            <a:r>
              <a:rPr sz="1400" spc="-5" dirty="0">
                <a:latin typeface="Arial"/>
                <a:cs typeface="Arial"/>
              </a:rPr>
              <a:t>aja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li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bs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ul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rj</a:t>
            </a:r>
            <a:r>
              <a:rPr sz="1400" spc="-10" dirty="0">
                <a:latin typeface="Arial"/>
                <a:cs typeface="Arial"/>
              </a:rPr>
              <a:t>s/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2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la</a:t>
            </a:r>
            <a:r>
              <a:rPr sz="1400" spc="-9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.m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j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"&gt;&lt;/s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ipt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ript&gt;</a:t>
            </a:r>
            <a:endParaRPr sz="1400">
              <a:latin typeface="Arial"/>
              <a:cs typeface="Arial"/>
            </a:endParaRPr>
          </a:p>
          <a:p>
            <a:pPr marL="94615" algn="ctr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ngu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7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odul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(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”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[]);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crip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head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95616" y="378835"/>
            <a:ext cx="1143252" cy="4069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55407" y="378835"/>
            <a:ext cx="280416" cy="4069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50976" y="378835"/>
            <a:ext cx="1630551" cy="4069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4192" y="894588"/>
            <a:ext cx="112421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1093941"/>
            <a:ext cx="38709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9714" y="845576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36691" y="894588"/>
            <a:ext cx="172326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1159" y="894588"/>
            <a:ext cx="13106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0159" y="894588"/>
            <a:ext cx="478154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1664" y="894588"/>
            <a:ext cx="209296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2583" y="1257239"/>
            <a:ext cx="1036344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714" y="1208288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1087" y="1257239"/>
            <a:ext cx="1352421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3855" y="1257239"/>
            <a:ext cx="1144243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1768" y="1621779"/>
            <a:ext cx="715112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9714" y="157252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3048" y="1621779"/>
            <a:ext cx="1236597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7515" y="1621779"/>
            <a:ext cx="13106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0620" y="1621779"/>
            <a:ext cx="1506474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49327" y="1896109"/>
            <a:ext cx="1182407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6175" y="1896109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6160" y="1896109"/>
            <a:ext cx="980693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4615" y="1896109"/>
            <a:ext cx="231648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1463" y="1896109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07735" y="1896109"/>
            <a:ext cx="55664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67755" y="2170428"/>
            <a:ext cx="131064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21183" y="2170428"/>
            <a:ext cx="81000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9639" y="2170428"/>
            <a:ext cx="213359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6635" y="2170428"/>
            <a:ext cx="516254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3483" y="2170428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62360" y="2170428"/>
            <a:ext cx="714756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31308" y="2170428"/>
            <a:ext cx="118074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1915" y="2444444"/>
            <a:ext cx="3665341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7907" y="2719449"/>
            <a:ext cx="1099895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4756" y="2719449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98579" y="2719449"/>
            <a:ext cx="80962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8287" y="2719449"/>
            <a:ext cx="97535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4444" y="3082162"/>
            <a:ext cx="1407032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79714" y="3032506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1292" y="3082162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1275" y="3082162"/>
            <a:ext cx="980693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09731" y="3082162"/>
            <a:ext cx="231648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36335" y="3082162"/>
            <a:ext cx="146913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90159" y="3082162"/>
            <a:ext cx="80962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73711" y="3356481"/>
            <a:ext cx="1155801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1943" y="3356481"/>
            <a:ext cx="3429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0543" y="3356481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3695" y="3356481"/>
            <a:ext cx="980694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5547" y="3356481"/>
            <a:ext cx="1269949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86032" y="3631058"/>
            <a:ext cx="1650363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12880" y="3631058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2620" y="3631058"/>
            <a:ext cx="981023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72328" y="3631058"/>
            <a:ext cx="97536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91087" y="3993794"/>
            <a:ext cx="2344040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79714" y="3943807"/>
            <a:ext cx="190500" cy="211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7935" y="3993794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11140" y="3993794"/>
            <a:ext cx="3429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9740" y="3993794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12891" y="3993794"/>
            <a:ext cx="383286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35383" y="4358030"/>
            <a:ext cx="1514346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79714" y="4308043"/>
            <a:ext cx="190500" cy="211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6975" y="4358030"/>
            <a:ext cx="1069021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12791" y="4358030"/>
            <a:ext cx="1109472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4023" y="4358030"/>
            <a:ext cx="97536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07258" y="1248385"/>
            <a:ext cx="4338955" cy="3361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&lt;script&gt;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angula</a:t>
            </a:r>
            <a:r>
              <a:rPr sz="1300" spc="-8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.modul</a:t>
            </a:r>
            <a:r>
              <a:rPr sz="1300" spc="-5" dirty="0">
                <a:latin typeface="Arial"/>
                <a:cs typeface="Arial"/>
              </a:rPr>
              <a:t>e(</a:t>
            </a:r>
            <a:r>
              <a:rPr sz="1300" spc="0" dirty="0">
                <a:latin typeface="Arial"/>
                <a:cs typeface="Arial"/>
              </a:rPr>
              <a:t>“</a:t>
            </a:r>
            <a:r>
              <a:rPr sz="1300" spc="-15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mo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0" dirty="0">
                <a:latin typeface="Arial"/>
                <a:cs typeface="Arial"/>
              </a:rPr>
              <a:t>”</a:t>
            </a:r>
            <a:r>
              <a:rPr sz="1300" spc="-5" dirty="0">
                <a:latin typeface="Arial"/>
                <a:cs typeface="Arial"/>
              </a:rPr>
              <a:t>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[]);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app.con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rolle</a:t>
            </a:r>
            <a:r>
              <a:rPr sz="1300" b="1" spc="-5" dirty="0">
                <a:latin typeface="Arial"/>
                <a:cs typeface="Arial"/>
              </a:rPr>
              <a:t>r</a:t>
            </a:r>
            <a:r>
              <a:rPr sz="1300" b="1" spc="0" dirty="0">
                <a:latin typeface="Arial"/>
                <a:cs typeface="Arial"/>
              </a:rPr>
              <a:t>(</a:t>
            </a:r>
            <a:r>
              <a:rPr sz="1300" b="1" spc="-10" dirty="0">
                <a:latin typeface="Arial"/>
                <a:cs typeface="Arial"/>
              </a:rPr>
              <a:t>“</a:t>
            </a:r>
            <a:r>
              <a:rPr sz="1300" b="1" dirty="0">
                <a:latin typeface="Arial"/>
                <a:cs typeface="Arial"/>
              </a:rPr>
              <a:t>d</a:t>
            </a: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5" dirty="0">
                <a:latin typeface="Arial"/>
                <a:cs typeface="Arial"/>
              </a:rPr>
              <a:t>tr</a:t>
            </a:r>
            <a:r>
              <a:rPr sz="1300" b="1" dirty="0">
                <a:latin typeface="Arial"/>
                <a:cs typeface="Arial"/>
              </a:rPr>
              <a:t>l</a:t>
            </a:r>
            <a:r>
              <a:rPr sz="1300" b="1" spc="-10" dirty="0">
                <a:latin typeface="Arial"/>
                <a:cs typeface="Arial"/>
              </a:rPr>
              <a:t>”</a:t>
            </a:r>
            <a:r>
              <a:rPr sz="1300" b="1" spc="-5" dirty="0">
                <a:latin typeface="Arial"/>
                <a:cs typeface="Arial"/>
              </a:rPr>
              <a:t>,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function(</a:t>
            </a:r>
            <a:r>
              <a:rPr sz="1300" b="1" dirty="0">
                <a:latin typeface="Arial"/>
                <a:cs typeface="Arial"/>
              </a:rPr>
              <a:t>$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c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0" dirty="0">
                <a:latin typeface="Arial"/>
                <a:cs typeface="Arial"/>
              </a:rPr>
              <a:t>pe)</a:t>
            </a:r>
            <a:r>
              <a:rPr sz="1300" b="1" spc="10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$scope.pric</a:t>
            </a:r>
            <a:r>
              <a:rPr sz="1300" b="1" spc="-10" dirty="0">
                <a:latin typeface="Arial"/>
                <a:cs typeface="Arial"/>
              </a:rPr>
              <a:t>e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5</a:t>
            </a:r>
            <a:r>
              <a:rPr sz="1300" b="1" spc="-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$scope.qu</a:t>
            </a:r>
            <a:r>
              <a:rPr sz="1300" b="1" spc="0" dirty="0">
                <a:latin typeface="Arial"/>
                <a:cs typeface="Arial"/>
              </a:rPr>
              <a:t>a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y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3</a:t>
            </a:r>
            <a:r>
              <a:rPr sz="1300" b="1" spc="-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$scope.to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a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function()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R="815340" algn="ctr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retur</a:t>
            </a:r>
            <a:r>
              <a:rPr sz="1300" b="1" spc="-10" dirty="0">
                <a:latin typeface="Arial"/>
                <a:cs typeface="Arial"/>
              </a:rPr>
              <a:t>n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$scope.pr</a:t>
            </a:r>
            <a:r>
              <a:rPr sz="1300" b="1" spc="-5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e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*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$scope.qu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y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};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});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&lt;/script&gt;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&lt;bod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&lt;div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ng-</a:t>
            </a:r>
            <a:r>
              <a:rPr sz="1300" b="1" spc="-15" dirty="0">
                <a:latin typeface="Arial"/>
                <a:cs typeface="Arial"/>
              </a:rPr>
              <a:t>controlle</a:t>
            </a:r>
            <a:r>
              <a:rPr sz="1300" b="1" spc="0" dirty="0">
                <a:latin typeface="Arial"/>
                <a:cs typeface="Arial"/>
              </a:rPr>
              <a:t>r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dirty="0">
                <a:latin typeface="Arial"/>
                <a:cs typeface="Arial"/>
              </a:rPr>
              <a:t>“</a:t>
            </a:r>
            <a:r>
              <a:rPr sz="1300" b="1" spc="-10" dirty="0">
                <a:latin typeface="Arial"/>
                <a:cs typeface="Arial"/>
              </a:rPr>
              <a:t>dem</a:t>
            </a:r>
            <a:r>
              <a:rPr sz="1300" b="1" spc="-5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Ctr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dirty="0">
                <a:latin typeface="Arial"/>
                <a:cs typeface="Arial"/>
              </a:rPr>
              <a:t>”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Pr</a:t>
            </a:r>
            <a:r>
              <a:rPr sz="1300" b="1" spc="-15" dirty="0">
                <a:latin typeface="Arial"/>
                <a:cs typeface="Arial"/>
              </a:rPr>
              <a:t>ice</a:t>
            </a:r>
            <a:r>
              <a:rPr sz="1300" b="1" spc="-5" dirty="0">
                <a:latin typeface="Arial"/>
                <a:cs typeface="Arial"/>
              </a:rPr>
              <a:t>: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&lt;i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-10" dirty="0">
                <a:latin typeface="Arial"/>
                <a:cs typeface="Arial"/>
              </a:rPr>
              <a:t>put</a:t>
            </a:r>
            <a:r>
              <a:rPr sz="1300" b="1" spc="7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50" dirty="0">
                <a:latin typeface="Arial"/>
                <a:cs typeface="Arial"/>
              </a:rPr>
              <a:t>y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-15" dirty="0">
                <a:latin typeface="Arial"/>
                <a:cs typeface="Arial"/>
              </a:rPr>
              <a:t>e=</a:t>
            </a:r>
            <a:r>
              <a:rPr sz="1300" b="1" dirty="0">
                <a:latin typeface="Arial"/>
                <a:cs typeface="Arial"/>
              </a:rPr>
              <a:t>“</a:t>
            </a:r>
            <a:r>
              <a:rPr sz="1300" b="1" spc="-5" dirty="0">
                <a:latin typeface="Arial"/>
                <a:cs typeface="Arial"/>
              </a:rPr>
              <a:t>n</a:t>
            </a:r>
            <a:r>
              <a:rPr sz="1300" b="1" spc="-10" dirty="0">
                <a:latin typeface="Arial"/>
                <a:cs typeface="Arial"/>
              </a:rPr>
              <a:t>um</a:t>
            </a:r>
            <a:r>
              <a:rPr sz="1300" b="1" spc="-5" dirty="0">
                <a:latin typeface="Arial"/>
                <a:cs typeface="Arial"/>
              </a:rPr>
              <a:t>b</a:t>
            </a:r>
            <a:r>
              <a:rPr sz="1300" b="1" spc="-15" dirty="0">
                <a:latin typeface="Arial"/>
                <a:cs typeface="Arial"/>
              </a:rPr>
              <a:t>er</a:t>
            </a:r>
            <a:r>
              <a:rPr sz="1300" b="1" spc="-10" dirty="0">
                <a:latin typeface="Arial"/>
                <a:cs typeface="Arial"/>
              </a:rPr>
              <a:t>"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ng-model=“</a:t>
            </a:r>
            <a:r>
              <a:rPr sz="1300" b="1" spc="-10" dirty="0">
                <a:latin typeface="Arial"/>
                <a:cs typeface="Arial"/>
              </a:rPr>
              <a:t>pri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"</a:t>
            </a:r>
            <a:r>
              <a:rPr sz="1300" b="1" spc="-10" dirty="0">
                <a:latin typeface="Arial"/>
                <a:cs typeface="Arial"/>
              </a:rPr>
              <a:t>&gt;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Quanti</a:t>
            </a:r>
            <a:r>
              <a:rPr sz="1300" b="1" dirty="0">
                <a:latin typeface="Arial"/>
                <a:cs typeface="Arial"/>
              </a:rPr>
              <a:t>t</a:t>
            </a:r>
            <a:r>
              <a:rPr sz="1300" b="1" spc="-35" dirty="0">
                <a:latin typeface="Arial"/>
                <a:cs typeface="Arial"/>
              </a:rPr>
              <a:t>y</a:t>
            </a:r>
            <a:r>
              <a:rPr sz="1300" b="1" spc="-5" dirty="0">
                <a:latin typeface="Arial"/>
                <a:cs typeface="Arial"/>
              </a:rPr>
              <a:t>: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&lt;input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50" dirty="0">
                <a:latin typeface="Arial"/>
                <a:cs typeface="Arial"/>
              </a:rPr>
              <a:t>y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-15" dirty="0">
                <a:latin typeface="Arial"/>
                <a:cs typeface="Arial"/>
              </a:rPr>
              <a:t>e=</a:t>
            </a:r>
            <a:r>
              <a:rPr sz="1300" b="1" dirty="0">
                <a:latin typeface="Arial"/>
                <a:cs typeface="Arial"/>
              </a:rPr>
              <a:t>“n</a:t>
            </a:r>
            <a:r>
              <a:rPr sz="1300" b="1" spc="-10" dirty="0">
                <a:latin typeface="Arial"/>
                <a:cs typeface="Arial"/>
              </a:rPr>
              <a:t>um</a:t>
            </a:r>
            <a:r>
              <a:rPr sz="1300" b="1" dirty="0">
                <a:latin typeface="Arial"/>
                <a:cs typeface="Arial"/>
              </a:rPr>
              <a:t>b</a:t>
            </a:r>
            <a:r>
              <a:rPr sz="1300" b="1" spc="-15" dirty="0">
                <a:latin typeface="Arial"/>
                <a:cs typeface="Arial"/>
              </a:rPr>
              <a:t>er</a:t>
            </a:r>
            <a:r>
              <a:rPr sz="1300" b="1" spc="-10" dirty="0">
                <a:latin typeface="Arial"/>
                <a:cs typeface="Arial"/>
              </a:rPr>
              <a:t>"</a:t>
            </a:r>
            <a:r>
              <a:rPr sz="1300" b="1" spc="8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ng-</a:t>
            </a:r>
            <a:r>
              <a:rPr sz="1300" b="1" spc="-15" dirty="0">
                <a:latin typeface="Arial"/>
                <a:cs typeface="Arial"/>
              </a:rPr>
              <a:t>mode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spc="-15" dirty="0">
                <a:latin typeface="Arial"/>
                <a:cs typeface="Arial"/>
              </a:rPr>
              <a:t>=</a:t>
            </a:r>
            <a:r>
              <a:rPr sz="1300" b="1" spc="-10" dirty="0">
                <a:latin typeface="Arial"/>
                <a:cs typeface="Arial"/>
              </a:rPr>
              <a:t>“q</a:t>
            </a:r>
            <a:r>
              <a:rPr sz="1300" b="1" dirty="0">
                <a:latin typeface="Arial"/>
                <a:cs typeface="Arial"/>
              </a:rPr>
              <a:t>u</a:t>
            </a:r>
            <a:r>
              <a:rPr sz="1300" b="1" spc="-15" dirty="0">
                <a:latin typeface="Arial"/>
                <a:cs typeface="Arial"/>
              </a:rPr>
              <a:t>a</a:t>
            </a:r>
            <a:r>
              <a:rPr sz="1300" b="1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ti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y"&gt;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11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otal:</a:t>
            </a:r>
            <a:r>
              <a:rPr sz="1300" b="1" spc="7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{{total()}}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&lt;/di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&lt;</a:t>
            </a:r>
            <a:r>
              <a:rPr sz="1300" spc="-5" dirty="0">
                <a:latin typeface="Arial"/>
                <a:cs typeface="Arial"/>
              </a:rPr>
              <a:t>/</a:t>
            </a:r>
            <a:r>
              <a:rPr sz="1300" spc="-15" dirty="0">
                <a:latin typeface="Arial"/>
                <a:cs typeface="Arial"/>
              </a:rPr>
              <a:t>bod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443216" y="378835"/>
            <a:ext cx="1321055" cy="4069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03007" y="378835"/>
            <a:ext cx="280416" cy="4069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91668" y="378835"/>
            <a:ext cx="1999997" cy="4069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1311920"/>
            <a:ext cx="309945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14181" y="1245869"/>
            <a:ext cx="254507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2128" y="1311920"/>
            <a:ext cx="130593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8355" y="1311920"/>
            <a:ext cx="1579116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8955" y="378835"/>
            <a:ext cx="3628125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250" y="2302002"/>
            <a:ext cx="2656840" cy="2115820"/>
          </a:xfrm>
          <a:custGeom>
            <a:avLst/>
            <a:gdLst/>
            <a:ahLst/>
            <a:cxnLst/>
            <a:rect l="l" t="t" r="r" b="b"/>
            <a:pathLst>
              <a:path w="2656840" h="2115820">
                <a:moveTo>
                  <a:pt x="0" y="352556"/>
                </a:moveTo>
                <a:lnTo>
                  <a:pt x="4614" y="295374"/>
                </a:lnTo>
                <a:lnTo>
                  <a:pt x="17974" y="241128"/>
                </a:lnTo>
                <a:lnTo>
                  <a:pt x="39353" y="190545"/>
                </a:lnTo>
                <a:lnTo>
                  <a:pt x="68025" y="144349"/>
                </a:lnTo>
                <a:lnTo>
                  <a:pt x="103265" y="103268"/>
                </a:lnTo>
                <a:lnTo>
                  <a:pt x="144347" y="68028"/>
                </a:lnTo>
                <a:lnTo>
                  <a:pt x="190544" y="39355"/>
                </a:lnTo>
                <a:lnTo>
                  <a:pt x="241130" y="17975"/>
                </a:lnTo>
                <a:lnTo>
                  <a:pt x="295380" y="4614"/>
                </a:lnTo>
                <a:lnTo>
                  <a:pt x="352568" y="0"/>
                </a:lnTo>
                <a:lnTo>
                  <a:pt x="2303775" y="0"/>
                </a:lnTo>
                <a:lnTo>
                  <a:pt x="2360957" y="4614"/>
                </a:lnTo>
                <a:lnTo>
                  <a:pt x="2415203" y="17975"/>
                </a:lnTo>
                <a:lnTo>
                  <a:pt x="2465786" y="39355"/>
                </a:lnTo>
                <a:lnTo>
                  <a:pt x="2511982" y="68028"/>
                </a:lnTo>
                <a:lnTo>
                  <a:pt x="2553063" y="103268"/>
                </a:lnTo>
                <a:lnTo>
                  <a:pt x="2588303" y="144349"/>
                </a:lnTo>
                <a:lnTo>
                  <a:pt x="2616976" y="190545"/>
                </a:lnTo>
                <a:lnTo>
                  <a:pt x="2638356" y="241128"/>
                </a:lnTo>
                <a:lnTo>
                  <a:pt x="2651717" y="295374"/>
                </a:lnTo>
                <a:lnTo>
                  <a:pt x="2656331" y="352556"/>
                </a:lnTo>
                <a:lnTo>
                  <a:pt x="2656331" y="1762743"/>
                </a:lnTo>
                <a:lnTo>
                  <a:pt x="2651717" y="1819931"/>
                </a:lnTo>
                <a:lnTo>
                  <a:pt x="2638356" y="1874181"/>
                </a:lnTo>
                <a:lnTo>
                  <a:pt x="2616976" y="1924767"/>
                </a:lnTo>
                <a:lnTo>
                  <a:pt x="2588303" y="1970964"/>
                </a:lnTo>
                <a:lnTo>
                  <a:pt x="2553063" y="2012046"/>
                </a:lnTo>
                <a:lnTo>
                  <a:pt x="2511982" y="2047285"/>
                </a:lnTo>
                <a:lnTo>
                  <a:pt x="2465786" y="2075958"/>
                </a:lnTo>
                <a:lnTo>
                  <a:pt x="2415203" y="2097337"/>
                </a:lnTo>
                <a:lnTo>
                  <a:pt x="2360957" y="2110697"/>
                </a:lnTo>
                <a:lnTo>
                  <a:pt x="2303775" y="2115311"/>
                </a:lnTo>
                <a:lnTo>
                  <a:pt x="352568" y="2115311"/>
                </a:lnTo>
                <a:lnTo>
                  <a:pt x="295380" y="2110697"/>
                </a:lnTo>
                <a:lnTo>
                  <a:pt x="241130" y="2097337"/>
                </a:lnTo>
                <a:lnTo>
                  <a:pt x="190544" y="2075958"/>
                </a:lnTo>
                <a:lnTo>
                  <a:pt x="144347" y="2047285"/>
                </a:lnTo>
                <a:lnTo>
                  <a:pt x="103265" y="2012046"/>
                </a:lnTo>
                <a:lnTo>
                  <a:pt x="68025" y="1970964"/>
                </a:lnTo>
                <a:lnTo>
                  <a:pt x="39353" y="1924767"/>
                </a:lnTo>
                <a:lnTo>
                  <a:pt x="17974" y="1874181"/>
                </a:lnTo>
                <a:lnTo>
                  <a:pt x="4614" y="1819931"/>
                </a:lnTo>
                <a:lnTo>
                  <a:pt x="0" y="1762743"/>
                </a:lnTo>
                <a:lnTo>
                  <a:pt x="0" y="352556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8217" y="2302002"/>
            <a:ext cx="2745105" cy="2118360"/>
          </a:xfrm>
          <a:custGeom>
            <a:avLst/>
            <a:gdLst/>
            <a:ahLst/>
            <a:cxnLst/>
            <a:rect l="l" t="t" r="r" b="b"/>
            <a:pathLst>
              <a:path w="2745104" h="2118360">
                <a:moveTo>
                  <a:pt x="0" y="353055"/>
                </a:moveTo>
                <a:lnTo>
                  <a:pt x="4622" y="295799"/>
                </a:lnTo>
                <a:lnTo>
                  <a:pt x="18004" y="241480"/>
                </a:lnTo>
                <a:lnTo>
                  <a:pt x="39418" y="190826"/>
                </a:lnTo>
                <a:lnTo>
                  <a:pt x="68136" y="144565"/>
                </a:lnTo>
                <a:lnTo>
                  <a:pt x="103430" y="103425"/>
                </a:lnTo>
                <a:lnTo>
                  <a:pt x="144571" y="68132"/>
                </a:lnTo>
                <a:lnTo>
                  <a:pt x="190831" y="39416"/>
                </a:lnTo>
                <a:lnTo>
                  <a:pt x="241483" y="18003"/>
                </a:lnTo>
                <a:lnTo>
                  <a:pt x="295798" y="4622"/>
                </a:lnTo>
                <a:lnTo>
                  <a:pt x="353049" y="0"/>
                </a:lnTo>
                <a:lnTo>
                  <a:pt x="2391674" y="0"/>
                </a:lnTo>
                <a:lnTo>
                  <a:pt x="2448932" y="4622"/>
                </a:lnTo>
                <a:lnTo>
                  <a:pt x="2503252" y="18003"/>
                </a:lnTo>
                <a:lnTo>
                  <a:pt x="2553905" y="39416"/>
                </a:lnTo>
                <a:lnTo>
                  <a:pt x="2600166" y="68132"/>
                </a:lnTo>
                <a:lnTo>
                  <a:pt x="2641305" y="103425"/>
                </a:lnTo>
                <a:lnTo>
                  <a:pt x="2676596" y="144565"/>
                </a:lnTo>
                <a:lnTo>
                  <a:pt x="2705310" y="190826"/>
                </a:lnTo>
                <a:lnTo>
                  <a:pt x="2726721" y="241480"/>
                </a:lnTo>
                <a:lnTo>
                  <a:pt x="2740102" y="295799"/>
                </a:lnTo>
                <a:lnTo>
                  <a:pt x="2744723" y="353055"/>
                </a:lnTo>
                <a:lnTo>
                  <a:pt x="2744723" y="1765291"/>
                </a:lnTo>
                <a:lnTo>
                  <a:pt x="2740102" y="1822560"/>
                </a:lnTo>
                <a:lnTo>
                  <a:pt x="2726721" y="1876886"/>
                </a:lnTo>
                <a:lnTo>
                  <a:pt x="2705310" y="1927545"/>
                </a:lnTo>
                <a:lnTo>
                  <a:pt x="2676596" y="1973807"/>
                </a:lnTo>
                <a:lnTo>
                  <a:pt x="2641305" y="2014947"/>
                </a:lnTo>
                <a:lnTo>
                  <a:pt x="2600166" y="2050237"/>
                </a:lnTo>
                <a:lnTo>
                  <a:pt x="2553905" y="2078950"/>
                </a:lnTo>
                <a:lnTo>
                  <a:pt x="2503252" y="2100359"/>
                </a:lnTo>
                <a:lnTo>
                  <a:pt x="2448932" y="2113738"/>
                </a:lnTo>
                <a:lnTo>
                  <a:pt x="2391674" y="2118359"/>
                </a:lnTo>
                <a:lnTo>
                  <a:pt x="353049" y="2118359"/>
                </a:lnTo>
                <a:lnTo>
                  <a:pt x="295798" y="2113738"/>
                </a:lnTo>
                <a:lnTo>
                  <a:pt x="241483" y="2100359"/>
                </a:lnTo>
                <a:lnTo>
                  <a:pt x="190831" y="2078950"/>
                </a:lnTo>
                <a:lnTo>
                  <a:pt x="144571" y="2050237"/>
                </a:lnTo>
                <a:lnTo>
                  <a:pt x="103430" y="2014947"/>
                </a:lnTo>
                <a:lnTo>
                  <a:pt x="68136" y="1973807"/>
                </a:lnTo>
                <a:lnTo>
                  <a:pt x="39418" y="1927545"/>
                </a:lnTo>
                <a:lnTo>
                  <a:pt x="18004" y="1876886"/>
                </a:lnTo>
                <a:lnTo>
                  <a:pt x="4622" y="1822560"/>
                </a:lnTo>
                <a:lnTo>
                  <a:pt x="0" y="1765291"/>
                </a:lnTo>
                <a:lnTo>
                  <a:pt x="0" y="353055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8577" y="2302002"/>
            <a:ext cx="2519680" cy="2115820"/>
          </a:xfrm>
          <a:custGeom>
            <a:avLst/>
            <a:gdLst/>
            <a:ahLst/>
            <a:cxnLst/>
            <a:rect l="l" t="t" r="r" b="b"/>
            <a:pathLst>
              <a:path w="2519679" h="2115820">
                <a:moveTo>
                  <a:pt x="0" y="352556"/>
                </a:moveTo>
                <a:lnTo>
                  <a:pt x="4614" y="295374"/>
                </a:lnTo>
                <a:lnTo>
                  <a:pt x="17974" y="241128"/>
                </a:lnTo>
                <a:lnTo>
                  <a:pt x="39353" y="190545"/>
                </a:lnTo>
                <a:lnTo>
                  <a:pt x="68026" y="144349"/>
                </a:lnTo>
                <a:lnTo>
                  <a:pt x="103266" y="103268"/>
                </a:lnTo>
                <a:lnTo>
                  <a:pt x="144347" y="68028"/>
                </a:lnTo>
                <a:lnTo>
                  <a:pt x="190543" y="39355"/>
                </a:lnTo>
                <a:lnTo>
                  <a:pt x="241128" y="17975"/>
                </a:lnTo>
                <a:lnTo>
                  <a:pt x="295376" y="4614"/>
                </a:lnTo>
                <a:lnTo>
                  <a:pt x="352562" y="0"/>
                </a:lnTo>
                <a:lnTo>
                  <a:pt x="2166609" y="0"/>
                </a:lnTo>
                <a:lnTo>
                  <a:pt x="2223795" y="4614"/>
                </a:lnTo>
                <a:lnTo>
                  <a:pt x="2278043" y="17975"/>
                </a:lnTo>
                <a:lnTo>
                  <a:pt x="2328628" y="39355"/>
                </a:lnTo>
                <a:lnTo>
                  <a:pt x="2374824" y="68028"/>
                </a:lnTo>
                <a:lnTo>
                  <a:pt x="2415905" y="103268"/>
                </a:lnTo>
                <a:lnTo>
                  <a:pt x="2451145" y="144349"/>
                </a:lnTo>
                <a:lnTo>
                  <a:pt x="2479817" y="190545"/>
                </a:lnTo>
                <a:lnTo>
                  <a:pt x="2501197" y="241128"/>
                </a:lnTo>
                <a:lnTo>
                  <a:pt x="2514557" y="295374"/>
                </a:lnTo>
                <a:lnTo>
                  <a:pt x="2519171" y="352556"/>
                </a:lnTo>
                <a:lnTo>
                  <a:pt x="2519171" y="1762743"/>
                </a:lnTo>
                <a:lnTo>
                  <a:pt x="2514557" y="1819931"/>
                </a:lnTo>
                <a:lnTo>
                  <a:pt x="2501197" y="1874181"/>
                </a:lnTo>
                <a:lnTo>
                  <a:pt x="2479817" y="1924767"/>
                </a:lnTo>
                <a:lnTo>
                  <a:pt x="2451145" y="1970964"/>
                </a:lnTo>
                <a:lnTo>
                  <a:pt x="2415905" y="2012046"/>
                </a:lnTo>
                <a:lnTo>
                  <a:pt x="2374824" y="2047285"/>
                </a:lnTo>
                <a:lnTo>
                  <a:pt x="2328628" y="2075958"/>
                </a:lnTo>
                <a:lnTo>
                  <a:pt x="2278043" y="2097337"/>
                </a:lnTo>
                <a:lnTo>
                  <a:pt x="2223795" y="2110697"/>
                </a:lnTo>
                <a:lnTo>
                  <a:pt x="2166609" y="2115311"/>
                </a:lnTo>
                <a:lnTo>
                  <a:pt x="352562" y="2115311"/>
                </a:lnTo>
                <a:lnTo>
                  <a:pt x="295376" y="2110697"/>
                </a:lnTo>
                <a:lnTo>
                  <a:pt x="241128" y="2097337"/>
                </a:lnTo>
                <a:lnTo>
                  <a:pt x="190543" y="2075958"/>
                </a:lnTo>
                <a:lnTo>
                  <a:pt x="144347" y="2047285"/>
                </a:lnTo>
                <a:lnTo>
                  <a:pt x="103266" y="2012046"/>
                </a:lnTo>
                <a:lnTo>
                  <a:pt x="68026" y="1970964"/>
                </a:lnTo>
                <a:lnTo>
                  <a:pt x="39353" y="1924767"/>
                </a:lnTo>
                <a:lnTo>
                  <a:pt x="17974" y="1874181"/>
                </a:lnTo>
                <a:lnTo>
                  <a:pt x="4614" y="1819931"/>
                </a:lnTo>
                <a:lnTo>
                  <a:pt x="0" y="1762743"/>
                </a:lnTo>
                <a:lnTo>
                  <a:pt x="0" y="35255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502" y="2068985"/>
            <a:ext cx="2388235" cy="226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</a:pPr>
            <a:r>
              <a:rPr sz="1800" b="1" spc="-10" dirty="0">
                <a:latin typeface="Aharoni"/>
                <a:cs typeface="Aharoni"/>
              </a:rPr>
              <a:t>i</a:t>
            </a:r>
            <a:r>
              <a:rPr sz="1800" b="1" spc="-5" dirty="0">
                <a:latin typeface="Aharoni"/>
                <a:cs typeface="Aharoni"/>
              </a:rPr>
              <a:t>ndex.h</a:t>
            </a:r>
            <a:r>
              <a:rPr sz="1800" b="1" spc="-15" dirty="0">
                <a:latin typeface="Aharoni"/>
                <a:cs typeface="Aharoni"/>
              </a:rPr>
              <a:t>tml</a:t>
            </a:r>
            <a:endParaRPr sz="1800">
              <a:latin typeface="Aharoni"/>
              <a:cs typeface="Aharon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00" spc="-15" dirty="0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</a:t>
            </a:r>
            <a:r>
              <a:rPr sz="1300" spc="-15" dirty="0">
                <a:latin typeface="Arial"/>
                <a:cs typeface="Arial"/>
              </a:rPr>
              <a:t>head&gt;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&lt;script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src=</a:t>
            </a:r>
            <a:r>
              <a:rPr sz="1300" spc="-15" dirty="0">
                <a:latin typeface="Arial"/>
                <a:cs typeface="Arial"/>
              </a:rPr>
              <a:t>"</a:t>
            </a:r>
            <a:r>
              <a:rPr sz="1300" spc="-10" dirty="0">
                <a:latin typeface="Arial"/>
                <a:cs typeface="Arial"/>
              </a:rPr>
              <a:t>https://aj</a:t>
            </a:r>
            <a:r>
              <a:rPr sz="1300" spc="-5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x</a:t>
            </a:r>
            <a:r>
              <a:rPr sz="1300" spc="0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go</a:t>
            </a:r>
            <a:r>
              <a:rPr sz="1300" spc="-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gl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pis.com/aja</a:t>
            </a:r>
            <a:r>
              <a:rPr sz="1300" spc="-20" dirty="0">
                <a:latin typeface="Arial"/>
                <a:cs typeface="Arial"/>
              </a:rPr>
              <a:t>x</a:t>
            </a:r>
            <a:r>
              <a:rPr sz="1300" spc="-5" dirty="0">
                <a:latin typeface="Arial"/>
                <a:cs typeface="Arial"/>
              </a:rPr>
              <a:t>/libs</a:t>
            </a:r>
            <a:r>
              <a:rPr sz="1300" spc="-30" dirty="0">
                <a:latin typeface="Arial"/>
                <a:cs typeface="Arial"/>
              </a:rPr>
              <a:t>/</a:t>
            </a:r>
            <a:r>
              <a:rPr sz="1300" spc="-5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g</a:t>
            </a:r>
            <a:r>
              <a:rPr sz="1300" spc="-10" dirty="0">
                <a:latin typeface="Arial"/>
                <a:cs typeface="Arial"/>
              </a:rPr>
              <a:t>ul</a:t>
            </a:r>
            <a:r>
              <a:rPr sz="1300" spc="-5" dirty="0">
                <a:latin typeface="Arial"/>
                <a:cs typeface="Arial"/>
              </a:rPr>
              <a:t>arjs</a:t>
            </a:r>
            <a:r>
              <a:rPr sz="1300" spc="-10" dirty="0">
                <a:latin typeface="Arial"/>
                <a:cs typeface="Arial"/>
              </a:rPr>
              <a:t>/</a:t>
            </a:r>
            <a:r>
              <a:rPr sz="1300" dirty="0">
                <a:latin typeface="Arial"/>
                <a:cs typeface="Arial"/>
              </a:rPr>
              <a:t>1</a:t>
            </a:r>
            <a:r>
              <a:rPr sz="1300" spc="-10" dirty="0">
                <a:latin typeface="Arial"/>
                <a:cs typeface="Arial"/>
              </a:rPr>
              <a:t>.6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-1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/angula</a:t>
            </a:r>
            <a:r>
              <a:rPr sz="1300" spc="-8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.min.js"</a:t>
            </a:r>
            <a:r>
              <a:rPr sz="1300" spc="-5" dirty="0">
                <a:latin typeface="Arial"/>
                <a:cs typeface="Arial"/>
              </a:rPr>
              <a:t>&gt;</a:t>
            </a:r>
            <a:r>
              <a:rPr sz="1300" spc="-10" dirty="0">
                <a:latin typeface="Arial"/>
                <a:cs typeface="Arial"/>
              </a:rPr>
              <a:t>&lt;/s</a:t>
            </a:r>
            <a:r>
              <a:rPr sz="1300" spc="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dirty="0">
                <a:latin typeface="Arial"/>
                <a:cs typeface="Arial"/>
              </a:rPr>
              <a:t>p</a:t>
            </a:r>
            <a:r>
              <a:rPr sz="1300" spc="-30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&lt;sc</a:t>
            </a:r>
            <a:r>
              <a:rPr sz="1300" b="1" spc="-15" dirty="0">
                <a:latin typeface="Arial"/>
                <a:cs typeface="Arial"/>
              </a:rPr>
              <a:t>rip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src=</a:t>
            </a:r>
            <a:r>
              <a:rPr sz="1300" b="1" spc="-10" dirty="0">
                <a:latin typeface="Arial"/>
                <a:cs typeface="Arial"/>
              </a:rPr>
              <a:t>“</a:t>
            </a:r>
            <a:r>
              <a:rPr sz="1300" b="1" spc="-15" dirty="0">
                <a:latin typeface="Arial"/>
                <a:cs typeface="Arial"/>
              </a:rPr>
              <a:t>app.j</a:t>
            </a:r>
            <a:r>
              <a:rPr sz="1300" b="1" spc="-10" dirty="0">
                <a:latin typeface="Arial"/>
                <a:cs typeface="Arial"/>
              </a:rPr>
              <a:t>s”&gt;&lt;/</a:t>
            </a:r>
            <a:r>
              <a:rPr sz="1300" b="1" spc="-5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cri</a:t>
            </a:r>
            <a:r>
              <a:rPr sz="1300" b="1" dirty="0">
                <a:latin typeface="Arial"/>
                <a:cs typeface="Arial"/>
              </a:rPr>
              <a:t>p</a:t>
            </a:r>
            <a:r>
              <a:rPr sz="1300" b="1" spc="-10" dirty="0">
                <a:latin typeface="Arial"/>
                <a:cs typeface="Arial"/>
              </a:rPr>
              <a:t>t&gt;</a:t>
            </a:r>
            <a:endParaRPr sz="1300">
              <a:latin typeface="Arial"/>
              <a:cs typeface="Arial"/>
            </a:endParaRPr>
          </a:p>
          <a:p>
            <a:pPr marL="12700" marR="167005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&lt;sc</a:t>
            </a:r>
            <a:r>
              <a:rPr sz="1300" b="1" spc="-15" dirty="0">
                <a:latin typeface="Arial"/>
                <a:cs typeface="Arial"/>
              </a:rPr>
              <a:t>ript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sr</a:t>
            </a:r>
            <a:r>
              <a:rPr sz="1300" b="1" spc="-10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=</a:t>
            </a:r>
            <a:r>
              <a:rPr sz="1300" b="1" spc="-10" dirty="0">
                <a:latin typeface="Arial"/>
                <a:cs typeface="Arial"/>
              </a:rPr>
              <a:t>“demoCtrl.j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”&gt;</a:t>
            </a:r>
            <a:r>
              <a:rPr sz="1300" b="1" spc="-5" dirty="0">
                <a:latin typeface="Arial"/>
                <a:cs typeface="Arial"/>
              </a:rPr>
              <a:t>&lt;/</a:t>
            </a:r>
            <a:r>
              <a:rPr sz="1300" b="1" spc="-15" dirty="0">
                <a:latin typeface="Arial"/>
                <a:cs typeface="Arial"/>
              </a:rPr>
              <a:t>scr</a:t>
            </a:r>
            <a:r>
              <a:rPr sz="1300" b="1" dirty="0">
                <a:latin typeface="Arial"/>
                <a:cs typeface="Arial"/>
              </a:rPr>
              <a:t>i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5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&lt;/head&gt;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8370" y="2047399"/>
            <a:ext cx="6648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haroni"/>
                <a:cs typeface="Aharoni"/>
              </a:rPr>
              <a:t>app.</a:t>
            </a:r>
            <a:r>
              <a:rPr sz="1800" b="1" spc="-10" dirty="0">
                <a:latin typeface="Aharoni"/>
                <a:cs typeface="Aharoni"/>
              </a:rPr>
              <a:t>j</a:t>
            </a:r>
            <a:r>
              <a:rPr sz="1800" b="1" dirty="0">
                <a:latin typeface="Aharoni"/>
                <a:cs typeface="Aharoni"/>
              </a:rPr>
              <a:t>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1869" y="2045625"/>
            <a:ext cx="1218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haroni"/>
                <a:cs typeface="Aharoni"/>
              </a:rPr>
              <a:t>demo</a:t>
            </a:r>
            <a:r>
              <a:rPr sz="1800" b="1" spc="-10" dirty="0">
                <a:latin typeface="Aharoni"/>
                <a:cs typeface="Aharoni"/>
              </a:rPr>
              <a:t>C</a:t>
            </a:r>
            <a:r>
              <a:rPr sz="1800" b="1" spc="-15" dirty="0">
                <a:latin typeface="Aharoni"/>
                <a:cs typeface="Aharoni"/>
              </a:rPr>
              <a:t>trl.j</a:t>
            </a:r>
            <a:r>
              <a:rPr sz="1800" b="1" dirty="0">
                <a:latin typeface="Aharoni"/>
                <a:cs typeface="Aharoni"/>
              </a:rPr>
              <a:t>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2530" y="2714228"/>
            <a:ext cx="23164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angula</a:t>
            </a:r>
            <a:r>
              <a:rPr sz="1300" spc="-8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.modul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0" dirty="0">
                <a:latin typeface="Arial"/>
                <a:cs typeface="Arial"/>
              </a:rPr>
              <a:t>(</a:t>
            </a:r>
            <a:r>
              <a:rPr sz="1300" spc="-5" dirty="0">
                <a:latin typeface="Arial"/>
                <a:cs typeface="Arial"/>
              </a:rPr>
              <a:t>“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m</a:t>
            </a:r>
            <a:r>
              <a:rPr sz="1300" spc="-15" dirty="0">
                <a:latin typeface="Arial"/>
                <a:cs typeface="Arial"/>
              </a:rPr>
              <a:t>oA</a:t>
            </a:r>
            <a:r>
              <a:rPr sz="1300" spc="-5" dirty="0">
                <a:latin typeface="Arial"/>
                <a:cs typeface="Arial"/>
              </a:rPr>
              <a:t>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”,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[]);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6561" y="2632566"/>
            <a:ext cx="2083435" cy="16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app.cont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olle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(</a:t>
            </a:r>
            <a:r>
              <a:rPr sz="1300" spc="0" dirty="0">
                <a:latin typeface="Arial"/>
                <a:cs typeface="Arial"/>
              </a:rPr>
              <a:t>“</a:t>
            </a:r>
            <a:r>
              <a:rPr sz="1300" spc="-15" dirty="0">
                <a:latin typeface="Arial"/>
                <a:cs typeface="Arial"/>
              </a:rPr>
              <a:t>d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moC</a:t>
            </a:r>
            <a:r>
              <a:rPr sz="1300" spc="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l</a:t>
            </a:r>
            <a:r>
              <a:rPr sz="1300" spc="0" dirty="0">
                <a:latin typeface="Arial"/>
                <a:cs typeface="Arial"/>
              </a:rPr>
              <a:t>”</a:t>
            </a:r>
            <a:r>
              <a:rPr sz="1300" spc="-5" dirty="0"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functio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spc="-10" dirty="0">
                <a:latin typeface="Arial"/>
                <a:cs typeface="Arial"/>
              </a:rPr>
              <a:t>($scope)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$</a:t>
            </a:r>
            <a:r>
              <a:rPr sz="1300" spc="-10" dirty="0">
                <a:latin typeface="Arial"/>
                <a:cs typeface="Arial"/>
              </a:rPr>
              <a:t>scope.price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$</a:t>
            </a:r>
            <a:r>
              <a:rPr sz="1300" spc="-10" dirty="0">
                <a:latin typeface="Arial"/>
                <a:cs typeface="Arial"/>
              </a:rPr>
              <a:t>scope.qua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tity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3</a:t>
            </a:r>
            <a:r>
              <a:rPr sz="1300" spc="-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334010" marR="5080" indent="-13716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$</a:t>
            </a:r>
            <a:r>
              <a:rPr sz="1300" spc="-10" dirty="0">
                <a:latin typeface="Arial"/>
                <a:cs typeface="Arial"/>
              </a:rPr>
              <a:t>scope.total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functio</a:t>
            </a:r>
            <a:r>
              <a:rPr sz="1300" spc="-20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()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{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return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pric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*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quantity</a:t>
            </a:r>
            <a:endParaRPr sz="13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};</a:t>
            </a:r>
            <a:endParaRPr sz="13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705"/>
              </a:spcBef>
            </a:pPr>
            <a:r>
              <a:rPr sz="1300" spc="-5" dirty="0">
                <a:latin typeface="Arial"/>
                <a:cs typeface="Arial"/>
              </a:rPr>
              <a:t>});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2256" y="378835"/>
            <a:ext cx="323088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1031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452" y="378835"/>
            <a:ext cx="2333244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5199" y="1218895"/>
            <a:ext cx="2545461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7663" y="1218895"/>
            <a:ext cx="146303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6004" y="1218895"/>
            <a:ext cx="1954530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7235" y="1218895"/>
            <a:ext cx="97536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7743" y="2112011"/>
            <a:ext cx="1843149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9352" y="2112011"/>
            <a:ext cx="179832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7120" y="2112011"/>
            <a:ext cx="382014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3795" y="2386026"/>
            <a:ext cx="1426592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8268" y="2386026"/>
            <a:ext cx="911604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5115" y="2386026"/>
            <a:ext cx="146303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8380" y="2660904"/>
            <a:ext cx="980694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48544" y="3023616"/>
            <a:ext cx="424815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61943" y="3016630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62744" y="3023616"/>
            <a:ext cx="801876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4656" y="3023616"/>
            <a:ext cx="109166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48544" y="3387800"/>
            <a:ext cx="424815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1943" y="3380866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283" y="3387800"/>
            <a:ext cx="981023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3795" y="3387800"/>
            <a:ext cx="139446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7392" y="3387800"/>
            <a:ext cx="1051560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6115" y="3662476"/>
            <a:ext cx="1902966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2944" y="3936796"/>
            <a:ext cx="2142872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8456" y="3936796"/>
            <a:ext cx="141732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0904" y="4211116"/>
            <a:ext cx="60899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4892" y="4211116"/>
            <a:ext cx="144018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7764" y="4211116"/>
            <a:ext cx="1074901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66331" y="2188464"/>
            <a:ext cx="1083564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3179" y="2188464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19677" y="2188464"/>
            <a:ext cx="342899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48284" y="2188464"/>
            <a:ext cx="146913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21679" y="2188464"/>
            <a:ext cx="687628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6331" y="2538679"/>
            <a:ext cx="1083564" cy="2289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4975" y="2532253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3179" y="2538679"/>
            <a:ext cx="146303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2000" y="2538679"/>
            <a:ext cx="343357" cy="2289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90843" y="2538679"/>
            <a:ext cx="146303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3996" y="2538679"/>
            <a:ext cx="440945" cy="228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7174" y="2538679"/>
            <a:ext cx="521970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3524" y="2813556"/>
            <a:ext cx="1777112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5267" y="3164077"/>
            <a:ext cx="1215807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94975" y="3157093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62116" y="3164077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61887" y="3164077"/>
            <a:ext cx="34290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90487" y="3164077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39484" y="3438397"/>
            <a:ext cx="98069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2763" y="3789273"/>
            <a:ext cx="1426464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94975" y="3781906"/>
            <a:ext cx="190500" cy="2118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39611" y="3789273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32809" y="3789273"/>
            <a:ext cx="34290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1416" y="3789273"/>
            <a:ext cx="146304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34568" y="3789273"/>
            <a:ext cx="383286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186379" y="2657493"/>
            <a:ext cx="138176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ts val="1860"/>
              </a:lnSpc>
              <a:tabLst>
                <a:tab pos="124079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6"/>
              </a:rPr>
              <a:t>M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d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ules</a:t>
            </a:r>
            <a:r>
              <a:rPr sz="1600" b="1" spc="60" dirty="0">
                <a:solidFill>
                  <a:srgbClr val="006500"/>
                </a:solidFill>
                <a:latin typeface="Times New Roman"/>
                <a:cs typeface="Times New Roman"/>
                <a:hlinkClick r:id="rId47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latin typeface="Aharoni"/>
                <a:cs typeface="Aharoni"/>
                <a:hlinkClick r:id="rId47"/>
              </a:rPr>
              <a:t>.2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2144" y="1311920"/>
            <a:ext cx="813816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7582" y="1568958"/>
            <a:ext cx="3194685" cy="0"/>
          </a:xfrm>
          <a:custGeom>
            <a:avLst/>
            <a:gdLst/>
            <a:ahLst/>
            <a:cxnLst/>
            <a:rect l="l" t="t" r="r" b="b"/>
            <a:pathLst>
              <a:path w="3194684">
                <a:moveTo>
                  <a:pt x="0" y="0"/>
                </a:moveTo>
                <a:lnTo>
                  <a:pt x="3194303" y="0"/>
                </a:lnTo>
              </a:path>
            </a:pathLst>
          </a:custGeom>
          <a:ln w="7365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4181" y="1245869"/>
            <a:ext cx="254507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0223" y="1311920"/>
            <a:ext cx="185166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6887" y="1311920"/>
            <a:ext cx="912113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9867" y="1311920"/>
            <a:ext cx="1600581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6011" y="1311920"/>
            <a:ext cx="2286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7675" y="1949195"/>
            <a:ext cx="702628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4181" y="1882901"/>
            <a:ext cx="254507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7280" y="1949195"/>
            <a:ext cx="182879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6823" y="1949195"/>
            <a:ext cx="748665" cy="304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3153" y="2205990"/>
            <a:ext cx="2101850" cy="0"/>
          </a:xfrm>
          <a:custGeom>
            <a:avLst/>
            <a:gdLst/>
            <a:ahLst/>
            <a:cxnLst/>
            <a:rect l="l" t="t" r="r" b="b"/>
            <a:pathLst>
              <a:path w="2101850">
                <a:moveTo>
                  <a:pt x="0" y="0"/>
                </a:moveTo>
                <a:lnTo>
                  <a:pt x="2101595" y="0"/>
                </a:lnTo>
              </a:path>
            </a:pathLst>
          </a:custGeom>
          <a:ln w="7365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1939" y="1949195"/>
            <a:ext cx="310896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5440" y="1949195"/>
            <a:ext cx="1431164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6723" y="2587751"/>
            <a:ext cx="2239770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4194" y="2844546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7691" y="0"/>
                </a:lnTo>
              </a:path>
            </a:pathLst>
          </a:custGeom>
          <a:ln w="7365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4181" y="2521457"/>
            <a:ext cx="254507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7504" y="424555"/>
            <a:ext cx="1567943" cy="4069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9620" y="424555"/>
            <a:ext cx="1463040" cy="4069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663" y="1056467"/>
            <a:ext cx="1180590" cy="25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8378" y="1001664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7431" y="1056467"/>
            <a:ext cx="801014" cy="2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8276" y="1056467"/>
            <a:ext cx="522631" cy="254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1264" y="1056467"/>
            <a:ext cx="568961" cy="254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7632" y="1056467"/>
            <a:ext cx="155448" cy="254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0723" y="1056467"/>
            <a:ext cx="542544" cy="254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1376" y="1056467"/>
            <a:ext cx="950976" cy="2548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551" y="1056467"/>
            <a:ext cx="538886" cy="2548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4540" y="1056467"/>
            <a:ext cx="568961" cy="254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4699" y="1056467"/>
            <a:ext cx="259080" cy="2548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7227" y="1056467"/>
            <a:ext cx="463295" cy="254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5275" y="1602607"/>
            <a:ext cx="860907" cy="2545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58378" y="1547225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23" y="1602607"/>
            <a:ext cx="1345563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6484" y="1602607"/>
            <a:ext cx="2160004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45976" y="1602607"/>
            <a:ext cx="109727" cy="254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33181" y="2074545"/>
            <a:ext cx="178307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6259" y="2114373"/>
            <a:ext cx="892149" cy="2167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8455" y="2114373"/>
            <a:ext cx="773314" cy="2167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1347" y="2114373"/>
            <a:ext cx="876909" cy="2167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5988" y="2114373"/>
            <a:ext cx="1072895" cy="2167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6447" y="2114373"/>
            <a:ext cx="194310" cy="2167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5735" y="2579878"/>
            <a:ext cx="546606" cy="2164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33181" y="2539364"/>
            <a:ext cx="178307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49099" y="2579878"/>
            <a:ext cx="568756" cy="2164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444" y="2579878"/>
            <a:ext cx="381761" cy="2164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9903" y="2579878"/>
            <a:ext cx="526160" cy="2164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8467" y="2579878"/>
            <a:ext cx="891756" cy="2164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4879" y="2579878"/>
            <a:ext cx="565099" cy="2164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2771" y="3044699"/>
            <a:ext cx="603503" cy="2164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3181" y="3004185"/>
            <a:ext cx="178307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0144" y="3044699"/>
            <a:ext cx="514350" cy="2164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3404" y="3044699"/>
            <a:ext cx="636522" cy="2164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2620" y="3044699"/>
            <a:ext cx="589026" cy="2164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4855" y="3044699"/>
            <a:ext cx="445770" cy="2164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14315" y="3044699"/>
            <a:ext cx="588645" cy="2164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5111" y="3044699"/>
            <a:ext cx="558164" cy="2164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6171" y="3544823"/>
            <a:ext cx="569366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58378" y="3488816"/>
            <a:ext cx="216407" cy="23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10999" y="3544823"/>
            <a:ext cx="1064702" cy="2545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3308" y="3544823"/>
            <a:ext cx="989649" cy="2545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2100" y="3544823"/>
            <a:ext cx="592454" cy="2545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1600" y="3544823"/>
            <a:ext cx="286512" cy="2545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2144" y="3544823"/>
            <a:ext cx="329184" cy="2545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50435" y="3544823"/>
            <a:ext cx="795527" cy="2545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76475" y="3544823"/>
            <a:ext cx="1556513" cy="2545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8190" y="3544823"/>
            <a:ext cx="897126" cy="2545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4178" y="3544823"/>
            <a:ext cx="207873" cy="2545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4722" y="3544823"/>
            <a:ext cx="329183" cy="2545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590" y="3544823"/>
            <a:ext cx="1042415" cy="2545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58378" y="4034409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8180" y="4090415"/>
            <a:ext cx="1239188" cy="2548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09832" y="4090415"/>
            <a:ext cx="558165" cy="2548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14415" y="4090415"/>
            <a:ext cx="1053593" cy="2548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24755" y="4090415"/>
            <a:ext cx="1191335" cy="2548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14328" y="4090415"/>
            <a:ext cx="795896" cy="2548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4495" y="4090415"/>
            <a:ext cx="268224" cy="25481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0240" y="4090415"/>
            <a:ext cx="631950" cy="25481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74507" y="429127"/>
            <a:ext cx="782321" cy="40690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921892" y="402374"/>
            <a:ext cx="14890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Sing</a:t>
            </a:r>
            <a:r>
              <a:rPr sz="3200" b="1" spc="-15" dirty="0">
                <a:solidFill>
                  <a:srgbClr val="656565"/>
                </a:solidFill>
                <a:latin typeface="Courier New"/>
                <a:cs typeface="Courier New"/>
              </a:rPr>
              <a:t>l</a:t>
            </a:r>
            <a:r>
              <a:rPr sz="3200" b="1" dirty="0">
                <a:solidFill>
                  <a:srgbClr val="656565"/>
                </a:solidFill>
                <a:latin typeface="Courier New"/>
                <a:cs typeface="Courier New"/>
              </a:rPr>
              <a:t>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32941" y="402374"/>
            <a:ext cx="10020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Page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7385" y="402374"/>
            <a:ext cx="29514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Applications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88286" y="429127"/>
            <a:ext cx="289560" cy="4069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312" y="378835"/>
            <a:ext cx="2424303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8244" y="378835"/>
            <a:ext cx="1235454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6392" y="1100327"/>
            <a:ext cx="2871216" cy="1040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6016" y="1109472"/>
            <a:ext cx="2792095" cy="962025"/>
          </a:xfrm>
          <a:custGeom>
            <a:avLst/>
            <a:gdLst/>
            <a:ahLst/>
            <a:cxnLst/>
            <a:rect l="l" t="t" r="r" b="b"/>
            <a:pathLst>
              <a:path w="2792095" h="962025">
                <a:moveTo>
                  <a:pt x="2768345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77"/>
                </a:lnTo>
                <a:lnTo>
                  <a:pt x="10246" y="957511"/>
                </a:lnTo>
                <a:lnTo>
                  <a:pt x="23621" y="961643"/>
                </a:lnTo>
                <a:lnTo>
                  <a:pt x="2777201" y="959936"/>
                </a:lnTo>
                <a:lnTo>
                  <a:pt x="2787835" y="951397"/>
                </a:lnTo>
                <a:lnTo>
                  <a:pt x="2789538" y="945885"/>
                </a:lnTo>
                <a:lnTo>
                  <a:pt x="19293" y="945885"/>
                </a:lnTo>
                <a:lnTo>
                  <a:pt x="15758" y="942350"/>
                </a:lnTo>
                <a:lnTo>
                  <a:pt x="15758" y="19293"/>
                </a:lnTo>
                <a:lnTo>
                  <a:pt x="19293" y="15758"/>
                </a:lnTo>
                <a:lnTo>
                  <a:pt x="2790262" y="15758"/>
                </a:lnTo>
                <a:lnTo>
                  <a:pt x="2790260" y="14766"/>
                </a:lnTo>
                <a:lnTo>
                  <a:pt x="2781721" y="4132"/>
                </a:lnTo>
                <a:lnTo>
                  <a:pt x="2768345" y="0"/>
                </a:lnTo>
                <a:close/>
              </a:path>
              <a:path w="2792095" h="962025">
                <a:moveTo>
                  <a:pt x="2790262" y="15758"/>
                </a:moveTo>
                <a:lnTo>
                  <a:pt x="2772674" y="15758"/>
                </a:lnTo>
                <a:lnTo>
                  <a:pt x="2776209" y="19293"/>
                </a:lnTo>
                <a:lnTo>
                  <a:pt x="2776209" y="942350"/>
                </a:lnTo>
                <a:lnTo>
                  <a:pt x="2772674" y="945885"/>
                </a:lnTo>
                <a:lnTo>
                  <a:pt x="2789538" y="945885"/>
                </a:lnTo>
                <a:lnTo>
                  <a:pt x="2791967" y="938021"/>
                </a:lnTo>
                <a:lnTo>
                  <a:pt x="2790262" y="15758"/>
                </a:lnTo>
                <a:close/>
              </a:path>
              <a:path w="2792095" h="962025">
                <a:moveTo>
                  <a:pt x="2760469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2760469" y="930145"/>
                </a:lnTo>
                <a:lnTo>
                  <a:pt x="276046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2760469" y="47243"/>
                </a:lnTo>
                <a:lnTo>
                  <a:pt x="2760469" y="31485"/>
                </a:lnTo>
                <a:close/>
              </a:path>
              <a:path w="2792095" h="962025">
                <a:moveTo>
                  <a:pt x="2760469" y="47243"/>
                </a:moveTo>
                <a:lnTo>
                  <a:pt x="2744723" y="47243"/>
                </a:lnTo>
                <a:lnTo>
                  <a:pt x="2744723" y="914399"/>
                </a:lnTo>
                <a:lnTo>
                  <a:pt x="2760469" y="914399"/>
                </a:lnTo>
                <a:lnTo>
                  <a:pt x="276046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9637" y="1133094"/>
            <a:ext cx="274510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ontrol</a:t>
            </a: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er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8388" y="3214116"/>
            <a:ext cx="2872740" cy="1040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011" y="3223260"/>
            <a:ext cx="2794000" cy="962025"/>
          </a:xfrm>
          <a:custGeom>
            <a:avLst/>
            <a:gdLst/>
            <a:ahLst/>
            <a:cxnLst/>
            <a:rect l="l" t="t" r="r" b="b"/>
            <a:pathLst>
              <a:path w="2794000" h="962025">
                <a:moveTo>
                  <a:pt x="2769869" y="0"/>
                </a:moveTo>
                <a:lnTo>
                  <a:pt x="14783" y="1705"/>
                </a:lnTo>
                <a:lnTo>
                  <a:pt x="4142" y="10242"/>
                </a:lnTo>
                <a:lnTo>
                  <a:pt x="0" y="23621"/>
                </a:lnTo>
                <a:lnTo>
                  <a:pt x="1712" y="946860"/>
                </a:lnTo>
                <a:lnTo>
                  <a:pt x="10263" y="957501"/>
                </a:lnTo>
                <a:lnTo>
                  <a:pt x="23621" y="961643"/>
                </a:lnTo>
                <a:lnTo>
                  <a:pt x="2778725" y="959931"/>
                </a:lnTo>
                <a:lnTo>
                  <a:pt x="2789359" y="951380"/>
                </a:lnTo>
                <a:lnTo>
                  <a:pt x="2791057" y="945891"/>
                </a:lnTo>
                <a:lnTo>
                  <a:pt x="19275" y="945891"/>
                </a:lnTo>
                <a:lnTo>
                  <a:pt x="15752" y="942368"/>
                </a:lnTo>
                <a:lnTo>
                  <a:pt x="15752" y="19299"/>
                </a:lnTo>
                <a:lnTo>
                  <a:pt x="19275" y="15752"/>
                </a:lnTo>
                <a:lnTo>
                  <a:pt x="2791786" y="15752"/>
                </a:lnTo>
                <a:lnTo>
                  <a:pt x="2791784" y="14762"/>
                </a:lnTo>
                <a:lnTo>
                  <a:pt x="2783245" y="4129"/>
                </a:lnTo>
                <a:lnTo>
                  <a:pt x="2769869" y="0"/>
                </a:lnTo>
                <a:close/>
              </a:path>
              <a:path w="2794000" h="962025">
                <a:moveTo>
                  <a:pt x="2791786" y="15752"/>
                </a:moveTo>
                <a:lnTo>
                  <a:pt x="2774198" y="15752"/>
                </a:lnTo>
                <a:lnTo>
                  <a:pt x="2777733" y="19299"/>
                </a:lnTo>
                <a:lnTo>
                  <a:pt x="2777733" y="942368"/>
                </a:lnTo>
                <a:lnTo>
                  <a:pt x="2774198" y="945891"/>
                </a:lnTo>
                <a:lnTo>
                  <a:pt x="2791057" y="945891"/>
                </a:lnTo>
                <a:lnTo>
                  <a:pt x="2793491" y="938021"/>
                </a:lnTo>
                <a:lnTo>
                  <a:pt x="2791786" y="15752"/>
                </a:lnTo>
                <a:close/>
              </a:path>
              <a:path w="2794000" h="962025">
                <a:moveTo>
                  <a:pt x="2762000" y="31491"/>
                </a:moveTo>
                <a:lnTo>
                  <a:pt x="31491" y="31491"/>
                </a:lnTo>
                <a:lnTo>
                  <a:pt x="31491" y="930152"/>
                </a:lnTo>
                <a:lnTo>
                  <a:pt x="2762000" y="930152"/>
                </a:lnTo>
                <a:lnTo>
                  <a:pt x="2762000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2762000" y="47243"/>
                </a:lnTo>
                <a:lnTo>
                  <a:pt x="2762000" y="31491"/>
                </a:lnTo>
                <a:close/>
              </a:path>
              <a:path w="2794000" h="962025">
                <a:moveTo>
                  <a:pt x="2762000" y="47243"/>
                </a:moveTo>
                <a:lnTo>
                  <a:pt x="2746247" y="47243"/>
                </a:lnTo>
                <a:lnTo>
                  <a:pt x="2746247" y="914399"/>
                </a:lnTo>
                <a:lnTo>
                  <a:pt x="2762000" y="914399"/>
                </a:lnTo>
                <a:lnTo>
                  <a:pt x="2762000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1633" y="3246882"/>
            <a:ext cx="274637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Model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0200" y="3273552"/>
            <a:ext cx="2871215" cy="1040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9823" y="3282696"/>
            <a:ext cx="2792095" cy="962025"/>
          </a:xfrm>
          <a:custGeom>
            <a:avLst/>
            <a:gdLst/>
            <a:ahLst/>
            <a:cxnLst/>
            <a:rect l="l" t="t" r="r" b="b"/>
            <a:pathLst>
              <a:path w="2792095" h="962025">
                <a:moveTo>
                  <a:pt x="2768345" y="0"/>
                </a:moveTo>
                <a:lnTo>
                  <a:pt x="14766" y="1705"/>
                </a:lnTo>
                <a:lnTo>
                  <a:pt x="4132" y="10242"/>
                </a:lnTo>
                <a:lnTo>
                  <a:pt x="0" y="23621"/>
                </a:lnTo>
                <a:lnTo>
                  <a:pt x="1706" y="946860"/>
                </a:lnTo>
                <a:lnTo>
                  <a:pt x="10246" y="957501"/>
                </a:lnTo>
                <a:lnTo>
                  <a:pt x="23621" y="961643"/>
                </a:lnTo>
                <a:lnTo>
                  <a:pt x="2777201" y="959931"/>
                </a:lnTo>
                <a:lnTo>
                  <a:pt x="2787835" y="951380"/>
                </a:lnTo>
                <a:lnTo>
                  <a:pt x="2789533" y="945891"/>
                </a:lnTo>
                <a:lnTo>
                  <a:pt x="19293" y="945891"/>
                </a:lnTo>
                <a:lnTo>
                  <a:pt x="15758" y="942368"/>
                </a:lnTo>
                <a:lnTo>
                  <a:pt x="15758" y="19299"/>
                </a:lnTo>
                <a:lnTo>
                  <a:pt x="19293" y="15752"/>
                </a:lnTo>
                <a:lnTo>
                  <a:pt x="2790262" y="15752"/>
                </a:lnTo>
                <a:lnTo>
                  <a:pt x="2790260" y="14762"/>
                </a:lnTo>
                <a:lnTo>
                  <a:pt x="2781721" y="4129"/>
                </a:lnTo>
                <a:lnTo>
                  <a:pt x="2768345" y="0"/>
                </a:lnTo>
                <a:close/>
              </a:path>
              <a:path w="2792095" h="962025">
                <a:moveTo>
                  <a:pt x="2790262" y="15752"/>
                </a:moveTo>
                <a:lnTo>
                  <a:pt x="2772674" y="15752"/>
                </a:lnTo>
                <a:lnTo>
                  <a:pt x="2776209" y="19299"/>
                </a:lnTo>
                <a:lnTo>
                  <a:pt x="2776209" y="942368"/>
                </a:lnTo>
                <a:lnTo>
                  <a:pt x="2772674" y="945891"/>
                </a:lnTo>
                <a:lnTo>
                  <a:pt x="2789533" y="945891"/>
                </a:lnTo>
                <a:lnTo>
                  <a:pt x="2791967" y="938021"/>
                </a:lnTo>
                <a:lnTo>
                  <a:pt x="2790262" y="15752"/>
                </a:lnTo>
                <a:close/>
              </a:path>
              <a:path w="2792095" h="962025">
                <a:moveTo>
                  <a:pt x="2760469" y="31491"/>
                </a:moveTo>
                <a:lnTo>
                  <a:pt x="31485" y="31491"/>
                </a:lnTo>
                <a:lnTo>
                  <a:pt x="31485" y="930152"/>
                </a:lnTo>
                <a:lnTo>
                  <a:pt x="2760469" y="930152"/>
                </a:lnTo>
                <a:lnTo>
                  <a:pt x="276046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2760469" y="47243"/>
                </a:lnTo>
                <a:lnTo>
                  <a:pt x="2760469" y="31491"/>
                </a:lnTo>
                <a:close/>
              </a:path>
              <a:path w="2792095" h="962025">
                <a:moveTo>
                  <a:pt x="2760469" y="47243"/>
                </a:moveTo>
                <a:lnTo>
                  <a:pt x="2744723" y="47243"/>
                </a:lnTo>
                <a:lnTo>
                  <a:pt x="2744723" y="914399"/>
                </a:lnTo>
                <a:lnTo>
                  <a:pt x="2760469" y="914399"/>
                </a:lnTo>
                <a:lnTo>
                  <a:pt x="276046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73445" y="3306317"/>
            <a:ext cx="274510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15740" y="3447288"/>
            <a:ext cx="1068324" cy="574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0697" y="346176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242315" y="0"/>
                </a:moveTo>
                <a:lnTo>
                  <a:pt x="0" y="242315"/>
                </a:lnTo>
                <a:lnTo>
                  <a:pt x="242315" y="484631"/>
                </a:lnTo>
                <a:lnTo>
                  <a:pt x="242315" y="363473"/>
                </a:lnTo>
                <a:lnTo>
                  <a:pt x="978407" y="363473"/>
                </a:lnTo>
                <a:lnTo>
                  <a:pt x="978407" y="121157"/>
                </a:lnTo>
                <a:lnTo>
                  <a:pt x="242315" y="121157"/>
                </a:lnTo>
                <a:lnTo>
                  <a:pt x="24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0697" y="346176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242315"/>
                </a:moveTo>
                <a:lnTo>
                  <a:pt x="242315" y="0"/>
                </a:lnTo>
                <a:lnTo>
                  <a:pt x="242315" y="121157"/>
                </a:lnTo>
                <a:lnTo>
                  <a:pt x="978407" y="121157"/>
                </a:lnTo>
                <a:lnTo>
                  <a:pt x="978407" y="363473"/>
                </a:lnTo>
                <a:lnTo>
                  <a:pt x="242315" y="363473"/>
                </a:lnTo>
                <a:lnTo>
                  <a:pt x="242315" y="484631"/>
                </a:lnTo>
                <a:lnTo>
                  <a:pt x="0" y="242315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2079" y="2162555"/>
            <a:ext cx="809244" cy="958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6153" y="2176652"/>
            <a:ext cx="721360" cy="869950"/>
          </a:xfrm>
          <a:custGeom>
            <a:avLst/>
            <a:gdLst/>
            <a:ahLst/>
            <a:cxnLst/>
            <a:rect l="l" t="t" r="r" b="b"/>
            <a:pathLst>
              <a:path w="721360" h="869950">
                <a:moveTo>
                  <a:pt x="198119" y="0"/>
                </a:moveTo>
                <a:lnTo>
                  <a:pt x="0" y="139445"/>
                </a:lnTo>
                <a:lnTo>
                  <a:pt x="423793" y="741425"/>
                </a:lnTo>
                <a:lnTo>
                  <a:pt x="324733" y="811148"/>
                </a:lnTo>
                <a:lnTo>
                  <a:pt x="662299" y="869691"/>
                </a:lnTo>
                <a:lnTo>
                  <a:pt x="708855" y="601848"/>
                </a:lnTo>
                <a:lnTo>
                  <a:pt x="621913" y="601848"/>
                </a:lnTo>
                <a:lnTo>
                  <a:pt x="198119" y="0"/>
                </a:lnTo>
                <a:close/>
              </a:path>
              <a:path w="721360" h="869950">
                <a:moveTo>
                  <a:pt x="720973" y="532125"/>
                </a:moveTo>
                <a:lnTo>
                  <a:pt x="621913" y="601848"/>
                </a:lnTo>
                <a:lnTo>
                  <a:pt x="708855" y="601848"/>
                </a:lnTo>
                <a:lnTo>
                  <a:pt x="720973" y="532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6153" y="2176652"/>
            <a:ext cx="721360" cy="869950"/>
          </a:xfrm>
          <a:custGeom>
            <a:avLst/>
            <a:gdLst/>
            <a:ahLst/>
            <a:cxnLst/>
            <a:rect l="l" t="t" r="r" b="b"/>
            <a:pathLst>
              <a:path w="721360" h="869950">
                <a:moveTo>
                  <a:pt x="662299" y="869691"/>
                </a:moveTo>
                <a:lnTo>
                  <a:pt x="324733" y="811148"/>
                </a:lnTo>
                <a:lnTo>
                  <a:pt x="423793" y="741425"/>
                </a:lnTo>
                <a:lnTo>
                  <a:pt x="0" y="139445"/>
                </a:lnTo>
                <a:lnTo>
                  <a:pt x="198119" y="0"/>
                </a:lnTo>
                <a:lnTo>
                  <a:pt x="621913" y="601848"/>
                </a:lnTo>
                <a:lnTo>
                  <a:pt x="720973" y="532125"/>
                </a:lnTo>
                <a:lnTo>
                  <a:pt x="662299" y="869691"/>
                </a:lnTo>
                <a:close/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2180844"/>
            <a:ext cx="813816" cy="9601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1517" y="2196333"/>
            <a:ext cx="721995" cy="869315"/>
          </a:xfrm>
          <a:custGeom>
            <a:avLst/>
            <a:gdLst/>
            <a:ahLst/>
            <a:cxnLst/>
            <a:rect l="l" t="t" r="r" b="b"/>
            <a:pathLst>
              <a:path w="721995" h="869314">
                <a:moveTo>
                  <a:pt x="0" y="531494"/>
                </a:moveTo>
                <a:lnTo>
                  <a:pt x="58308" y="869192"/>
                </a:lnTo>
                <a:lnTo>
                  <a:pt x="395996" y="811030"/>
                </a:lnTo>
                <a:lnTo>
                  <a:pt x="296936" y="741176"/>
                </a:lnTo>
                <a:lnTo>
                  <a:pt x="395683" y="601349"/>
                </a:lnTo>
                <a:lnTo>
                  <a:pt x="99059" y="601349"/>
                </a:lnTo>
                <a:lnTo>
                  <a:pt x="0" y="531494"/>
                </a:lnTo>
                <a:close/>
              </a:path>
              <a:path w="721995" h="869314">
                <a:moveTo>
                  <a:pt x="523615" y="0"/>
                </a:moveTo>
                <a:lnTo>
                  <a:pt x="99059" y="601349"/>
                </a:lnTo>
                <a:lnTo>
                  <a:pt x="395683" y="601349"/>
                </a:lnTo>
                <a:lnTo>
                  <a:pt x="721613" y="139826"/>
                </a:lnTo>
                <a:lnTo>
                  <a:pt x="523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1517" y="2196333"/>
            <a:ext cx="721995" cy="869315"/>
          </a:xfrm>
          <a:custGeom>
            <a:avLst/>
            <a:gdLst/>
            <a:ahLst/>
            <a:cxnLst/>
            <a:rect l="l" t="t" r="r" b="b"/>
            <a:pathLst>
              <a:path w="721995" h="869314">
                <a:moveTo>
                  <a:pt x="58308" y="869192"/>
                </a:moveTo>
                <a:lnTo>
                  <a:pt x="0" y="531494"/>
                </a:lnTo>
                <a:lnTo>
                  <a:pt x="99059" y="601349"/>
                </a:lnTo>
                <a:lnTo>
                  <a:pt x="523615" y="0"/>
                </a:lnTo>
                <a:lnTo>
                  <a:pt x="721613" y="139826"/>
                </a:lnTo>
                <a:lnTo>
                  <a:pt x="296936" y="741176"/>
                </a:lnTo>
                <a:lnTo>
                  <a:pt x="395996" y="811030"/>
                </a:lnTo>
                <a:lnTo>
                  <a:pt x="58308" y="869192"/>
                </a:lnTo>
                <a:close/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312" y="378835"/>
            <a:ext cx="2424303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799" y="378835"/>
            <a:ext cx="1638680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8832" y="1900427"/>
            <a:ext cx="1926336" cy="1040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2077" y="1933194"/>
            <a:ext cx="1800225" cy="914400"/>
          </a:xfrm>
          <a:custGeom>
            <a:avLst/>
            <a:gdLst/>
            <a:ahLst/>
            <a:cxnLst/>
            <a:rect l="l" t="t" r="r" b="b"/>
            <a:pathLst>
              <a:path w="1800225" h="914400">
                <a:moveTo>
                  <a:pt x="0" y="914399"/>
                </a:moveTo>
                <a:lnTo>
                  <a:pt x="1799843" y="914399"/>
                </a:lnTo>
                <a:lnTo>
                  <a:pt x="1799843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8455" y="1909572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2321" y="959938"/>
                </a:lnTo>
                <a:lnTo>
                  <a:pt x="1842955" y="951401"/>
                </a:lnTo>
                <a:lnTo>
                  <a:pt x="1844657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5382" y="15758"/>
                </a:lnTo>
                <a:lnTo>
                  <a:pt x="1845380" y="14766"/>
                </a:lnTo>
                <a:lnTo>
                  <a:pt x="1836841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2" y="15758"/>
                </a:moveTo>
                <a:lnTo>
                  <a:pt x="1827794" y="15758"/>
                </a:lnTo>
                <a:lnTo>
                  <a:pt x="1831329" y="19293"/>
                </a:lnTo>
                <a:lnTo>
                  <a:pt x="1831329" y="942344"/>
                </a:lnTo>
                <a:lnTo>
                  <a:pt x="1827794" y="945891"/>
                </a:lnTo>
                <a:lnTo>
                  <a:pt x="1844657" y="945891"/>
                </a:lnTo>
                <a:lnTo>
                  <a:pt x="1847087" y="938021"/>
                </a:lnTo>
                <a:lnTo>
                  <a:pt x="1845382" y="15758"/>
                </a:lnTo>
                <a:close/>
              </a:path>
              <a:path w="1847214" h="962025">
                <a:moveTo>
                  <a:pt x="1815589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5589" y="930145"/>
                </a:lnTo>
                <a:lnTo>
                  <a:pt x="181558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89" y="47243"/>
                </a:lnTo>
                <a:lnTo>
                  <a:pt x="1815589" y="31485"/>
                </a:lnTo>
                <a:close/>
              </a:path>
              <a:path w="1847214" h="962025">
                <a:moveTo>
                  <a:pt x="1815589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89" y="914399"/>
                </a:lnTo>
                <a:lnTo>
                  <a:pt x="181558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37511" y="2276250"/>
            <a:ext cx="127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ViewM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odel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59" y="1900427"/>
            <a:ext cx="1926336" cy="1040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983" y="1909572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83" y="1706"/>
                </a:lnTo>
                <a:lnTo>
                  <a:pt x="4142" y="10246"/>
                </a:lnTo>
                <a:lnTo>
                  <a:pt x="0" y="23621"/>
                </a:lnTo>
                <a:lnTo>
                  <a:pt x="1712" y="946881"/>
                </a:lnTo>
                <a:lnTo>
                  <a:pt x="10263" y="957514"/>
                </a:lnTo>
                <a:lnTo>
                  <a:pt x="23621" y="961643"/>
                </a:lnTo>
                <a:lnTo>
                  <a:pt x="1832325" y="959938"/>
                </a:lnTo>
                <a:lnTo>
                  <a:pt x="1842958" y="951401"/>
                </a:lnTo>
                <a:lnTo>
                  <a:pt x="1844658" y="945891"/>
                </a:lnTo>
                <a:lnTo>
                  <a:pt x="19275" y="945891"/>
                </a:lnTo>
                <a:lnTo>
                  <a:pt x="15752" y="942344"/>
                </a:lnTo>
                <a:lnTo>
                  <a:pt x="15752" y="19293"/>
                </a:lnTo>
                <a:lnTo>
                  <a:pt x="19275" y="15758"/>
                </a:lnTo>
                <a:lnTo>
                  <a:pt x="1845383" y="15758"/>
                </a:lnTo>
                <a:lnTo>
                  <a:pt x="1845382" y="14766"/>
                </a:lnTo>
                <a:lnTo>
                  <a:pt x="1836845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3" y="15758"/>
                </a:moveTo>
                <a:lnTo>
                  <a:pt x="1827788" y="15758"/>
                </a:lnTo>
                <a:lnTo>
                  <a:pt x="1831335" y="19293"/>
                </a:lnTo>
                <a:lnTo>
                  <a:pt x="1831335" y="942344"/>
                </a:lnTo>
                <a:lnTo>
                  <a:pt x="1827788" y="945891"/>
                </a:lnTo>
                <a:lnTo>
                  <a:pt x="1844658" y="945891"/>
                </a:lnTo>
                <a:lnTo>
                  <a:pt x="1847087" y="938021"/>
                </a:lnTo>
                <a:lnTo>
                  <a:pt x="1845383" y="15758"/>
                </a:lnTo>
                <a:close/>
              </a:path>
              <a:path w="1847214" h="962025">
                <a:moveTo>
                  <a:pt x="1815596" y="31485"/>
                </a:moveTo>
                <a:lnTo>
                  <a:pt x="31491" y="31485"/>
                </a:lnTo>
                <a:lnTo>
                  <a:pt x="31491" y="930145"/>
                </a:lnTo>
                <a:lnTo>
                  <a:pt x="1815596" y="930145"/>
                </a:lnTo>
                <a:lnTo>
                  <a:pt x="1815596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96" y="47243"/>
                </a:lnTo>
                <a:lnTo>
                  <a:pt x="1815596" y="31485"/>
                </a:lnTo>
                <a:close/>
              </a:path>
              <a:path w="1847214" h="962025">
                <a:moveTo>
                  <a:pt x="1815596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96" y="914399"/>
                </a:lnTo>
                <a:lnTo>
                  <a:pt x="1815596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605" y="1933194"/>
            <a:ext cx="180022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9107" y="1900427"/>
            <a:ext cx="1927859" cy="1040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2353" y="1933194"/>
            <a:ext cx="1801495" cy="914400"/>
          </a:xfrm>
          <a:custGeom>
            <a:avLst/>
            <a:gdLst/>
            <a:ahLst/>
            <a:cxnLst/>
            <a:rect l="l" t="t" r="r" b="b"/>
            <a:pathLst>
              <a:path w="1801495" h="914400">
                <a:moveTo>
                  <a:pt x="0" y="914399"/>
                </a:moveTo>
                <a:lnTo>
                  <a:pt x="1801367" y="914399"/>
                </a:lnTo>
                <a:lnTo>
                  <a:pt x="1801367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8731" y="1909572"/>
            <a:ext cx="1849120" cy="962025"/>
          </a:xfrm>
          <a:custGeom>
            <a:avLst/>
            <a:gdLst/>
            <a:ahLst/>
            <a:cxnLst/>
            <a:rect l="l" t="t" r="r" b="b"/>
            <a:pathLst>
              <a:path w="1849120" h="962025">
                <a:moveTo>
                  <a:pt x="1824989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3845" y="959938"/>
                </a:lnTo>
                <a:lnTo>
                  <a:pt x="1844479" y="951401"/>
                </a:lnTo>
                <a:lnTo>
                  <a:pt x="1846181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6906" y="15758"/>
                </a:lnTo>
                <a:lnTo>
                  <a:pt x="1846904" y="14766"/>
                </a:lnTo>
                <a:lnTo>
                  <a:pt x="1838365" y="4132"/>
                </a:lnTo>
                <a:lnTo>
                  <a:pt x="1824989" y="0"/>
                </a:lnTo>
                <a:close/>
              </a:path>
              <a:path w="1849120" h="962025">
                <a:moveTo>
                  <a:pt x="1846906" y="15758"/>
                </a:moveTo>
                <a:lnTo>
                  <a:pt x="1829318" y="15758"/>
                </a:lnTo>
                <a:lnTo>
                  <a:pt x="1832853" y="19293"/>
                </a:lnTo>
                <a:lnTo>
                  <a:pt x="1832853" y="942344"/>
                </a:lnTo>
                <a:lnTo>
                  <a:pt x="1829318" y="945891"/>
                </a:lnTo>
                <a:lnTo>
                  <a:pt x="1846181" y="945891"/>
                </a:lnTo>
                <a:lnTo>
                  <a:pt x="1848611" y="938021"/>
                </a:lnTo>
                <a:lnTo>
                  <a:pt x="1846906" y="15758"/>
                </a:lnTo>
                <a:close/>
              </a:path>
              <a:path w="1849120" h="962025">
                <a:moveTo>
                  <a:pt x="1817113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7113" y="930145"/>
                </a:lnTo>
                <a:lnTo>
                  <a:pt x="1817113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7113" y="47243"/>
                </a:lnTo>
                <a:lnTo>
                  <a:pt x="1817113" y="31485"/>
                </a:lnTo>
                <a:close/>
              </a:path>
              <a:path w="1849120" h="962025">
                <a:moveTo>
                  <a:pt x="1817113" y="47243"/>
                </a:moveTo>
                <a:lnTo>
                  <a:pt x="1801367" y="47243"/>
                </a:lnTo>
                <a:lnTo>
                  <a:pt x="1801367" y="914399"/>
                </a:lnTo>
                <a:lnTo>
                  <a:pt x="1817113" y="914399"/>
                </a:lnTo>
                <a:lnTo>
                  <a:pt x="1817113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87317" y="2276250"/>
            <a:ext cx="711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Mod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6207" y="2179320"/>
            <a:ext cx="1374647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6519" y="2298192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9" y="121919"/>
                </a:lnTo>
                <a:lnTo>
                  <a:pt x="152399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52399" y="60959"/>
                </a:lnTo>
                <a:lnTo>
                  <a:pt x="152399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182879" y="60959"/>
                </a:lnTo>
                <a:lnTo>
                  <a:pt x="182879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0888" y="1956816"/>
            <a:ext cx="1190243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6795" y="2075688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0" y="60959"/>
                </a:lnTo>
                <a:lnTo>
                  <a:pt x="0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2288" y="2406395"/>
            <a:ext cx="1190243" cy="473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2600" y="2525268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900043" y="60959"/>
                </a:moveTo>
                <a:lnTo>
                  <a:pt x="717163" y="60959"/>
                </a:lnTo>
                <a:lnTo>
                  <a:pt x="717163" y="121919"/>
                </a:lnTo>
                <a:lnTo>
                  <a:pt x="900043" y="121919"/>
                </a:lnTo>
                <a:lnTo>
                  <a:pt x="900043" y="60959"/>
                </a:lnTo>
                <a:close/>
              </a:path>
              <a:path w="900429" h="182880">
                <a:moveTo>
                  <a:pt x="656203" y="60959"/>
                </a:moveTo>
                <a:lnTo>
                  <a:pt x="473323" y="60959"/>
                </a:lnTo>
                <a:lnTo>
                  <a:pt x="473323" y="121919"/>
                </a:lnTo>
                <a:lnTo>
                  <a:pt x="656203" y="121919"/>
                </a:lnTo>
                <a:lnTo>
                  <a:pt x="656203" y="60959"/>
                </a:lnTo>
                <a:close/>
              </a:path>
              <a:path w="900429" h="182880">
                <a:moveTo>
                  <a:pt x="412363" y="60959"/>
                </a:moveTo>
                <a:lnTo>
                  <a:pt x="229483" y="60959"/>
                </a:lnTo>
                <a:lnTo>
                  <a:pt x="229483" y="121919"/>
                </a:lnTo>
                <a:lnTo>
                  <a:pt x="412363" y="121919"/>
                </a:lnTo>
                <a:lnTo>
                  <a:pt x="412363" y="60959"/>
                </a:lnTo>
                <a:close/>
              </a:path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0" y="121919"/>
                </a:lnTo>
                <a:lnTo>
                  <a:pt x="152390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168523" y="60959"/>
                </a:moveTo>
                <a:lnTo>
                  <a:pt x="152390" y="60959"/>
                </a:lnTo>
                <a:lnTo>
                  <a:pt x="152390" y="121919"/>
                </a:lnTo>
                <a:lnTo>
                  <a:pt x="168523" y="121919"/>
                </a:lnTo>
                <a:lnTo>
                  <a:pt x="168523" y="60959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68523" y="60959"/>
                </a:lnTo>
                <a:lnTo>
                  <a:pt x="168523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16507" y="2543077"/>
            <a:ext cx="1114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Bi</a:t>
            </a:r>
            <a:r>
              <a:rPr sz="1400" b="1" dirty="0">
                <a:latin typeface="Aharoni"/>
                <a:cs typeface="Aharoni"/>
              </a:rPr>
              <a:t>ndi</a:t>
            </a:r>
            <a:r>
              <a:rPr sz="1400" b="1" spc="-5" dirty="0">
                <a:latin typeface="Aharoni"/>
                <a:cs typeface="Aharoni"/>
              </a:rPr>
              <a:t>ng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0629" y="3045367"/>
            <a:ext cx="3035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15861" y="3045367"/>
            <a:ext cx="20351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B</a:t>
            </a:r>
            <a:r>
              <a:rPr sz="1400" b="1" spc="-10" dirty="0">
                <a:latin typeface="Aharoni"/>
                <a:cs typeface="Aharoni"/>
              </a:rPr>
              <a:t>u</a:t>
            </a:r>
            <a:r>
              <a:rPr sz="1400" b="1" spc="-5" dirty="0">
                <a:latin typeface="Aharoni"/>
                <a:cs typeface="Aharoni"/>
              </a:rPr>
              <a:t>s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e</a:t>
            </a:r>
            <a:r>
              <a:rPr sz="1400" b="1" spc="-10" dirty="0">
                <a:latin typeface="Aharoni"/>
                <a:cs typeface="Aharoni"/>
              </a:rPr>
              <a:t>s</a:t>
            </a:r>
            <a:r>
              <a:rPr sz="1400" b="1" dirty="0">
                <a:latin typeface="Aharoni"/>
                <a:cs typeface="Aharoni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endParaRPr sz="1400">
              <a:latin typeface="Aharoni"/>
              <a:cs typeface="Aharo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3140" y="378835"/>
            <a:ext cx="1407666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7804" y="378835"/>
            <a:ext cx="1647696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4528" y="378835"/>
            <a:ext cx="445008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9237" y="390163"/>
            <a:ext cx="23679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775" algn="l"/>
              </a:tabLst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Single</a:t>
            </a:r>
            <a:r>
              <a:rPr sz="2800" b="1" spc="-20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Page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6863" y="850187"/>
            <a:ext cx="25831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Applicat</a:t>
            </a:r>
            <a:r>
              <a:rPr sz="2800" b="1" spc="-35" dirty="0">
                <a:solidFill>
                  <a:srgbClr val="656565"/>
                </a:solidFill>
                <a:latin typeface="Courier New"/>
                <a:cs typeface="Courier New"/>
              </a:rPr>
              <a:t>i</a:t>
            </a: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o</a:t>
            </a:r>
            <a:r>
              <a:rPr sz="2800" b="1" spc="-35" dirty="0">
                <a:solidFill>
                  <a:srgbClr val="656565"/>
                </a:solidFill>
                <a:latin typeface="Courier New"/>
                <a:cs typeface="Courier New"/>
              </a:rPr>
              <a:t>n</a:t>
            </a: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9948" y="1712732"/>
            <a:ext cx="591068" cy="202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0348" y="1712732"/>
            <a:ext cx="643637" cy="202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4032" y="1712732"/>
            <a:ext cx="623989" cy="202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9192" y="1712732"/>
            <a:ext cx="599184" cy="202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7" y="1712732"/>
            <a:ext cx="709422" cy="202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3843" y="1712732"/>
            <a:ext cx="902512" cy="202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948" y="1956258"/>
            <a:ext cx="591068" cy="2029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6923" y="1956258"/>
            <a:ext cx="621791" cy="2029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7363" y="1956258"/>
            <a:ext cx="349758" cy="2029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68040" y="1956258"/>
            <a:ext cx="306781" cy="2029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1800" y="1956258"/>
            <a:ext cx="451103" cy="2029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43671" y="1712732"/>
            <a:ext cx="426719" cy="202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57159" y="1712732"/>
            <a:ext cx="345185" cy="2026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1171" y="1712732"/>
            <a:ext cx="709422" cy="202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1100" y="1712732"/>
            <a:ext cx="872986" cy="202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0851" y="1712732"/>
            <a:ext cx="506729" cy="2026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2891" y="2471037"/>
            <a:ext cx="658124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623" y="2471037"/>
            <a:ext cx="1765895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9835" y="2471037"/>
            <a:ext cx="1570457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227" y="2471037"/>
            <a:ext cx="356616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4915" y="2714877"/>
            <a:ext cx="466100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8031" y="2714877"/>
            <a:ext cx="1028700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41092" y="2714877"/>
            <a:ext cx="1053693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50720" y="2714877"/>
            <a:ext cx="677165" cy="202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3435" y="2714877"/>
            <a:ext cx="677774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4263" y="2714877"/>
            <a:ext cx="629107" cy="2026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1491" y="2958718"/>
            <a:ext cx="429524" cy="2026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2579" y="2958718"/>
            <a:ext cx="478154" cy="2026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8135" y="2958718"/>
            <a:ext cx="560070" cy="2026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12364" y="2958718"/>
            <a:ext cx="857911" cy="2026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43671" y="2471037"/>
            <a:ext cx="426719" cy="2026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98664" y="2471037"/>
            <a:ext cx="485775" cy="2026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88707" y="2471037"/>
            <a:ext cx="469392" cy="2026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96339" y="2471037"/>
            <a:ext cx="1054851" cy="20269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5364" y="2471037"/>
            <a:ext cx="995172" cy="2026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6031" y="2714877"/>
            <a:ext cx="594359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27164" y="2714877"/>
            <a:ext cx="898650" cy="2026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09404" y="3427222"/>
            <a:ext cx="371612" cy="2026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1704" y="3427222"/>
            <a:ext cx="688086" cy="2026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2415" y="3427222"/>
            <a:ext cx="457200" cy="2026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8544" y="3427222"/>
            <a:ext cx="883157" cy="2026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3639" y="3427222"/>
            <a:ext cx="424686" cy="2026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74748" y="3427222"/>
            <a:ext cx="331469" cy="2026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54303" y="3427222"/>
            <a:ext cx="1161973" cy="202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6148" y="3671011"/>
            <a:ext cx="514868" cy="2026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779" y="3671011"/>
            <a:ext cx="331470" cy="2026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35567" y="3671011"/>
            <a:ext cx="596188" cy="2026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47659" y="3427222"/>
            <a:ext cx="517550" cy="2026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53428" y="3427222"/>
            <a:ext cx="1122971" cy="2026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0351" y="3427222"/>
            <a:ext cx="1309076" cy="2026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91271" y="3671011"/>
            <a:ext cx="579119" cy="20269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97040" y="3671011"/>
            <a:ext cx="1139519" cy="2026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6820" y="3671011"/>
            <a:ext cx="616674" cy="2026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18516" y="3671011"/>
            <a:ext cx="949451" cy="20269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07807" y="3914546"/>
            <a:ext cx="862583" cy="2029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7935" y="3914546"/>
            <a:ext cx="432816" cy="20299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67384" y="3914546"/>
            <a:ext cx="987652" cy="20299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19328" y="3914546"/>
            <a:ext cx="487679" cy="20299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01015"/>
              </p:ext>
            </p:extLst>
          </p:nvPr>
        </p:nvGraphicFramePr>
        <p:xfrm>
          <a:off x="560209" y="1125220"/>
          <a:ext cx="7904075" cy="312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חסרונות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יתרונות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40">
                <a:tc>
                  <a:txBody>
                    <a:bodyPr/>
                    <a:lstStyle/>
                    <a:p>
                      <a:pPr marL="2621280">
                        <a:lnSpc>
                          <a:spcPct val="100000"/>
                        </a:lnSpc>
                        <a:tabLst>
                          <a:tab pos="446341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0395">
                        <a:lnSpc>
                          <a:spcPct val="100000"/>
                        </a:lnSpc>
                        <a:tabLst>
                          <a:tab pos="333692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928">
                <a:tc>
                  <a:txBody>
                    <a:bodyPr/>
                    <a:lstStyle/>
                    <a:p>
                      <a:pPr marL="2019300">
                        <a:lnSpc>
                          <a:spcPct val="100000"/>
                        </a:lnSpc>
                        <a:tabLst>
                          <a:tab pos="446341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0800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endParaRPr sz="16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tabLst>
                          <a:tab pos="1551940" algn="l"/>
                          <a:tab pos="2039620" algn="l"/>
                          <a:tab pos="333692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600" b="1" u="sng" dirty="0">
                          <a:latin typeface="Aharoni"/>
                          <a:cs typeface="Aharoni"/>
                        </a:rPr>
                        <a:t>-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023">
                <a:tc>
                  <a:txBody>
                    <a:bodyPr/>
                    <a:lstStyle/>
                    <a:p>
                      <a:pPr marL="1063625">
                        <a:lnSpc>
                          <a:spcPct val="100000"/>
                        </a:lnSpc>
                        <a:tabLst>
                          <a:tab pos="2497455" algn="l"/>
                          <a:tab pos="446341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4175">
                        <a:lnSpc>
                          <a:spcPct val="100000"/>
                        </a:lnSpc>
                        <a:tabLst>
                          <a:tab pos="333692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51625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endParaRPr sz="1600" dirty="0">
                        <a:latin typeface="Aharoni"/>
                        <a:cs typeface="Aharoni"/>
                      </a:endParaRPr>
                    </a:p>
                    <a:p>
                      <a:pPr marR="960119" algn="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-</a:t>
                      </a:r>
                      <a:endParaRPr sz="1600" dirty="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6844" y="129161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Separation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4181" y="1248917"/>
            <a:ext cx="254507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5732" y="1291613"/>
            <a:ext cx="20358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9435" algn="l"/>
              </a:tabLst>
            </a:pPr>
            <a:r>
              <a:rPr sz="2400" b="1" spc="-5" dirty="0">
                <a:latin typeface="Courier New"/>
                <a:cs typeface="Courier New"/>
              </a:rPr>
              <a:t>o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Concerns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5975" y="129161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SoC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0599" y="1860246"/>
            <a:ext cx="975119" cy="30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1980" y="1860246"/>
            <a:ext cx="438912" cy="305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7307" y="1860246"/>
            <a:ext cx="894283" cy="305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0388" y="1860246"/>
            <a:ext cx="933056" cy="305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20" y="1860246"/>
            <a:ext cx="605789" cy="305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3388" y="1860246"/>
            <a:ext cx="1019150" cy="305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92604" y="2479064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Don't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8361" y="2479064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Repeat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5474" y="2479064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Yorself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14181" y="2436114"/>
            <a:ext cx="254507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27499" y="2479064"/>
            <a:ext cx="938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" algn="l"/>
              </a:tabLst>
            </a:pP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DRY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0411" y="3046728"/>
            <a:ext cx="951344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4760" y="3046728"/>
            <a:ext cx="1105991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4079" y="3046728"/>
            <a:ext cx="510439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90159" y="3046728"/>
            <a:ext cx="98938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9535" y="3046728"/>
            <a:ext cx="539496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8544" y="3046728"/>
            <a:ext cx="739521" cy="304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40008" y="3046728"/>
            <a:ext cx="558798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360" y="3046728"/>
            <a:ext cx="344424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7290" y="3046728"/>
            <a:ext cx="1078229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38871" y="424555"/>
            <a:ext cx="963168" cy="4069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7132" y="424555"/>
            <a:ext cx="1397255" cy="4069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27604" y="435883"/>
            <a:ext cx="194563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AngularJS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26935" y="424555"/>
            <a:ext cx="289560" cy="4069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1183" y="1281440"/>
            <a:ext cx="832460" cy="25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8378" y="1226058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7071" y="1281440"/>
            <a:ext cx="164592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4256" y="1281440"/>
            <a:ext cx="480059" cy="254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4175" y="1281440"/>
            <a:ext cx="705916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8378" y="1771650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4047" y="1826727"/>
            <a:ext cx="1507998" cy="254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8579" y="1826727"/>
            <a:ext cx="402336" cy="254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7807" y="1826727"/>
            <a:ext cx="164591" cy="2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5199" y="1826727"/>
            <a:ext cx="388110" cy="2548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9928" y="1826727"/>
            <a:ext cx="695325" cy="2548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5383" y="2374392"/>
            <a:ext cx="1506983" cy="254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8378" y="2318766"/>
            <a:ext cx="216407" cy="23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1271" y="2374392"/>
            <a:ext cx="164592" cy="25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7044" y="2374392"/>
            <a:ext cx="729995" cy="254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7632" y="2374392"/>
            <a:ext cx="700430" cy="2545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9223" y="2374392"/>
            <a:ext cx="1062444" cy="2545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9391" y="2374392"/>
            <a:ext cx="164591" cy="25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0404" y="2374392"/>
            <a:ext cx="741032" cy="2545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4199" y="2374392"/>
            <a:ext cx="883667" cy="254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2090" y="2374392"/>
            <a:ext cx="155448" cy="254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7062" y="2374392"/>
            <a:ext cx="724204" cy="2545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58378" y="2864357"/>
            <a:ext cx="216407" cy="23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07595" y="2919679"/>
            <a:ext cx="1326770" cy="2548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6179" y="2919679"/>
            <a:ext cx="765810" cy="2548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24371" y="2919679"/>
            <a:ext cx="366165" cy="2548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7132" y="2919679"/>
            <a:ext cx="848105" cy="2548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94503" y="2919679"/>
            <a:ext cx="504825" cy="254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2824" y="2919679"/>
            <a:ext cx="881658" cy="2548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8378" y="3409950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7823" y="3465829"/>
            <a:ext cx="982675" cy="2545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4799" y="3465829"/>
            <a:ext cx="653415" cy="2545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8663" y="3465829"/>
            <a:ext cx="365759" cy="2545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0408" y="3465829"/>
            <a:ext cx="923455" cy="2545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5359" y="3465829"/>
            <a:ext cx="835661" cy="2545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58378" y="3957065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06656" y="4012691"/>
            <a:ext cx="1227453" cy="2548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8183" y="4012691"/>
            <a:ext cx="791208" cy="2548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6691" y="4012691"/>
            <a:ext cx="924915" cy="2548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30367" y="4012691"/>
            <a:ext cx="390905" cy="2548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49596" y="4012691"/>
            <a:ext cx="164591" cy="2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33900" y="4012691"/>
            <a:ext cx="737615" cy="2548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0820" y="4012691"/>
            <a:ext cx="741426" cy="2548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1760" y="4012691"/>
            <a:ext cx="150875" cy="2548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1784" y="4012691"/>
            <a:ext cx="710564" cy="2548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68152" y="4012691"/>
            <a:ext cx="157734" cy="254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48459" y="4012691"/>
            <a:ext cx="647700" cy="25481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4827" y="4012691"/>
            <a:ext cx="157733" cy="254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9313" y="4012691"/>
            <a:ext cx="808698" cy="2548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7686" y="4012691"/>
            <a:ext cx="143256" cy="2548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38871" y="424555"/>
            <a:ext cx="963168" cy="4069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92224" y="424555"/>
            <a:ext cx="1040956" cy="4069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782696" y="435883"/>
            <a:ext cx="194563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AngularJS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72884" y="424555"/>
            <a:ext cx="289560" cy="4069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0856" y="378835"/>
            <a:ext cx="115763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0912" y="378835"/>
            <a:ext cx="1522604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159" y="378835"/>
            <a:ext cx="2209800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2058" y="378835"/>
            <a:ext cx="1169036" cy="406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5491" y="1587764"/>
            <a:ext cx="970787" cy="1783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1363" y="1587764"/>
            <a:ext cx="1078991" cy="178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1587764"/>
            <a:ext cx="517550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0167" y="1587764"/>
            <a:ext cx="1040587" cy="178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1587764"/>
            <a:ext cx="411479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3406" y="1587764"/>
            <a:ext cx="626211" cy="1783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3359" y="2066290"/>
            <a:ext cx="497433" cy="1783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7823" y="2066290"/>
            <a:ext cx="1995159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1667" y="2066290"/>
            <a:ext cx="526694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8479" y="2066290"/>
            <a:ext cx="1168908" cy="1783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0922" y="2066290"/>
            <a:ext cx="574243" cy="1783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0155" y="2066290"/>
            <a:ext cx="857250" cy="1783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10386" y="2066290"/>
            <a:ext cx="411479" cy="1783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814" y="2066290"/>
            <a:ext cx="626211" cy="1783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06783" y="2554858"/>
            <a:ext cx="541324" cy="1783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7411" y="2554858"/>
            <a:ext cx="349505" cy="178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9148" y="2554858"/>
            <a:ext cx="649224" cy="1783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7563" y="2554858"/>
            <a:ext cx="523036" cy="178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51832" y="2554858"/>
            <a:ext cx="533780" cy="1783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94988" y="2554858"/>
            <a:ext cx="709422" cy="1783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7351" y="2554858"/>
            <a:ext cx="880872" cy="1783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083" y="2554858"/>
            <a:ext cx="1311008" cy="1783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7079" y="2554858"/>
            <a:ext cx="697129" cy="1783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142" y="2554858"/>
            <a:ext cx="523405" cy="178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31168" y="2768218"/>
            <a:ext cx="517916" cy="1783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06783" y="3164153"/>
            <a:ext cx="541324" cy="1786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97411" y="3164153"/>
            <a:ext cx="349505" cy="1786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8127" y="3164153"/>
            <a:ext cx="1190244" cy="1786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1664" y="3164153"/>
            <a:ext cx="281177" cy="1786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3984" y="3164153"/>
            <a:ext cx="526694" cy="1786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0291" y="3164153"/>
            <a:ext cx="625854" cy="1786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6411" y="3164153"/>
            <a:ext cx="824127" cy="1786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06783" y="3642993"/>
            <a:ext cx="541324" cy="1783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2087" y="3642993"/>
            <a:ext cx="281177" cy="1783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86528" y="3642993"/>
            <a:ext cx="1426326" cy="1783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74235" y="3642993"/>
            <a:ext cx="859535" cy="1783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93947" y="3642993"/>
            <a:ext cx="820421" cy="1783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7095" y="4121505"/>
            <a:ext cx="321054" cy="1783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32463" y="4121505"/>
            <a:ext cx="523036" cy="1783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9167" y="4121505"/>
            <a:ext cx="449579" cy="1783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64139" y="4121505"/>
            <a:ext cx="650748" cy="1783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19955" y="4121505"/>
            <a:ext cx="1093991" cy="1783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91255" y="4121505"/>
            <a:ext cx="1007873" cy="1783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7643" y="4121505"/>
            <a:ext cx="2071600" cy="1783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88355" y="1035182"/>
          <a:ext cx="8172794" cy="3499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42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5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2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9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9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76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18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6719">
                <a:tc gridSpan="11">
                  <a:txBody>
                    <a:bodyPr/>
                    <a:lstStyle/>
                    <a:p>
                      <a:pPr marL="216154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ʬייʮי׳ʢʡ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ʤʮʢʥʣ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ʡ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יʫר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ʡיʫר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ʢʥס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14">
                <a:tc gridSpan="8"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: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Model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54">
                <a:tc gridSpan="2"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: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99">
                <a:tc gridSpan="3"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haroni"/>
                          <a:cs typeface="Aharoni"/>
                        </a:rPr>
                        <a:t>),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(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Dat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Bindin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286">
                <a:tc gridSpan="5"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.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Controller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356">
                <a:tc gridSpan="13">
                  <a:txBody>
                    <a:bodyPr/>
                    <a:lstStyle/>
                    <a:p>
                      <a:pPr marR="88455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.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Router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347"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...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: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(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Directive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1079</Words>
  <Application>Microsoft Office PowerPoint</Application>
  <PresentationFormat>On-screen Show (16:9)</PresentationFormat>
  <Paragraphs>247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Aharoni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AngularJS</vt:lpstr>
      <vt:lpstr>PowerPoint Presentation</vt:lpstr>
      <vt:lpstr>PowerPoint Presentation</vt:lpstr>
      <vt:lpstr>AngularJS</vt:lpstr>
      <vt:lpstr>PowerPoint Presentation</vt:lpstr>
      <vt:lpstr>PowerPoint Presentation</vt:lpstr>
      <vt:lpstr>AngularJS</vt:lpstr>
      <vt:lpstr>PowerPoint Presentation</vt:lpstr>
      <vt:lpstr>PowerPoint Presentation</vt:lpstr>
      <vt:lpstr>PowerPoint Presentation</vt:lpstr>
      <vt:lpstr>AngularJS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Lior Gad</cp:lastModifiedBy>
  <cp:revision>31</cp:revision>
  <dcterms:created xsi:type="dcterms:W3CDTF">2018-03-12T10:24:24Z</dcterms:created>
  <dcterms:modified xsi:type="dcterms:W3CDTF">2018-03-15T07:43:15Z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LastSaved">
    <vt:filetime>2018-03-12T00:00:00Z</vt:filetime>
  </property>
</Properties>
</file>