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89" autoAdjust="0"/>
  </p:normalViewPr>
  <p:slideViewPr>
    <p:cSldViewPr>
      <p:cViewPr varScale="1">
        <p:scale>
          <a:sx n="78" d="100"/>
          <a:sy n="78" d="100"/>
        </p:scale>
        <p:origin x="9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There 2 kind of directives the one we create and the one that is built-in angular.</a:t>
            </a:r>
          </a:p>
          <a:p>
            <a:r>
              <a:rPr lang="en-US" dirty="0"/>
              <a:t>We will use the angular directives infrastructure to create our own </a:t>
            </a:r>
            <a:r>
              <a:rPr lang="en-US" dirty="0" err="1"/>
              <a:t>ui</a:t>
            </a:r>
            <a:r>
              <a:rPr lang="en-US" dirty="0"/>
              <a:t> directive. What we saw till now are directives that are attributes.</a:t>
            </a:r>
          </a:p>
          <a:p>
            <a:r>
              <a:rPr lang="en-US" dirty="0"/>
              <a:t>We are going to “invent” html elements. Behind the new customized element we will have the real html code.</a:t>
            </a:r>
          </a:p>
          <a:p>
            <a:r>
              <a:rPr lang="en-US" dirty="0"/>
              <a:t>The customized directives will be interpreted in runtime to html elements.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or in the same file as app.js (module),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app.directive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("&lt;name&gt;",function(){}); - the function will be called after the html loads.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&lt;name&gt; - the mapping to the element in the html, if the name contains 2 words there is a slight difference in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to use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lowerCamelCase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myDirective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html it will be mapped the name will dashes – my-directive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app.directive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("&lt;name&gt;",function(){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template :   … ,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tempalteUrl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….. ,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restrict (A|C|E) : ….. 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controller : ….,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…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 </a:t>
            </a:r>
          </a:p>
          <a:p>
            <a:endParaRPr lang="en-US" dirty="0"/>
          </a:p>
          <a:p>
            <a:r>
              <a:rPr lang="en-US" dirty="0"/>
              <a:t>A – attribute</a:t>
            </a:r>
          </a:p>
          <a:p>
            <a:r>
              <a:rPr lang="en-US" dirty="0"/>
              <a:t>C- class</a:t>
            </a:r>
          </a:p>
          <a:p>
            <a:r>
              <a:rPr lang="en-US" dirty="0"/>
              <a:t>E – element</a:t>
            </a:r>
          </a:p>
          <a:p>
            <a:r>
              <a:rPr lang="en-US" dirty="0"/>
              <a:t>Can use all 3 EAC</a:t>
            </a:r>
          </a:p>
          <a:p>
            <a:endParaRPr lang="en-US" dirty="0"/>
          </a:p>
          <a:p>
            <a:r>
              <a:rPr lang="en-US" dirty="0"/>
              <a:t>Directive are used in navbar that are changing between pages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Top movies with list of bootstrap</a:t>
            </a:r>
          </a:p>
          <a:p>
            <a:r>
              <a:rPr lang="en-US" dirty="0" err="1"/>
              <a:t>contorller</a:t>
            </a:r>
            <a:endParaRPr lang="en-US" dirty="0"/>
          </a:p>
          <a:p>
            <a:r>
              <a:rPr lang="en-US" dirty="0"/>
              <a:t>Movie : name  length stars directors  image, each movie should be a directive  click on li will refer to </a:t>
            </a:r>
            <a:r>
              <a:rPr lang="en-US" dirty="0" err="1"/>
              <a:t>imdb</a:t>
            </a:r>
            <a:r>
              <a:rPr lang="en-US"/>
              <a:t> page(&lt;</a:t>
            </a:r>
            <a:r>
              <a:rPr lang="en-US" dirty="0"/>
              <a:t>li </a:t>
            </a:r>
            <a:r>
              <a:rPr lang="en-US" dirty="0" err="1"/>
              <a:t>myDirective</a:t>
            </a:r>
            <a:r>
              <a:rPr lang="en-US" dirty="0"/>
              <a:t> ng-</a:t>
            </a:r>
            <a:r>
              <a:rPr lang="en-US" dirty="0" err="1"/>
              <a:t>repeate</a:t>
            </a:r>
            <a:r>
              <a:rPr lang="en-US" dirty="0"/>
              <a:t>….&gt; &lt;/li&gt;)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656565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194" y="433451"/>
            <a:ext cx="744361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5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823" y="2278524"/>
            <a:ext cx="8072353" cy="210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656565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63" Type="http://schemas.openxmlformats.org/officeDocument/2006/relationships/image" Target="../media/image70.png"/><Relationship Id="rId68" Type="http://schemas.openxmlformats.org/officeDocument/2006/relationships/image" Target="../media/image7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66" Type="http://schemas.openxmlformats.org/officeDocument/2006/relationships/image" Target="../media/image7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61" Type="http://schemas.openxmlformats.org/officeDocument/2006/relationships/image" Target="../media/image68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9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7.png"/><Relationship Id="rId21" Type="http://schemas.openxmlformats.org/officeDocument/2006/relationships/image" Target="../media/image92.png"/><Relationship Id="rId34" Type="http://schemas.openxmlformats.org/officeDocument/2006/relationships/image" Target="../media/image104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3.png"/><Relationship Id="rId38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image" Target="../media/image76.png"/><Relationship Id="rId5" Type="http://schemas.openxmlformats.org/officeDocument/2006/relationships/image" Target="../media/image10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8.png"/><Relationship Id="rId36" Type="http://schemas.openxmlformats.org/officeDocument/2006/relationships/image" Target="../media/image75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31" Type="http://schemas.openxmlformats.org/officeDocument/2006/relationships/image" Target="../media/image101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61.png"/><Relationship Id="rId30" Type="http://schemas.openxmlformats.org/officeDocument/2006/relationships/image" Target="../media/image100.png"/><Relationship Id="rId35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3" Type="http://schemas.openxmlformats.org/officeDocument/2006/relationships/image" Target="../media/image77.png"/><Relationship Id="rId21" Type="http://schemas.openxmlformats.org/officeDocument/2006/relationships/image" Target="../media/image122.png"/><Relationship Id="rId34" Type="http://schemas.openxmlformats.org/officeDocument/2006/relationships/image" Target="../media/image135.png"/><Relationship Id="rId42" Type="http://schemas.openxmlformats.org/officeDocument/2006/relationships/image" Target="../media/image103.png"/><Relationship Id="rId47" Type="http://schemas.openxmlformats.org/officeDocument/2006/relationships/image" Target="../media/image75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46" Type="http://schemas.openxmlformats.org/officeDocument/2006/relationships/image" Target="../media/image1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4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45" Type="http://schemas.openxmlformats.org/officeDocument/2006/relationships/image" Target="../media/image144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49" Type="http://schemas.openxmlformats.org/officeDocument/2006/relationships/image" Target="../media/image105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32.png"/><Relationship Id="rId44" Type="http://schemas.openxmlformats.org/officeDocument/2006/relationships/image" Target="../media/image74.png"/><Relationship Id="rId4" Type="http://schemas.openxmlformats.org/officeDocument/2006/relationships/image" Target="../media/image78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43" Type="http://schemas.openxmlformats.org/officeDocument/2006/relationships/image" Target="../media/image143.png"/><Relationship Id="rId48" Type="http://schemas.openxmlformats.org/officeDocument/2006/relationships/image" Target="../media/image76.png"/><Relationship Id="rId8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png"/><Relationship Id="rId18" Type="http://schemas.openxmlformats.org/officeDocument/2006/relationships/image" Target="../media/image37.png"/><Relationship Id="rId26" Type="http://schemas.openxmlformats.org/officeDocument/2006/relationships/image" Target="../media/image75.png"/><Relationship Id="rId3" Type="http://schemas.openxmlformats.org/officeDocument/2006/relationships/image" Target="../media/image77.png"/><Relationship Id="rId21" Type="http://schemas.openxmlformats.org/officeDocument/2006/relationships/image" Target="../media/image103.png"/><Relationship Id="rId7" Type="http://schemas.openxmlformats.org/officeDocument/2006/relationships/image" Target="../media/image36.png"/><Relationship Id="rId12" Type="http://schemas.openxmlformats.org/officeDocument/2006/relationships/image" Target="../media/image150.png"/><Relationship Id="rId17" Type="http://schemas.openxmlformats.org/officeDocument/2006/relationships/image" Target="../media/image154.png"/><Relationship Id="rId25" Type="http://schemas.openxmlformats.org/officeDocument/2006/relationships/image" Target="../media/image1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156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49.png"/><Relationship Id="rId24" Type="http://schemas.openxmlformats.org/officeDocument/2006/relationships/image" Target="../media/image158.png"/><Relationship Id="rId5" Type="http://schemas.openxmlformats.org/officeDocument/2006/relationships/image" Target="../media/image10.png"/><Relationship Id="rId15" Type="http://schemas.openxmlformats.org/officeDocument/2006/relationships/image" Target="../media/image153.png"/><Relationship Id="rId23" Type="http://schemas.openxmlformats.org/officeDocument/2006/relationships/image" Target="../media/image74.png"/><Relationship Id="rId28" Type="http://schemas.openxmlformats.org/officeDocument/2006/relationships/image" Target="../media/image160.png"/><Relationship Id="rId10" Type="http://schemas.openxmlformats.org/officeDocument/2006/relationships/image" Target="../media/image29.png"/><Relationship Id="rId19" Type="http://schemas.openxmlformats.org/officeDocument/2006/relationships/image" Target="../media/image155.png"/><Relationship Id="rId4" Type="http://schemas.openxmlformats.org/officeDocument/2006/relationships/image" Target="../media/image78.png"/><Relationship Id="rId9" Type="http://schemas.openxmlformats.org/officeDocument/2006/relationships/image" Target="../media/image148.png"/><Relationship Id="rId14" Type="http://schemas.openxmlformats.org/officeDocument/2006/relationships/image" Target="../media/image152.png"/><Relationship Id="rId22" Type="http://schemas.openxmlformats.org/officeDocument/2006/relationships/image" Target="../media/image157.png"/><Relationship Id="rId27" Type="http://schemas.openxmlformats.org/officeDocument/2006/relationships/image" Target="../media/image15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9" Type="http://schemas.openxmlformats.org/officeDocument/2006/relationships/image" Target="../media/image190.png"/><Relationship Id="rId3" Type="http://schemas.openxmlformats.org/officeDocument/2006/relationships/image" Target="../media/image2.png"/><Relationship Id="rId21" Type="http://schemas.openxmlformats.org/officeDocument/2006/relationships/image" Target="../media/image172.png"/><Relationship Id="rId34" Type="http://schemas.openxmlformats.org/officeDocument/2006/relationships/image" Target="../media/image185.png"/><Relationship Id="rId42" Type="http://schemas.openxmlformats.org/officeDocument/2006/relationships/image" Target="../media/image193.png"/><Relationship Id="rId47" Type="http://schemas.openxmlformats.org/officeDocument/2006/relationships/image" Target="../media/image197.png"/><Relationship Id="rId50" Type="http://schemas.openxmlformats.org/officeDocument/2006/relationships/image" Target="../media/image200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4.png"/><Relationship Id="rId38" Type="http://schemas.openxmlformats.org/officeDocument/2006/relationships/image" Target="../media/image189.png"/><Relationship Id="rId46" Type="http://schemas.openxmlformats.org/officeDocument/2006/relationships/image" Target="../media/image1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80.png"/><Relationship Id="rId41" Type="http://schemas.openxmlformats.org/officeDocument/2006/relationships/image" Target="../media/image1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3.png"/><Relationship Id="rId24" Type="http://schemas.openxmlformats.org/officeDocument/2006/relationships/image" Target="../media/image175.png"/><Relationship Id="rId32" Type="http://schemas.openxmlformats.org/officeDocument/2006/relationships/image" Target="../media/image183.png"/><Relationship Id="rId37" Type="http://schemas.openxmlformats.org/officeDocument/2006/relationships/image" Target="../media/image188.png"/><Relationship Id="rId40" Type="http://schemas.openxmlformats.org/officeDocument/2006/relationships/image" Target="../media/image191.png"/><Relationship Id="rId45" Type="http://schemas.openxmlformats.org/officeDocument/2006/relationships/image" Target="../media/image195.png"/><Relationship Id="rId5" Type="http://schemas.openxmlformats.org/officeDocument/2006/relationships/image" Target="../media/image4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36" Type="http://schemas.openxmlformats.org/officeDocument/2006/relationships/image" Target="../media/image187.png"/><Relationship Id="rId49" Type="http://schemas.openxmlformats.org/officeDocument/2006/relationships/image" Target="../media/image199.png"/><Relationship Id="rId10" Type="http://schemas.openxmlformats.org/officeDocument/2006/relationships/image" Target="../media/image162.png"/><Relationship Id="rId19" Type="http://schemas.openxmlformats.org/officeDocument/2006/relationships/image" Target="../media/image170.png"/><Relationship Id="rId31" Type="http://schemas.openxmlformats.org/officeDocument/2006/relationships/image" Target="../media/image182.png"/><Relationship Id="rId44" Type="http://schemas.openxmlformats.org/officeDocument/2006/relationships/image" Target="../media/image101.png"/><Relationship Id="rId52" Type="http://schemas.openxmlformats.org/officeDocument/2006/relationships/image" Target="../media/image20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Relationship Id="rId35" Type="http://schemas.openxmlformats.org/officeDocument/2006/relationships/image" Target="../media/image186.png"/><Relationship Id="rId43" Type="http://schemas.openxmlformats.org/officeDocument/2006/relationships/image" Target="../media/image194.png"/><Relationship Id="rId48" Type="http://schemas.openxmlformats.org/officeDocument/2006/relationships/image" Target="../media/image198.png"/><Relationship Id="rId8" Type="http://schemas.openxmlformats.org/officeDocument/2006/relationships/image" Target="../media/image7.png"/><Relationship Id="rId51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3.png"/><Relationship Id="rId18" Type="http://schemas.openxmlformats.org/officeDocument/2006/relationships/image" Target="../media/image207.png"/><Relationship Id="rId26" Type="http://schemas.openxmlformats.org/officeDocument/2006/relationships/image" Target="../media/image214.png"/><Relationship Id="rId3" Type="http://schemas.openxmlformats.org/officeDocument/2006/relationships/image" Target="../media/image2.png"/><Relationship Id="rId21" Type="http://schemas.openxmlformats.org/officeDocument/2006/relationships/image" Target="../media/image20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206.png"/><Relationship Id="rId25" Type="http://schemas.openxmlformats.org/officeDocument/2006/relationships/image" Target="../media/image213.png"/><Relationship Id="rId33" Type="http://schemas.openxmlformats.org/officeDocument/2006/relationships/image" Target="../media/image2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5.png"/><Relationship Id="rId20" Type="http://schemas.openxmlformats.org/officeDocument/2006/relationships/image" Target="../media/image101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63.pn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4.png"/><Relationship Id="rId15" Type="http://schemas.openxmlformats.org/officeDocument/2006/relationships/image" Target="../media/image171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62.png"/><Relationship Id="rId19" Type="http://schemas.openxmlformats.org/officeDocument/2006/relationships/image" Target="../media/image208.png"/><Relationship Id="rId31" Type="http://schemas.openxmlformats.org/officeDocument/2006/relationships/image" Target="../media/image2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4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22.png"/><Relationship Id="rId5" Type="http://schemas.openxmlformats.org/officeDocument/2006/relationships/image" Target="../media/image4.png"/><Relationship Id="rId15" Type="http://schemas.openxmlformats.org/officeDocument/2006/relationships/image" Target="../media/image226.png"/><Relationship Id="rId10" Type="http://schemas.openxmlformats.org/officeDocument/2006/relationships/image" Target="../media/image10.png"/><Relationship Id="rId19" Type="http://schemas.openxmlformats.org/officeDocument/2006/relationships/image" Target="../media/image2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431" y="456526"/>
            <a:ext cx="3993001" cy="3986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9714" y="949208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26380" y="998219"/>
            <a:ext cx="50863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1080" y="998219"/>
            <a:ext cx="539496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4111" y="998219"/>
            <a:ext cx="82557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4511" y="998219"/>
            <a:ext cx="674827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3471" y="998219"/>
            <a:ext cx="762762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4704" y="998219"/>
            <a:ext cx="97536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9911" y="998219"/>
            <a:ext cx="662939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6947" y="998219"/>
            <a:ext cx="14173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359" y="998219"/>
            <a:ext cx="61447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5823" y="998219"/>
            <a:ext cx="148589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7795" y="998219"/>
            <a:ext cx="69532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7400" y="998219"/>
            <a:ext cx="243839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9714" y="1449080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6380" y="1498091"/>
            <a:ext cx="50863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6047" y="1498091"/>
            <a:ext cx="432816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5507" y="1498091"/>
            <a:ext cx="57912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5927" y="1498091"/>
            <a:ext cx="42519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9795" y="1498091"/>
            <a:ext cx="1111453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155" y="1498091"/>
            <a:ext cx="599846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7367" y="1498091"/>
            <a:ext cx="102616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1252" y="1498091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9112" y="1498091"/>
            <a:ext cx="80962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714" y="1948943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12436" y="1998216"/>
            <a:ext cx="840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6323" y="1998216"/>
            <a:ext cx="832536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3359" y="1998216"/>
            <a:ext cx="141731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9311" y="1998216"/>
            <a:ext cx="478154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1883" y="1998216"/>
            <a:ext cx="828546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4891" y="1998216"/>
            <a:ext cx="404622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9600" y="1998216"/>
            <a:ext cx="840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51959" y="1998216"/>
            <a:ext cx="24079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85388" y="199821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8540" y="1998216"/>
            <a:ext cx="809625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92180" y="1998216"/>
            <a:ext cx="137160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02383" y="1998216"/>
            <a:ext cx="707745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7794" y="1998216"/>
            <a:ext cx="988566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41450" y="1998216"/>
            <a:ext cx="744321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190" y="1998216"/>
            <a:ext cx="610819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49824" y="2409696"/>
            <a:ext cx="42519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4043" y="2409696"/>
            <a:ext cx="57424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2604" y="2409696"/>
            <a:ext cx="137159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2527" y="2409696"/>
            <a:ext cx="176784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0919" y="2409696"/>
            <a:ext cx="797561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89119" y="2409696"/>
            <a:ext cx="556259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1275" y="2409696"/>
            <a:ext cx="128015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60963" y="2409696"/>
            <a:ext cx="297941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5643" y="2409696"/>
            <a:ext cx="709422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1000" y="2409696"/>
            <a:ext cx="994522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6200" y="2409696"/>
            <a:ext cx="347472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5471" y="2409696"/>
            <a:ext cx="554354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3634" y="2409696"/>
            <a:ext cx="544830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2006" y="2409696"/>
            <a:ext cx="146304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4306" y="2409696"/>
            <a:ext cx="753870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5122" y="2409696"/>
            <a:ext cx="425195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0486" y="2409696"/>
            <a:ext cx="57424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522" y="2409696"/>
            <a:ext cx="744321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79714" y="2861818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26380" y="2911169"/>
            <a:ext cx="508634" cy="22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27092" y="2911169"/>
            <a:ext cx="441959" cy="2289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73880" y="2911169"/>
            <a:ext cx="608990" cy="2289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26636" y="2911169"/>
            <a:ext cx="97535" cy="2289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51704" y="3386961"/>
            <a:ext cx="459104" cy="20269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94859" y="3386961"/>
            <a:ext cx="738835" cy="20269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9351" y="3386961"/>
            <a:ext cx="590550" cy="20269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05884" y="3386961"/>
            <a:ext cx="170687" cy="20269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08447" y="3829202"/>
            <a:ext cx="595631" cy="2026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7407" y="3829202"/>
            <a:ext cx="771653" cy="2026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91899" y="3829202"/>
            <a:ext cx="590549" cy="2026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320035" y="3365773"/>
            <a:ext cx="22345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>
              <a:lnSpc>
                <a:spcPct val="100000"/>
              </a:lnSpc>
            </a:pPr>
            <a:r>
              <a:rPr sz="1600" spc="-114" dirty="0">
                <a:latin typeface="Arial Unicode MS"/>
                <a:cs typeface="Arial Unicode MS"/>
              </a:rPr>
              <a:t>&lt;p</a:t>
            </a:r>
            <a:r>
              <a:rPr sz="1600" spc="-10" dirty="0">
                <a:latin typeface="Arial Unicode MS"/>
                <a:cs typeface="Arial Unicode MS"/>
              </a:rPr>
              <a:t>h</a:t>
            </a:r>
            <a:r>
              <a:rPr sz="1600" spc="-20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40" dirty="0">
                <a:latin typeface="Arial Unicode MS"/>
                <a:cs typeface="Arial Unicode MS"/>
              </a:rPr>
              <a:t>e</a:t>
            </a:r>
            <a:r>
              <a:rPr sz="1600" spc="-75" dirty="0">
                <a:latin typeface="Arial Unicode MS"/>
                <a:cs typeface="Arial Unicode MS"/>
              </a:rPr>
              <a:t>&gt;</a:t>
            </a:r>
            <a:r>
              <a:rPr sz="1600" spc="-35" dirty="0">
                <a:latin typeface="Arial Unicode MS"/>
                <a:cs typeface="Arial Unicode MS"/>
              </a:rPr>
              <a:t>,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Arial Unicode MS"/>
                <a:cs typeface="Arial Unicode MS"/>
              </a:rPr>
              <a:t>&lt;c</a:t>
            </a:r>
            <a:r>
              <a:rPr sz="1600" spc="-100" dirty="0">
                <a:latin typeface="Arial Unicode MS"/>
                <a:cs typeface="Arial Unicode MS"/>
              </a:rPr>
              <a:t>o</a:t>
            </a:r>
            <a:r>
              <a:rPr sz="1600" spc="15" dirty="0">
                <a:latin typeface="Arial Unicode MS"/>
                <a:cs typeface="Arial Unicode MS"/>
              </a:rPr>
              <a:t>m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20" dirty="0">
                <a:latin typeface="Arial Unicode MS"/>
                <a:cs typeface="Arial Unicode MS"/>
              </a:rPr>
              <a:t>u</a:t>
            </a:r>
            <a:r>
              <a:rPr sz="1600" spc="55" dirty="0">
                <a:latin typeface="Arial Unicode MS"/>
                <a:cs typeface="Arial Unicode MS"/>
              </a:rPr>
              <a:t>t</a:t>
            </a:r>
            <a:r>
              <a:rPr sz="1600" spc="120" dirty="0">
                <a:latin typeface="Arial Unicode MS"/>
                <a:cs typeface="Arial Unicode MS"/>
              </a:rPr>
              <a:t>e</a:t>
            </a:r>
            <a:r>
              <a:rPr sz="1600" spc="114" dirty="0">
                <a:latin typeface="Arial Unicode MS"/>
                <a:cs typeface="Arial Unicode MS"/>
              </a:rPr>
              <a:t>r</a:t>
            </a:r>
            <a:r>
              <a:rPr sz="1600" spc="-20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Unicode MS"/>
                <a:cs typeface="Arial Unicode MS"/>
              </a:rPr>
              <a:t>&lt;"di</a:t>
            </a:r>
            <a:r>
              <a:rPr sz="1600" dirty="0">
                <a:latin typeface="Arial Unicode MS"/>
                <a:cs typeface="Arial Unicode MS"/>
              </a:rPr>
              <a:t>v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Unicode MS"/>
                <a:cs typeface="Arial Unicode MS"/>
              </a:rPr>
              <a:t>p</a:t>
            </a:r>
            <a:r>
              <a:rPr sz="1600" spc="-20" dirty="0">
                <a:latin typeface="Arial Unicode MS"/>
                <a:cs typeface="Arial Unicode MS"/>
              </a:rPr>
              <a:t>h</a:t>
            </a:r>
            <a:r>
              <a:rPr sz="1600" spc="-25" dirty="0">
                <a:latin typeface="Arial Unicode MS"/>
                <a:cs typeface="Arial Unicode MS"/>
              </a:rPr>
              <a:t>o</a:t>
            </a:r>
            <a:r>
              <a:rPr sz="1600" spc="-30" dirty="0">
                <a:latin typeface="Arial Unicode MS"/>
                <a:cs typeface="Arial Unicode MS"/>
              </a:rPr>
              <a:t>n</a:t>
            </a:r>
            <a:r>
              <a:rPr sz="1600" spc="-40" dirty="0">
                <a:latin typeface="Arial Unicode MS"/>
                <a:cs typeface="Arial Unicode MS"/>
              </a:rPr>
              <a:t>e</a:t>
            </a:r>
            <a:r>
              <a:rPr sz="1600" spc="-65" dirty="0">
                <a:latin typeface="Arial Unicode MS"/>
                <a:cs typeface="Arial Unicode MS"/>
              </a:rPr>
              <a:t>=</a:t>
            </a:r>
            <a:r>
              <a:rPr sz="1600" spc="45" dirty="0">
                <a:latin typeface="Arial Unicode MS"/>
                <a:cs typeface="Arial Unicode MS"/>
              </a:rPr>
              <a:t>"i</a:t>
            </a:r>
            <a:r>
              <a:rPr sz="1600" spc="75" dirty="0">
                <a:latin typeface="Arial Unicode MS"/>
                <a:cs typeface="Arial Unicode MS"/>
              </a:rPr>
              <a:t>p</a:t>
            </a:r>
            <a:r>
              <a:rPr sz="1600" spc="10" dirty="0">
                <a:latin typeface="Arial Unicode MS"/>
                <a:cs typeface="Arial Unicode MS"/>
              </a:rPr>
              <a:t>h</a:t>
            </a:r>
            <a:r>
              <a:rPr sz="1600" spc="-25" dirty="0">
                <a:latin typeface="Arial Unicode MS"/>
                <a:cs typeface="Arial Unicode MS"/>
              </a:rPr>
              <a:t>o</a:t>
            </a:r>
            <a:r>
              <a:rPr sz="1600" spc="-10" dirty="0">
                <a:latin typeface="Arial Unicode MS"/>
                <a:cs typeface="Arial Unicode MS"/>
              </a:rPr>
              <a:t>n</a:t>
            </a:r>
            <a:r>
              <a:rPr sz="1600" spc="-25" dirty="0">
                <a:latin typeface="Arial Unicode MS"/>
                <a:cs typeface="Arial Unicode MS"/>
              </a:rPr>
              <a:t>e</a:t>
            </a:r>
            <a:r>
              <a:rPr sz="1600" spc="-200" dirty="0">
                <a:latin typeface="Arial Unicode MS"/>
                <a:cs typeface="Arial Unicode MS"/>
              </a:rPr>
              <a:t>&gt;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379714" y="4245559"/>
            <a:ext cx="190500" cy="211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83707" y="4295546"/>
            <a:ext cx="561975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29912" y="4295546"/>
            <a:ext cx="709422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87911" y="4295546"/>
            <a:ext cx="696977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39143" y="4295546"/>
            <a:ext cx="9753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08791" y="4295546"/>
            <a:ext cx="66294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14304" y="4295546"/>
            <a:ext cx="144017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90048" y="4295546"/>
            <a:ext cx="627278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53128" y="4295546"/>
            <a:ext cx="342900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681728" y="429554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54879" y="4295546"/>
            <a:ext cx="588873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6679" y="4295546"/>
            <a:ext cx="587044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4406" y="4295546"/>
            <a:ext cx="342900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3016" y="4295546"/>
            <a:ext cx="14630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96168" y="4295546"/>
            <a:ext cx="687628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71459" y="424251"/>
            <a:ext cx="786789" cy="40721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0880" y="424251"/>
            <a:ext cx="937641" cy="4072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40652" y="424251"/>
            <a:ext cx="445007" cy="4072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8925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91" name="object 91"/>
          <p:cNvSpPr/>
          <p:nvPr/>
        </p:nvSpPr>
        <p:spPr>
          <a:xfrm>
            <a:off x="4730251" y="424251"/>
            <a:ext cx="289560" cy="40721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1238" y="935492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9452" y="984503"/>
            <a:ext cx="196596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516" y="984503"/>
            <a:ext cx="930731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9055" y="984503"/>
            <a:ext cx="14630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8599" y="984503"/>
            <a:ext cx="57952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3467" y="984503"/>
            <a:ext cx="73289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7884" y="984503"/>
            <a:ext cx="86616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532" y="984503"/>
            <a:ext cx="58009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9891" y="984503"/>
            <a:ext cx="24079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276" y="984503"/>
            <a:ext cx="83247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1680" y="984503"/>
            <a:ext cx="604266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4271" y="1258762"/>
            <a:ext cx="613016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2831" y="1258762"/>
            <a:ext cx="139446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9180" y="1258762"/>
            <a:ext cx="39319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9015" y="1258762"/>
            <a:ext cx="512469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47704" y="1258762"/>
            <a:ext cx="655079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5348" y="1258762"/>
            <a:ext cx="603098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0860" y="1258762"/>
            <a:ext cx="144017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5099" y="1258762"/>
            <a:ext cx="455295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2564" y="1258762"/>
            <a:ext cx="89291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6596" y="1258762"/>
            <a:ext cx="577596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2744" y="1258762"/>
            <a:ext cx="732891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48071" y="1609587"/>
            <a:ext cx="590930" cy="2026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8475" y="1609587"/>
            <a:ext cx="128015" cy="2026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92611" y="1609587"/>
            <a:ext cx="521576" cy="202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43260" y="1609587"/>
            <a:ext cx="213360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1788" y="1609587"/>
            <a:ext cx="131063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6632" y="1609587"/>
            <a:ext cx="911720" cy="2026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3407" y="424251"/>
            <a:ext cx="1216508" cy="4072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2584" y="424251"/>
            <a:ext cx="937640" cy="4072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29291" y="2278524"/>
            <a:ext cx="3778885" cy="169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0" algn="l"/>
              </a:tabLst>
            </a:pPr>
            <a:r>
              <a:rPr sz="1600" b="1" u="sng" spc="-75" dirty="0">
                <a:solidFill>
                  <a:srgbClr val="656565"/>
                </a:solidFill>
                <a:latin typeface="Aharoni"/>
                <a:cs typeface="Aharoni"/>
              </a:rPr>
              <a:t> </a:t>
            </a:r>
            <a:r>
              <a:rPr sz="1600" b="1" u="sng" spc="-15" dirty="0">
                <a:solidFill>
                  <a:srgbClr val="656565"/>
                </a:solidFill>
                <a:latin typeface="Aharoni"/>
                <a:cs typeface="Aharoni"/>
              </a:rPr>
              <a:t>JS</a:t>
            </a:r>
            <a:r>
              <a:rPr sz="1600" b="1" u="sng" spc="-5" dirty="0">
                <a:solidFill>
                  <a:srgbClr val="656565"/>
                </a:solidFill>
                <a:latin typeface="Aharoni"/>
                <a:cs typeface="Aharoni"/>
              </a:rPr>
              <a:t>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355"/>
              </a:spcBef>
            </a:pPr>
            <a:r>
              <a:rPr sz="1050" spc="-5" dirty="0">
                <a:latin typeface="Arial"/>
                <a:cs typeface="Arial"/>
              </a:rPr>
              <a:t>ang</a:t>
            </a:r>
            <a:r>
              <a:rPr sz="1050" dirty="0">
                <a:latin typeface="Arial"/>
                <a:cs typeface="Arial"/>
              </a:rPr>
              <a:t>ul</a:t>
            </a:r>
            <a:r>
              <a:rPr sz="1050" spc="-5" dirty="0">
                <a:latin typeface="Arial"/>
                <a:cs typeface="Arial"/>
              </a:rPr>
              <a:t>ar</a:t>
            </a:r>
            <a:r>
              <a:rPr sz="1050" spc="-10" dirty="0">
                <a:latin typeface="Arial"/>
                <a:cs typeface="Arial"/>
              </a:rPr>
              <a:t>.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odu</a:t>
            </a:r>
            <a:r>
              <a:rPr sz="1050" spc="5" dirty="0">
                <a:latin typeface="Arial"/>
                <a:cs typeface="Arial"/>
              </a:rPr>
              <a:t>le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-5" dirty="0">
                <a:latin typeface="Arial"/>
                <a:cs typeface="Arial"/>
              </a:rPr>
              <a:t>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</a:t>
            </a:r>
            <a:r>
              <a:rPr sz="1050" dirty="0">
                <a:latin typeface="Arial"/>
                <a:cs typeface="Arial"/>
              </a:rPr>
              <a:t>Di</a:t>
            </a:r>
            <a:r>
              <a:rPr sz="1050" spc="-5" dirty="0">
                <a:latin typeface="Arial"/>
                <a:cs typeface="Arial"/>
              </a:rPr>
              <a:t>rect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5" dirty="0">
                <a:latin typeface="Arial"/>
                <a:cs typeface="Arial"/>
              </a:rPr>
              <a:t>e</a:t>
            </a:r>
            <a:r>
              <a:rPr sz="1050" dirty="0">
                <a:latin typeface="Arial"/>
                <a:cs typeface="Arial"/>
              </a:rPr>
              <a:t>',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[]</a:t>
            </a:r>
            <a:r>
              <a:rPr sz="1050" dirty="0"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.</a:t>
            </a:r>
            <a:r>
              <a:rPr sz="1050" dirty="0">
                <a:latin typeface="Arial"/>
                <a:cs typeface="Arial"/>
              </a:rPr>
              <a:t>con</a:t>
            </a:r>
            <a:r>
              <a:rPr sz="1050" spc="-5" dirty="0">
                <a:latin typeface="Arial"/>
                <a:cs typeface="Arial"/>
              </a:rPr>
              <a:t>tro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er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5" dirty="0">
                <a:latin typeface="Arial"/>
                <a:cs typeface="Arial"/>
              </a:rPr>
              <a:t>C</a:t>
            </a:r>
            <a:r>
              <a:rPr sz="1050" spc="-5" dirty="0">
                <a:latin typeface="Arial"/>
                <a:cs typeface="Arial"/>
              </a:rPr>
              <a:t>ontro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er'</a:t>
            </a:r>
            <a:r>
              <a:rPr sz="1050" dirty="0">
                <a:latin typeface="Arial"/>
                <a:cs typeface="Arial"/>
              </a:rPr>
              <a:t>,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[</a:t>
            </a:r>
            <a:r>
              <a:rPr sz="1050" dirty="0">
                <a:latin typeface="Arial"/>
                <a:cs typeface="Arial"/>
              </a:rPr>
              <a:t>'$scope',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unct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on($scope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60655" marR="2505075" indent="-7366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$scope.passpo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t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'123456</a:t>
            </a:r>
            <a:r>
              <a:rPr sz="1050" spc="5" dirty="0">
                <a:latin typeface="Arial"/>
                <a:cs typeface="Arial"/>
              </a:rPr>
              <a:t>’,</a:t>
            </a:r>
            <a:endParaRPr sz="105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</a:t>
            </a:r>
            <a:r>
              <a:rPr sz="1050" spc="-10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'</a:t>
            </a:r>
            <a:r>
              <a:rPr sz="1050" dirty="0">
                <a:latin typeface="Arial"/>
                <a:cs typeface="Arial"/>
              </a:rPr>
              <a:t>'ןהכ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יʡ</a:t>
            </a:r>
            <a:r>
              <a:rPr sz="1050" spc="10" dirty="0">
                <a:latin typeface="Arial"/>
                <a:cs typeface="Arial"/>
              </a:rPr>
              <a:t>ʠ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;}</a:t>
            </a:r>
            <a:endParaRPr sz="10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)</a:t>
            </a:r>
            <a:r>
              <a:rPr sz="1050" spc="-10" dirty="0">
                <a:latin typeface="Arial"/>
                <a:cs typeface="Arial"/>
              </a:rPr>
              <a:t>]</a:t>
            </a: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87630" marR="1708785" indent="-74930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.</a:t>
            </a:r>
            <a:r>
              <a:rPr sz="1050" spc="-5" dirty="0">
                <a:latin typeface="Arial"/>
                <a:cs typeface="Arial"/>
              </a:rPr>
              <a:t>d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rect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spc="-5" dirty="0">
                <a:latin typeface="Arial"/>
                <a:cs typeface="Arial"/>
              </a:rPr>
              <a:t>e(</a:t>
            </a:r>
            <a:r>
              <a:rPr sz="1050" dirty="0">
                <a:latin typeface="Arial"/>
                <a:cs typeface="Arial"/>
              </a:rPr>
              <a:t>'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P</a:t>
            </a:r>
            <a:r>
              <a:rPr sz="1050" spc="-5" dirty="0">
                <a:latin typeface="Arial"/>
                <a:cs typeface="Arial"/>
              </a:rPr>
              <a:t>assport</a:t>
            </a:r>
            <a:r>
              <a:rPr sz="1050" dirty="0">
                <a:latin typeface="Arial"/>
                <a:cs typeface="Arial"/>
              </a:rPr>
              <a:t>',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rial"/>
                <a:cs typeface="Arial"/>
              </a:rPr>
              <a:t>f</a:t>
            </a:r>
            <a:r>
              <a:rPr sz="1050" spc="-5" dirty="0">
                <a:latin typeface="Arial"/>
                <a:cs typeface="Arial"/>
              </a:rPr>
              <a:t>unct</a:t>
            </a:r>
            <a:r>
              <a:rPr sz="1050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on(</a:t>
            </a:r>
            <a:r>
              <a:rPr sz="1050" dirty="0">
                <a:latin typeface="Arial"/>
                <a:cs typeface="Arial"/>
              </a:rPr>
              <a:t>)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retur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1135" y="1588406"/>
            <a:ext cx="11169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Arial Unicode MS"/>
                <a:cs typeface="Arial Unicode MS"/>
              </a:rPr>
              <a:t>m</a:t>
            </a:r>
            <a:r>
              <a:rPr sz="1600" dirty="0">
                <a:latin typeface="Arial Unicode MS"/>
                <a:cs typeface="Arial Unicode MS"/>
              </a:rPr>
              <a:t>yPassport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09494" y="1588406"/>
            <a:ext cx="1222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90" dirty="0">
                <a:latin typeface="Arial Unicode MS"/>
                <a:cs typeface="Arial Unicode MS"/>
              </a:rPr>
              <a:t>m</a:t>
            </a:r>
            <a:r>
              <a:rPr sz="1600" spc="40" dirty="0">
                <a:latin typeface="Arial Unicode MS"/>
                <a:cs typeface="Arial Unicode MS"/>
              </a:rPr>
              <a:t>y</a:t>
            </a:r>
            <a:r>
              <a:rPr sz="1600" spc="370" dirty="0">
                <a:latin typeface="Arial Unicode MS"/>
                <a:cs typeface="Arial Unicode MS"/>
              </a:rPr>
              <a:t>-</a:t>
            </a:r>
            <a:r>
              <a:rPr sz="1600" spc="-45" dirty="0">
                <a:latin typeface="Arial Unicode MS"/>
                <a:cs typeface="Arial Unicode MS"/>
              </a:rPr>
              <a:t>passp</a:t>
            </a:r>
            <a:r>
              <a:rPr sz="1600" spc="-55" dirty="0">
                <a:latin typeface="Arial Unicode MS"/>
                <a:cs typeface="Arial Unicode MS"/>
              </a:rPr>
              <a:t>o</a:t>
            </a:r>
            <a:r>
              <a:rPr sz="1600" spc="170" dirty="0">
                <a:latin typeface="Arial Unicode MS"/>
                <a:cs typeface="Arial Unicode MS"/>
              </a:rPr>
              <a:t>rt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62356" y="424251"/>
            <a:ext cx="445008" cy="4072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8191" y="424251"/>
            <a:ext cx="289560" cy="4072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07258" y="2724061"/>
            <a:ext cx="249618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g-c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roll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lle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"&gt;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di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pa</a:t>
            </a:r>
            <a:r>
              <a:rPr sz="140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por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" dirty="0">
                <a:latin typeface="Arial"/>
                <a:cs typeface="Arial"/>
              </a:rPr>
              <a:t>&lt;/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&lt;/di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4748" y="1319803"/>
            <a:ext cx="1425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49474" y="1337828"/>
            <a:ext cx="524256" cy="152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904624" y="3978182"/>
            <a:ext cx="249491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ate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}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Ow</a:t>
            </a:r>
            <a:r>
              <a:rPr sz="1050" spc="-5" dirty="0">
                <a:latin typeface="Arial"/>
                <a:cs typeface="Arial"/>
              </a:rPr>
              <a:t>ner:</a:t>
            </a:r>
            <a:endParaRPr sz="10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ner}}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050" spc="-10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;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5489" y="851672"/>
            <a:ext cx="126492" cy="140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3407" y="883919"/>
            <a:ext cx="287654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9923" y="883919"/>
            <a:ext cx="483617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9611" y="883919"/>
            <a:ext cx="26974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1556" y="883919"/>
            <a:ext cx="488899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9752" y="883919"/>
            <a:ext cx="1128634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6644" y="883919"/>
            <a:ext cx="474918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4811" y="883919"/>
            <a:ext cx="876681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18448" y="883919"/>
            <a:ext cx="668654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5819" y="883919"/>
            <a:ext cx="498348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3961" y="101169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47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98957" y="111684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8316" y="1141475"/>
            <a:ext cx="194309" cy="1402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8859" y="1141475"/>
            <a:ext cx="283464" cy="140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4519" y="1141475"/>
            <a:ext cx="473354" cy="140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5356" y="1141475"/>
            <a:ext cx="212598" cy="1402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3424" y="1141475"/>
            <a:ext cx="609852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1068" y="1141475"/>
            <a:ext cx="607566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9404" y="1141475"/>
            <a:ext cx="1053480" cy="1402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7463" y="1141475"/>
            <a:ext cx="339342" cy="140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0555" y="1141475"/>
            <a:ext cx="453542" cy="1402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3835" y="1141475"/>
            <a:ext cx="469391" cy="1402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98957" y="136068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1031" y="1385316"/>
            <a:ext cx="553974" cy="1402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2900" y="1385316"/>
            <a:ext cx="666231" cy="1402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2736" y="1385316"/>
            <a:ext cx="609852" cy="1402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38856" y="1385316"/>
            <a:ext cx="607566" cy="1402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11411" y="1385316"/>
            <a:ext cx="1580784" cy="1402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2311" y="1385316"/>
            <a:ext cx="478916" cy="140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4660" y="1385316"/>
            <a:ext cx="660501" cy="1402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8957" y="1604528"/>
            <a:ext cx="114300" cy="129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5935" y="1629491"/>
            <a:ext cx="182879" cy="1405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6207" y="1629491"/>
            <a:ext cx="158496" cy="1405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1783" y="1629491"/>
            <a:ext cx="91440" cy="1405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2599" y="1629491"/>
            <a:ext cx="725171" cy="1405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45489" y="1854464"/>
            <a:ext cx="126492" cy="140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09859" y="1886955"/>
            <a:ext cx="494285" cy="152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8568" y="1886955"/>
            <a:ext cx="484250" cy="1524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8328" y="1886955"/>
            <a:ext cx="800039" cy="1524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60647" y="1886955"/>
            <a:ext cx="533400" cy="152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4427" y="1886955"/>
            <a:ext cx="306324" cy="1524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60903" y="1886955"/>
            <a:ext cx="803528" cy="1524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55707" y="1886955"/>
            <a:ext cx="344804" cy="1524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17564" y="424251"/>
            <a:ext cx="1506983" cy="4072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9788" y="424251"/>
            <a:ext cx="937641" cy="4072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2843" y="424251"/>
            <a:ext cx="1469007" cy="4072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3546" y="424251"/>
            <a:ext cx="1410333" cy="4072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3062" y="424251"/>
            <a:ext cx="445007" cy="4072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935">
              <a:lnSpc>
                <a:spcPct val="100000"/>
              </a:lnSpc>
              <a:tabLst>
                <a:tab pos="8058784" algn="l"/>
              </a:tabLst>
            </a:pPr>
            <a:r>
              <a:rPr spc="-75" dirty="0"/>
              <a:t> </a:t>
            </a:r>
            <a:r>
              <a:rPr spc="-15" dirty="0"/>
              <a:t>JS</a:t>
            </a:r>
            <a:r>
              <a:rPr spc="-5" dirty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  <a:p>
            <a:pPr marL="4307840">
              <a:lnSpc>
                <a:spcPct val="100000"/>
              </a:lnSpc>
              <a:spcBef>
                <a:spcPts val="355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angul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ar.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odul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e('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rtD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e',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  <a:p>
            <a:pPr marL="430784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.c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oll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'Contro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['$s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ope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48175" marR="2573655" indent="-7048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ope.pa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1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nu</a:t>
            </a:r>
            <a:r>
              <a:rPr sz="1000" b="0" u="none" spc="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123456’,</a:t>
            </a:r>
            <a:endParaRPr sz="1000">
              <a:latin typeface="Arial"/>
              <a:cs typeface="Arial"/>
            </a:endParaRPr>
          </a:p>
          <a:p>
            <a:pPr marL="444817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000" b="0" u="none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r: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ן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הכ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י</a:t>
            </a:r>
            <a:r>
              <a:rPr sz="1000" b="0" u="none" spc="20" dirty="0">
                <a:solidFill>
                  <a:srgbClr val="000000"/>
                </a:solidFill>
                <a:latin typeface="Arial"/>
                <a:cs typeface="Arial"/>
              </a:rPr>
              <a:t>ʡʠ</a:t>
            </a:r>
            <a:endParaRPr sz="1000">
              <a:latin typeface="Arial"/>
              <a:cs typeface="Arial"/>
            </a:endParaRPr>
          </a:p>
          <a:p>
            <a:pPr marL="4305935">
              <a:lnSpc>
                <a:spcPct val="100000"/>
              </a:lnSpc>
            </a:pP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;}</a:t>
            </a:r>
            <a:endParaRPr sz="1000">
              <a:latin typeface="Arial"/>
              <a:cs typeface="Arial"/>
            </a:endParaRPr>
          </a:p>
          <a:p>
            <a:pPr marL="430657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4377690" marR="1816735" indent="-71755">
              <a:lnSpc>
                <a:spcPct val="100000"/>
              </a:lnSpc>
            </a:pP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di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e(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etu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rn</a:t>
            </a:r>
            <a:r>
              <a:rPr sz="1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48175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restr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t:</a:t>
            </a:r>
            <a:r>
              <a:rPr sz="1000" b="0" u="none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‘AE’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63" name="object 63"/>
          <p:cNvSpPr/>
          <p:nvPr/>
        </p:nvSpPr>
        <p:spPr>
          <a:xfrm>
            <a:off x="652576" y="424251"/>
            <a:ext cx="289560" cy="4072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38559" y="767974"/>
            <a:ext cx="1396365" cy="0"/>
          </a:xfrm>
          <a:custGeom>
            <a:avLst/>
            <a:gdLst/>
            <a:ahLst/>
            <a:cxnLst/>
            <a:rect l="l" t="t" r="r" b="b"/>
            <a:pathLst>
              <a:path w="1396365">
                <a:moveTo>
                  <a:pt x="0" y="0"/>
                </a:moveTo>
                <a:lnTo>
                  <a:pt x="1395983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71431" y="767974"/>
            <a:ext cx="1339850" cy="0"/>
          </a:xfrm>
          <a:custGeom>
            <a:avLst/>
            <a:gdLst/>
            <a:ahLst/>
            <a:cxnLst/>
            <a:rect l="l" t="t" r="r" b="b"/>
            <a:pathLst>
              <a:path w="1339850">
                <a:moveTo>
                  <a:pt x="0" y="0"/>
                </a:moveTo>
                <a:lnTo>
                  <a:pt x="1339595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7258" y="2717280"/>
            <a:ext cx="18167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15" dirty="0">
                <a:latin typeface="Arial"/>
                <a:cs typeface="Arial"/>
              </a:rPr>
              <a:t>di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ng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tr</a:t>
            </a:r>
            <a:r>
              <a:rPr sz="1000" spc="-15" dirty="0">
                <a:latin typeface="Arial"/>
                <a:cs typeface="Arial"/>
              </a:rPr>
              <a:t>oll</a:t>
            </a:r>
            <a:r>
              <a:rPr sz="1000" spc="-10" dirty="0">
                <a:latin typeface="Arial"/>
                <a:cs typeface="Arial"/>
              </a:rPr>
              <a:t>er=</a:t>
            </a:r>
            <a:r>
              <a:rPr sz="1000" spc="-15" dirty="0">
                <a:latin typeface="Arial"/>
                <a:cs typeface="Arial"/>
              </a:rPr>
              <a:t>"Cont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oll</a:t>
            </a:r>
            <a:r>
              <a:rPr sz="1000" spc="-10" dirty="0">
                <a:latin typeface="Arial"/>
                <a:cs typeface="Arial"/>
              </a:rPr>
              <a:t>er"&gt;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15" dirty="0">
                <a:latin typeface="Arial"/>
                <a:cs typeface="Arial"/>
              </a:rPr>
              <a:t>di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</a:t>
            </a:r>
            <a:r>
              <a:rPr sz="1000" spc="-20" dirty="0">
                <a:latin typeface="Arial"/>
                <a:cs typeface="Arial"/>
              </a:rPr>
              <a:t>&gt;&lt;</a:t>
            </a:r>
            <a:r>
              <a:rPr sz="1000" spc="-5" dirty="0">
                <a:latin typeface="Arial"/>
                <a:cs typeface="Arial"/>
              </a:rPr>
              <a:t>/d</a:t>
            </a:r>
            <a:r>
              <a:rPr sz="1000" spc="-15" dirty="0">
                <a:latin typeface="Arial"/>
                <a:cs typeface="Arial"/>
              </a:rPr>
              <a:t>iv</a:t>
            </a:r>
            <a:r>
              <a:rPr sz="1000" spc="-10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</a:t>
            </a:r>
            <a:r>
              <a:rPr sz="1000" spc="-20" dirty="0">
                <a:latin typeface="Arial"/>
                <a:cs typeface="Arial"/>
              </a:rPr>
              <a:t>&gt;&lt;</a:t>
            </a:r>
            <a:r>
              <a:rPr sz="1000" spc="-5" dirty="0">
                <a:latin typeface="Arial"/>
                <a:cs typeface="Arial"/>
              </a:rPr>
              <a:t>/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30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&lt;</a:t>
            </a:r>
            <a:r>
              <a:rPr sz="1000" spc="-5" dirty="0">
                <a:latin typeface="Arial"/>
                <a:cs typeface="Arial"/>
              </a:rPr>
              <a:t>/d</a:t>
            </a:r>
            <a:r>
              <a:rPr sz="1000" spc="-15" dirty="0">
                <a:latin typeface="Arial"/>
                <a:cs typeface="Arial"/>
              </a:rPr>
              <a:t>iv</a:t>
            </a:r>
            <a:r>
              <a:rPr sz="1000" spc="-10" dirty="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9474" y="1243827"/>
            <a:ext cx="524256" cy="1524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94741" y="1225814"/>
            <a:ext cx="14255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haroni"/>
                <a:cs typeface="Aharoni"/>
              </a:rPr>
              <a:t>Num: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haroni"/>
                <a:cs typeface="Aharoni"/>
              </a:rPr>
              <a:t>12345</a:t>
            </a:r>
            <a:r>
              <a:rPr sz="1200" dirty="0">
                <a:latin typeface="Aharoni"/>
                <a:cs typeface="Aharoni"/>
              </a:rPr>
              <a:t>6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haroni"/>
                <a:cs typeface="Aharoni"/>
              </a:rPr>
              <a:t>Ow</a:t>
            </a:r>
            <a:r>
              <a:rPr sz="1200" dirty="0">
                <a:latin typeface="Aharoni"/>
                <a:cs typeface="Aharoni"/>
              </a:rPr>
              <a:t>n</a:t>
            </a:r>
            <a:r>
              <a:rPr sz="1200" spc="-5" dirty="0">
                <a:latin typeface="Aharoni"/>
                <a:cs typeface="Aharoni"/>
              </a:rPr>
              <a:t>er:</a:t>
            </a:r>
            <a:endParaRPr sz="1200">
              <a:latin typeface="Aharoni"/>
              <a:cs typeface="Aharon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149474" y="1426707"/>
            <a:ext cx="524256" cy="1524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904624" y="3978182"/>
            <a:ext cx="249491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t</a:t>
            </a:r>
            <a:r>
              <a:rPr sz="1050" spc="-5" dirty="0">
                <a:latin typeface="Arial"/>
                <a:cs typeface="Arial"/>
              </a:rPr>
              <a:t>e</a:t>
            </a:r>
            <a:r>
              <a:rPr sz="1050" spc="5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p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spc="-5" dirty="0">
                <a:latin typeface="Arial"/>
                <a:cs typeface="Arial"/>
              </a:rPr>
              <a:t>ate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rial"/>
                <a:cs typeface="Arial"/>
              </a:rPr>
              <a:t>N</a:t>
            </a:r>
            <a:r>
              <a:rPr sz="1050" spc="-5" dirty="0">
                <a:latin typeface="Arial"/>
                <a:cs typeface="Arial"/>
              </a:rPr>
              <a:t>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dirty="0">
                <a:latin typeface="Arial"/>
                <a:cs typeface="Arial"/>
              </a:rPr>
              <a:t>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nu</a:t>
            </a:r>
            <a:r>
              <a:rPr sz="1050" spc="10" dirty="0">
                <a:latin typeface="Arial"/>
                <a:cs typeface="Arial"/>
              </a:rPr>
              <a:t>m</a:t>
            </a:r>
            <a:r>
              <a:rPr sz="1050" spc="-5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}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Arial"/>
                <a:cs typeface="Arial"/>
              </a:rPr>
              <a:t>Ow</a:t>
            </a:r>
            <a:r>
              <a:rPr sz="1050" spc="-5" dirty="0">
                <a:latin typeface="Arial"/>
                <a:cs typeface="Arial"/>
              </a:rPr>
              <a:t>ner:</a:t>
            </a:r>
            <a:endParaRPr sz="10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{{passp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spc="-10" dirty="0">
                <a:latin typeface="Arial"/>
                <a:cs typeface="Arial"/>
              </a:rPr>
              <a:t>t.</a:t>
            </a:r>
            <a:r>
              <a:rPr sz="1050" spc="-5" dirty="0">
                <a:latin typeface="Arial"/>
                <a:cs typeface="Arial"/>
              </a:rPr>
              <a:t>o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spc="-5" dirty="0">
                <a:latin typeface="Arial"/>
                <a:cs typeface="Arial"/>
              </a:rPr>
              <a:t>ner}}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050" spc="-10" dirty="0">
                <a:latin typeface="Arial"/>
                <a:cs typeface="Arial"/>
              </a:rPr>
              <a:t>}</a:t>
            </a:r>
            <a:r>
              <a:rPr sz="1050" dirty="0">
                <a:latin typeface="Arial"/>
                <a:cs typeface="Arial"/>
              </a:rPr>
              <a:t>;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42" y="2204466"/>
            <a:ext cx="3960495" cy="2252345"/>
          </a:xfrm>
          <a:custGeom>
            <a:avLst/>
            <a:gdLst/>
            <a:ahLst/>
            <a:cxnLst/>
            <a:rect l="l" t="t" r="r" b="b"/>
            <a:pathLst>
              <a:path w="3960495" h="2252345">
                <a:moveTo>
                  <a:pt x="0" y="159008"/>
                </a:moveTo>
                <a:lnTo>
                  <a:pt x="5866" y="116093"/>
                </a:lnTo>
                <a:lnTo>
                  <a:pt x="22402" y="77618"/>
                </a:lnTo>
                <a:lnTo>
                  <a:pt x="48016" y="45180"/>
                </a:lnTo>
                <a:lnTo>
                  <a:pt x="81114" y="20377"/>
                </a:lnTo>
                <a:lnTo>
                  <a:pt x="120105" y="4804"/>
                </a:lnTo>
                <a:lnTo>
                  <a:pt x="3800895" y="0"/>
                </a:lnTo>
                <a:lnTo>
                  <a:pt x="3815613" y="671"/>
                </a:lnTo>
                <a:lnTo>
                  <a:pt x="3857267" y="10269"/>
                </a:lnTo>
                <a:lnTo>
                  <a:pt x="3893931" y="30001"/>
                </a:lnTo>
                <a:lnTo>
                  <a:pt x="3924014" y="58272"/>
                </a:lnTo>
                <a:lnTo>
                  <a:pt x="3945928" y="93488"/>
                </a:lnTo>
                <a:lnTo>
                  <a:pt x="3958081" y="134052"/>
                </a:lnTo>
                <a:lnTo>
                  <a:pt x="3960031" y="2092750"/>
                </a:lnTo>
                <a:lnTo>
                  <a:pt x="3959360" y="2107456"/>
                </a:lnTo>
                <a:lnTo>
                  <a:pt x="3949764" y="2149075"/>
                </a:lnTo>
                <a:lnTo>
                  <a:pt x="3930030" y="2185712"/>
                </a:lnTo>
                <a:lnTo>
                  <a:pt x="3901749" y="2215776"/>
                </a:lnTo>
                <a:lnTo>
                  <a:pt x="3866510" y="2237678"/>
                </a:lnTo>
                <a:lnTo>
                  <a:pt x="3825903" y="2249828"/>
                </a:lnTo>
                <a:lnTo>
                  <a:pt x="159044" y="2251780"/>
                </a:lnTo>
                <a:lnTo>
                  <a:pt x="144334" y="2251108"/>
                </a:lnTo>
                <a:lnTo>
                  <a:pt x="102702" y="2241512"/>
                </a:lnTo>
                <a:lnTo>
                  <a:pt x="66055" y="2221778"/>
                </a:lnTo>
                <a:lnTo>
                  <a:pt x="35984" y="2193500"/>
                </a:lnTo>
                <a:lnTo>
                  <a:pt x="14082" y="2158267"/>
                </a:lnTo>
                <a:lnTo>
                  <a:pt x="1941" y="2117673"/>
                </a:lnTo>
                <a:lnTo>
                  <a:pt x="0" y="159008"/>
                </a:lnTo>
                <a:close/>
              </a:path>
            </a:pathLst>
          </a:custGeom>
          <a:ln w="1904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2434" y="2190750"/>
            <a:ext cx="3960495" cy="2301875"/>
          </a:xfrm>
          <a:custGeom>
            <a:avLst/>
            <a:gdLst/>
            <a:ahLst/>
            <a:cxnLst/>
            <a:rect l="l" t="t" r="r" b="b"/>
            <a:pathLst>
              <a:path w="3960495" h="2301875">
                <a:moveTo>
                  <a:pt x="0" y="162555"/>
                </a:moveTo>
                <a:lnTo>
                  <a:pt x="5741" y="119570"/>
                </a:lnTo>
                <a:lnTo>
                  <a:pt x="21952" y="80911"/>
                </a:lnTo>
                <a:lnTo>
                  <a:pt x="47110" y="48102"/>
                </a:lnTo>
                <a:lnTo>
                  <a:pt x="79692" y="22667"/>
                </a:lnTo>
                <a:lnTo>
                  <a:pt x="118178" y="6127"/>
                </a:lnTo>
                <a:lnTo>
                  <a:pt x="161046" y="6"/>
                </a:lnTo>
                <a:lnTo>
                  <a:pt x="3797411" y="0"/>
                </a:lnTo>
                <a:lnTo>
                  <a:pt x="3812127" y="656"/>
                </a:lnTo>
                <a:lnTo>
                  <a:pt x="3853841" y="10057"/>
                </a:lnTo>
                <a:lnTo>
                  <a:pt x="3890722" y="29418"/>
                </a:lnTo>
                <a:lnTo>
                  <a:pt x="3921246" y="57218"/>
                </a:lnTo>
                <a:lnTo>
                  <a:pt x="3943891" y="91934"/>
                </a:lnTo>
                <a:lnTo>
                  <a:pt x="3957133" y="132043"/>
                </a:lnTo>
                <a:lnTo>
                  <a:pt x="3959991" y="2139135"/>
                </a:lnTo>
                <a:lnTo>
                  <a:pt x="3959335" y="2153848"/>
                </a:lnTo>
                <a:lnTo>
                  <a:pt x="3949933" y="2195557"/>
                </a:lnTo>
                <a:lnTo>
                  <a:pt x="3930569" y="2232434"/>
                </a:lnTo>
                <a:lnTo>
                  <a:pt x="3902766" y="2262956"/>
                </a:lnTo>
                <a:lnTo>
                  <a:pt x="3868047" y="2285600"/>
                </a:lnTo>
                <a:lnTo>
                  <a:pt x="3827935" y="2298842"/>
                </a:lnTo>
                <a:lnTo>
                  <a:pt x="162549" y="2301703"/>
                </a:lnTo>
                <a:lnTo>
                  <a:pt x="147833" y="2301046"/>
                </a:lnTo>
                <a:lnTo>
                  <a:pt x="106120" y="2291643"/>
                </a:lnTo>
                <a:lnTo>
                  <a:pt x="69244" y="2272277"/>
                </a:lnTo>
                <a:lnTo>
                  <a:pt x="38727" y="2244471"/>
                </a:lnTo>
                <a:lnTo>
                  <a:pt x="16090" y="2209749"/>
                </a:lnTo>
                <a:lnTo>
                  <a:pt x="2855" y="2169635"/>
                </a:lnTo>
                <a:lnTo>
                  <a:pt x="0" y="162555"/>
                </a:lnTo>
                <a:close/>
              </a:path>
            </a:pathLst>
          </a:custGeom>
          <a:ln w="1904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2278524"/>
            <a:ext cx="3760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4713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 </a:t>
            </a:r>
            <a:r>
              <a:rPr sz="1600" b="1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68" y="1121664"/>
            <a:ext cx="2443480" cy="916940"/>
          </a:xfrm>
          <a:custGeom>
            <a:avLst/>
            <a:gdLst/>
            <a:ahLst/>
            <a:cxnLst/>
            <a:rect l="l" t="t" r="r" b="b"/>
            <a:pathLst>
              <a:path w="2443480" h="916939">
                <a:moveTo>
                  <a:pt x="0" y="916807"/>
                </a:moveTo>
                <a:lnTo>
                  <a:pt x="2443484" y="916807"/>
                </a:lnTo>
                <a:lnTo>
                  <a:pt x="2443484" y="0"/>
                </a:lnTo>
                <a:lnTo>
                  <a:pt x="0" y="0"/>
                </a:lnTo>
                <a:lnTo>
                  <a:pt x="0" y="916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68" y="885267"/>
            <a:ext cx="2443480" cy="1153795"/>
          </a:xfrm>
          <a:custGeom>
            <a:avLst/>
            <a:gdLst/>
            <a:ahLst/>
            <a:cxnLst/>
            <a:rect l="l" t="t" r="r" b="b"/>
            <a:pathLst>
              <a:path w="2443480" h="1153795">
                <a:moveTo>
                  <a:pt x="0" y="1153204"/>
                </a:moveTo>
                <a:lnTo>
                  <a:pt x="2443484" y="1153204"/>
                </a:lnTo>
                <a:lnTo>
                  <a:pt x="2443484" y="0"/>
                </a:lnTo>
                <a:lnTo>
                  <a:pt x="0" y="0"/>
                </a:lnTo>
                <a:lnTo>
                  <a:pt x="0" y="11532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48" y="885265"/>
            <a:ext cx="2443480" cy="236854"/>
          </a:xfrm>
          <a:custGeom>
            <a:avLst/>
            <a:gdLst/>
            <a:ahLst/>
            <a:cxnLst/>
            <a:rect l="l" t="t" r="r" b="b"/>
            <a:pathLst>
              <a:path w="2443480" h="236855">
                <a:moveTo>
                  <a:pt x="0" y="236398"/>
                </a:moveTo>
                <a:lnTo>
                  <a:pt x="2443471" y="236398"/>
                </a:lnTo>
                <a:lnTo>
                  <a:pt x="2443471" y="0"/>
                </a:lnTo>
                <a:lnTo>
                  <a:pt x="0" y="0"/>
                </a:lnTo>
                <a:lnTo>
                  <a:pt x="0" y="2363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0111" y="921379"/>
            <a:ext cx="49011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6420" y="921379"/>
            <a:ext cx="640080" cy="17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016" y="1145164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2443541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9714" y="935492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9700" y="984503"/>
            <a:ext cx="61630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4231" y="984503"/>
            <a:ext cx="40462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5551" y="984503"/>
            <a:ext cx="804672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9251" y="984503"/>
            <a:ext cx="924558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0087" y="984503"/>
            <a:ext cx="24079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9891" y="984503"/>
            <a:ext cx="1195373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9714" y="1298204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6464" y="1347155"/>
            <a:ext cx="621029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1455" y="1347155"/>
            <a:ext cx="497204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5175" y="1347155"/>
            <a:ext cx="65836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8392" y="1347155"/>
            <a:ext cx="256031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2215" y="1347155"/>
            <a:ext cx="809625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714" y="1662440"/>
            <a:ext cx="190500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0076" y="1711695"/>
            <a:ext cx="66385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3292" y="1711695"/>
            <a:ext cx="25603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37847" y="1711695"/>
            <a:ext cx="14630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460" y="1711695"/>
            <a:ext cx="134304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3467" y="1711695"/>
            <a:ext cx="404622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3283" y="1711695"/>
            <a:ext cx="776987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5071" y="424251"/>
            <a:ext cx="950976" cy="4072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67271" y="424251"/>
            <a:ext cx="1597023" cy="4072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1020" y="424251"/>
            <a:ext cx="937640" cy="407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43699" y="424251"/>
            <a:ext cx="1421001" cy="4072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5925" y="424251"/>
            <a:ext cx="1410333" cy="407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3918" y="424251"/>
            <a:ext cx="445007" cy="4072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184" y="424251"/>
            <a:ext cx="338327" cy="4072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89791" y="767974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>
                <a:moveTo>
                  <a:pt x="0" y="0"/>
                </a:moveTo>
                <a:lnTo>
                  <a:pt x="1444751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63811" y="76797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3" y="0"/>
                </a:lnTo>
              </a:path>
            </a:pathLst>
          </a:custGeom>
          <a:ln w="8889">
            <a:solidFill>
              <a:srgbClr val="6565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1903" y="3178811"/>
            <a:ext cx="436372" cy="1264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935">
              <a:lnSpc>
                <a:spcPct val="100000"/>
              </a:lnSpc>
              <a:tabLst>
                <a:tab pos="8058784" algn="l"/>
              </a:tabLst>
            </a:pPr>
            <a:r>
              <a:rPr spc="-75" dirty="0"/>
              <a:t> </a:t>
            </a:r>
            <a:r>
              <a:rPr spc="-15" dirty="0"/>
              <a:t>JS</a:t>
            </a:r>
            <a:r>
              <a:rPr spc="-5" dirty="0"/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</a:p>
          <a:p>
            <a:pPr marL="4340860">
              <a:lnSpc>
                <a:spcPct val="100000"/>
              </a:lnSpc>
              <a:spcBef>
                <a:spcPts val="484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angul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ar.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odul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e('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rtD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e',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.c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oll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'Contro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['$s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ope'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ope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1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81195" marR="2540635" indent="-70485">
              <a:lnSpc>
                <a:spcPct val="100000"/>
              </a:lnSpc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$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sc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ope.pa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sz="1000" b="0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nu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12345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’,</a:t>
            </a:r>
            <a:endParaRPr sz="1000">
              <a:latin typeface="Arial"/>
              <a:cs typeface="Arial"/>
            </a:endParaRPr>
          </a:p>
          <a:p>
            <a:pPr marL="4516120">
              <a:lnSpc>
                <a:spcPts val="1105"/>
              </a:lnSpc>
              <a:tabLst>
                <a:tab pos="5384800" algn="l"/>
              </a:tabLst>
            </a:pPr>
            <a:r>
              <a:rPr sz="1000" b="0" u="none" spc="-15" dirty="0">
                <a:solidFill>
                  <a:srgbClr val="000000"/>
                </a:solidFill>
                <a:latin typeface="Aharoni"/>
                <a:cs typeface="Aharoni"/>
              </a:rPr>
              <a:t>ow</a:t>
            </a:r>
            <a:r>
              <a:rPr sz="1000" b="0" u="none" spc="-10" dirty="0">
                <a:solidFill>
                  <a:srgbClr val="000000"/>
                </a:solidFill>
                <a:latin typeface="Aharoni"/>
                <a:cs typeface="Aharoni"/>
              </a:rPr>
              <a:t>n</a:t>
            </a:r>
            <a:r>
              <a:rPr sz="1000" b="0" u="none" spc="-20" dirty="0">
                <a:solidFill>
                  <a:srgbClr val="000000"/>
                </a:solidFill>
                <a:latin typeface="Aharoni"/>
                <a:cs typeface="Aharoni"/>
              </a:rPr>
              <a:t>e</a:t>
            </a:r>
            <a:r>
              <a:rPr sz="1000" b="0" u="none" spc="-10" dirty="0">
                <a:solidFill>
                  <a:srgbClr val="000000"/>
                </a:solidFill>
                <a:latin typeface="Aharoni"/>
                <a:cs typeface="Aharoni"/>
              </a:rPr>
              <a:t>r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:</a:t>
            </a:r>
            <a:r>
              <a:rPr sz="1000" b="0" u="none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'</a:t>
            </a:r>
            <a:r>
              <a:rPr sz="1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'</a:t>
            </a:r>
            <a:endParaRPr sz="1000">
              <a:latin typeface="Aharoni"/>
              <a:cs typeface="Aharoni"/>
            </a:endParaRPr>
          </a:p>
          <a:p>
            <a:pPr marL="4410710">
              <a:lnSpc>
                <a:spcPct val="100000"/>
              </a:lnSpc>
              <a:spcBef>
                <a:spcPts val="10"/>
              </a:spcBef>
            </a:pP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};</a:t>
            </a:r>
            <a:endParaRPr sz="1000">
              <a:latin typeface="Aharoni"/>
              <a:cs typeface="Aharoni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haroni"/>
                <a:cs typeface="Aharoni"/>
              </a:rPr>
              <a:t>}])</a:t>
            </a:r>
            <a:endParaRPr sz="1000">
              <a:latin typeface="Aharoni"/>
              <a:cs typeface="Aharoni"/>
            </a:endParaRPr>
          </a:p>
          <a:p>
            <a:pPr marL="4410710" marR="1819275" indent="-70485">
              <a:lnSpc>
                <a:spcPct val="100000"/>
              </a:lnSpc>
              <a:spcBef>
                <a:spcPts val="85"/>
              </a:spcBef>
            </a:pP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di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ct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iv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e(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rt',</a:t>
            </a:r>
            <a:r>
              <a:rPr sz="1000" b="0"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un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ion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()</a:t>
            </a:r>
            <a:r>
              <a:rPr sz="1000" b="0" u="none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sz="1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etu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rn</a:t>
            </a:r>
            <a:r>
              <a:rPr sz="1000" b="0" u="none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4481195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1000" b="0" u="none" spc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plateU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u="none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u="none" spc="-10" dirty="0">
                <a:solidFill>
                  <a:srgbClr val="000000"/>
                </a:solidFill>
                <a:latin typeface="Arial"/>
                <a:cs typeface="Arial"/>
              </a:rPr>
              <a:t>’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35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pa</a:t>
            </a:r>
            <a:r>
              <a:rPr sz="1000" b="0" u="none" dirty="0">
                <a:solidFill>
                  <a:srgbClr val="000000"/>
                </a:solidFill>
                <a:latin typeface="Arial"/>
                <a:cs typeface="Arial"/>
              </a:rPr>
              <a:t>ss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rt.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000" b="0" u="none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000" b="0" u="none" spc="-1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endParaRPr sz="1000">
              <a:latin typeface="Arial"/>
              <a:cs typeface="Arial"/>
            </a:endParaRPr>
          </a:p>
          <a:p>
            <a:pPr marL="4293235" marR="3456940" algn="ctr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};</a:t>
            </a:r>
            <a:endParaRPr sz="1000">
              <a:latin typeface="Arial"/>
              <a:cs typeface="Arial"/>
            </a:endParaRPr>
          </a:p>
          <a:p>
            <a:pPr marL="4340860">
              <a:lnSpc>
                <a:spcPct val="100000"/>
              </a:lnSpc>
            </a:pPr>
            <a:r>
              <a:rPr sz="1000" b="0" u="none" spc="-5" dirty="0">
                <a:solidFill>
                  <a:srgbClr val="000000"/>
                </a:solidFill>
                <a:latin typeface="Arial"/>
                <a:cs typeface="Arial"/>
              </a:rPr>
              <a:t>});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/>
              <a:t>An</a:t>
            </a:r>
            <a:r>
              <a:rPr spc="-200" dirty="0"/>
              <a:t>g</a:t>
            </a:r>
            <a:r>
              <a:rPr spc="-270" dirty="0"/>
              <a:t>u</a:t>
            </a:r>
            <a:r>
              <a:rPr spc="-135" dirty="0"/>
              <a:t>l</a:t>
            </a:r>
            <a:r>
              <a:rPr spc="-340" dirty="0"/>
              <a:t>arJS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07258" y="2717280"/>
            <a:ext cx="28092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Nu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{{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rt.</a:t>
            </a:r>
            <a:r>
              <a:rPr sz="1000" spc="-15" dirty="0">
                <a:latin typeface="Arial"/>
                <a:cs typeface="Arial"/>
              </a:rPr>
              <a:t>nu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}}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ne</a:t>
            </a:r>
            <a:r>
              <a:rPr sz="1000" spc="-5" dirty="0">
                <a:latin typeface="Arial"/>
                <a:cs typeface="Arial"/>
              </a:rPr>
              <a:t>r: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{{</a:t>
            </a:r>
            <a:r>
              <a:rPr sz="1000" spc="-15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spc="-5" dirty="0">
                <a:latin typeface="Arial"/>
                <a:cs typeface="Arial"/>
              </a:rPr>
              <a:t>rt.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ne</a:t>
            </a:r>
            <a:r>
              <a:rPr sz="1000" spc="-5" dirty="0">
                <a:latin typeface="Arial"/>
                <a:cs typeface="Arial"/>
              </a:rPr>
              <a:t>r}}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4754" y="1316482"/>
            <a:ext cx="12528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Aharoni"/>
                <a:cs typeface="Aharoni"/>
              </a:rPr>
              <a:t>Num</a:t>
            </a:r>
            <a:r>
              <a:rPr sz="1050" dirty="0">
                <a:latin typeface="Aharoni"/>
                <a:cs typeface="Aharoni"/>
              </a:rPr>
              <a:t>: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Aharoni"/>
                <a:cs typeface="Aharoni"/>
              </a:rPr>
              <a:t>12345</a:t>
            </a:r>
            <a:r>
              <a:rPr sz="1050" dirty="0">
                <a:latin typeface="Aharoni"/>
                <a:cs typeface="Aharoni"/>
              </a:rPr>
              <a:t>6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Aharoni"/>
                <a:cs typeface="Aharoni"/>
              </a:rPr>
              <a:t>Ow</a:t>
            </a:r>
            <a:r>
              <a:rPr sz="1050" spc="5" dirty="0">
                <a:latin typeface="Aharoni"/>
                <a:cs typeface="Aharoni"/>
              </a:rPr>
              <a:t>n</a:t>
            </a:r>
            <a:r>
              <a:rPr sz="1050" spc="-5" dirty="0">
                <a:latin typeface="Aharoni"/>
                <a:cs typeface="Aharoni"/>
              </a:rPr>
              <a:t>er:</a:t>
            </a:r>
            <a:endParaRPr sz="1050">
              <a:latin typeface="Aharoni"/>
              <a:cs typeface="Aharon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66593" y="1333256"/>
            <a:ext cx="461263" cy="1341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70" y="141485"/>
            <a:ext cx="832866" cy="108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2276" y="378531"/>
            <a:ext cx="1181228" cy="407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294" y="1253489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0240" y="1298204"/>
            <a:ext cx="1273173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9931" y="1298204"/>
            <a:ext cx="3533272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163" y="1298204"/>
            <a:ext cx="97536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371" y="921715"/>
            <a:ext cx="1562228" cy="254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71" y="1552072"/>
            <a:ext cx="873352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3792" y="1765797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1294" y="1882139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0040" y="1926969"/>
            <a:ext cx="1692654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688" y="1926969"/>
            <a:ext cx="1002487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4492" y="1926969"/>
            <a:ext cx="88391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1294" y="2214372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0116" y="2259202"/>
            <a:ext cx="151269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2043" y="2259202"/>
            <a:ext cx="224027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3592" y="2259202"/>
            <a:ext cx="63093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9771" y="2259202"/>
            <a:ext cx="125729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2344" y="2259202"/>
            <a:ext cx="852108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4691" y="2259202"/>
            <a:ext cx="1760220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5923" y="2259202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1294" y="2548127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1296" y="2593213"/>
            <a:ext cx="2307716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0524" y="2593213"/>
            <a:ext cx="121158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9776" y="2593213"/>
            <a:ext cx="743712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5460" y="2593213"/>
            <a:ext cx="982129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3311" y="2593213"/>
            <a:ext cx="529589" cy="202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1351" y="2593213"/>
            <a:ext cx="550545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2583" y="2593213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01294" y="288036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4767" y="2925446"/>
            <a:ext cx="3367399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69423" y="2925446"/>
            <a:ext cx="128015" cy="2026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7483" y="2925446"/>
            <a:ext cx="422910" cy="202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1471" y="2925446"/>
            <a:ext cx="144017" cy="2026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01327" y="2925446"/>
            <a:ext cx="487679" cy="202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2267" y="2925446"/>
            <a:ext cx="148589" cy="2026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1111" y="2925446"/>
            <a:ext cx="1301367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2344" y="2925446"/>
            <a:ext cx="97536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01294" y="3212592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41052" y="3257677"/>
            <a:ext cx="880527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3088" y="3257677"/>
            <a:ext cx="923111" cy="2026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44695" y="3257677"/>
            <a:ext cx="132588" cy="2026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7771" y="3257677"/>
            <a:ext cx="1383663" cy="2026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82240" y="3257677"/>
            <a:ext cx="131063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10343" y="3257677"/>
            <a:ext cx="687628" cy="2026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01294" y="3546347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8795" y="3591433"/>
            <a:ext cx="633983" cy="202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6428" y="3591433"/>
            <a:ext cx="1091336" cy="202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92652" y="3591433"/>
            <a:ext cx="563880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10356" y="3591433"/>
            <a:ext cx="123444" cy="202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26664" y="3591433"/>
            <a:ext cx="680975" cy="202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2468" y="3591433"/>
            <a:ext cx="88391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01294" y="387859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55123" y="3923690"/>
            <a:ext cx="1059942" cy="2029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5871" y="3923690"/>
            <a:ext cx="2058795" cy="2029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41676" y="3923690"/>
            <a:ext cx="88391" cy="2029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70" y="141485"/>
            <a:ext cx="832866" cy="1080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2276" y="378531"/>
            <a:ext cx="1181228" cy="407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294" y="1253489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5835" y="1298204"/>
            <a:ext cx="1464182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3068" y="1298204"/>
            <a:ext cx="478155" cy="202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8871" y="1298204"/>
            <a:ext cx="88391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01294" y="170764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5835" y="1752356"/>
            <a:ext cx="1464182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1147" y="1752356"/>
            <a:ext cx="605332" cy="2026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6952" y="1752356"/>
            <a:ext cx="88391" cy="2026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1294" y="2163317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0588" y="2207971"/>
            <a:ext cx="2641091" cy="2029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53283" y="2207971"/>
            <a:ext cx="634593" cy="2029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01294" y="261747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2895" y="2662427"/>
            <a:ext cx="4626620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27363" y="2662427"/>
            <a:ext cx="131063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4807" y="2662427"/>
            <a:ext cx="1024280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0611" y="2662427"/>
            <a:ext cx="88392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8280" y="921715"/>
            <a:ext cx="786383" cy="254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06755" y="1135745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>
                <a:moveTo>
                  <a:pt x="0" y="0"/>
                </a:moveTo>
                <a:lnTo>
                  <a:pt x="655319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7551" y="2947668"/>
            <a:ext cx="1260981" cy="2545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6302" y="3160907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7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1050" y="3322320"/>
            <a:ext cx="164592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2559" y="3367406"/>
            <a:ext cx="572514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1580" y="3367406"/>
            <a:ext cx="277367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36947" y="3367406"/>
            <a:ext cx="58155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6323" y="3367406"/>
            <a:ext cx="382158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95431" y="3367406"/>
            <a:ext cx="1120966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9899" y="3367406"/>
            <a:ext cx="131063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8100" y="3367406"/>
            <a:ext cx="948269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8784" y="3367406"/>
            <a:ext cx="936409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1050" y="3654552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3919" y="3699662"/>
            <a:ext cx="1119313" cy="2026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28388" y="3699662"/>
            <a:ext cx="131064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4911" y="3699662"/>
            <a:ext cx="948269" cy="2026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5595" y="3699662"/>
            <a:ext cx="936409" cy="202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1050" y="3988295"/>
            <a:ext cx="164592" cy="187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69180" y="4033418"/>
            <a:ext cx="942658" cy="2029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03647" y="4033418"/>
            <a:ext cx="131064" cy="2029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32363" y="4033418"/>
            <a:ext cx="948269" cy="2029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33048" y="4033418"/>
            <a:ext cx="915314" cy="2029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304" y="4826508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880" y="4826508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6508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6904" y="4826508"/>
            <a:ext cx="1920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01183" y="4826508"/>
            <a:ext cx="88392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615" y="4826508"/>
            <a:ext cx="783387" cy="164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2816" y="4826508"/>
            <a:ext cx="640421" cy="164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8378" y="1226058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5607" y="1281440"/>
            <a:ext cx="585216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36451" y="1281440"/>
            <a:ext cx="1559304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3921" y="1495044"/>
            <a:ext cx="1461770" cy="0"/>
          </a:xfrm>
          <a:custGeom>
            <a:avLst/>
            <a:gdLst/>
            <a:ahLst/>
            <a:cxnLst/>
            <a:rect l="l" t="t" r="r" b="b"/>
            <a:pathLst>
              <a:path w="1461770">
                <a:moveTo>
                  <a:pt x="0" y="0"/>
                </a:moveTo>
                <a:lnTo>
                  <a:pt x="1461515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378" y="1771650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5607" y="1827032"/>
            <a:ext cx="585216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3064" y="1827032"/>
            <a:ext cx="619125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0768" y="1827032"/>
            <a:ext cx="164592" cy="254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4736" y="1827032"/>
            <a:ext cx="384048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1809" y="2040636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58378" y="2318766"/>
            <a:ext cx="216407" cy="234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0288" y="2374087"/>
            <a:ext cx="1248905" cy="254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7361" y="2587752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23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58378" y="2864357"/>
            <a:ext cx="216407" cy="2346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9347" y="2919983"/>
            <a:ext cx="1150010" cy="254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86421" y="3133344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8378" y="3409950"/>
            <a:ext cx="216407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6079" y="3465524"/>
            <a:ext cx="2796159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550" y="3678935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335" y="0"/>
                </a:lnTo>
              </a:path>
            </a:pathLst>
          </a:custGeom>
          <a:ln w="5841">
            <a:solidFill>
              <a:srgbClr val="EA4F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7747" y="424251"/>
            <a:ext cx="1567943" cy="4072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9620" y="424251"/>
            <a:ext cx="1463421" cy="4072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334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Black</vt:lpstr>
      <vt:lpstr>Arial Unicode MS</vt:lpstr>
      <vt:lpstr>Calibri</vt:lpstr>
      <vt:lpstr>Times New Roman</vt:lpstr>
      <vt:lpstr>Office Theme</vt:lpstr>
      <vt:lpstr>PowerPoint Presentation</vt:lpstr>
      <vt:lpstr>AngularJS</vt:lpstr>
      <vt:lpstr>AngularJS</vt:lpstr>
      <vt:lpstr>AngularJS</vt:lpstr>
      <vt:lpstr>AngularJS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Lior Gad</cp:lastModifiedBy>
  <cp:revision>15</cp:revision>
  <dcterms:created xsi:type="dcterms:W3CDTF">2018-03-20T08:14:56Z</dcterms:created>
  <dcterms:modified xsi:type="dcterms:W3CDTF">2018-03-21T09:50:19Z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2018-03-20T00:00:00Z</vt:filetime>
  </property>
  <property fmtid="{D5CDD505-2E9C-101B-9397-08002B2CF9AE}" pid="3" name="LastSaved">
    <vt:filetime>2018-03-20T00:00:00Z</vt:filetime>
  </property>
</Properties>
</file>