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88" autoAdjust="0"/>
  </p:normalViewPr>
  <p:slideViewPr>
    <p:cSldViewPr snapToGrid="0">
      <p:cViewPr varScale="1">
        <p:scale>
          <a:sx n="61" d="100"/>
          <a:sy n="61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71A1A0-F5BD-4950-A316-AB0BEB25065F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5985F06-9612-4B6A-B9D3-714D927D8E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09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 a service is conversion between measurements.</a:t>
            </a:r>
          </a:p>
          <a:p>
            <a:r>
              <a:rPr lang="en-US" dirty="0"/>
              <a:t>The services are created one, and can be sent to several controllers, there already made services that start with $ so it is not recommended to start service with $.</a:t>
            </a:r>
          </a:p>
          <a:p>
            <a:endParaRPr lang="en-US" dirty="0"/>
          </a:p>
          <a:p>
            <a:r>
              <a:rPr lang="en-US" b="1" dirty="0"/>
              <a:t>$scope</a:t>
            </a:r>
            <a:r>
              <a:rPr lang="en-US" dirty="0"/>
              <a:t> is a service that makes the data binding with our controller.</a:t>
            </a:r>
          </a:p>
          <a:p>
            <a:r>
              <a:rPr lang="en-US" b="1" dirty="0"/>
              <a:t>$http </a:t>
            </a:r>
            <a:r>
              <a:rPr lang="en-US" dirty="0"/>
              <a:t>is a service for performing </a:t>
            </a:r>
            <a:r>
              <a:rPr lang="en-US" dirty="0" err="1"/>
              <a:t>async</a:t>
            </a:r>
            <a:r>
              <a:rPr lang="en-US" dirty="0"/>
              <a:t> operations.</a:t>
            </a:r>
          </a:p>
          <a:p>
            <a:r>
              <a:rPr lang="en-US" dirty="0"/>
              <a:t>To use a service in the controller it must be passed in the function parameters of </a:t>
            </a:r>
            <a:r>
              <a:rPr lang="en-US" dirty="0" err="1"/>
              <a:t>app.controller</a:t>
            </a:r>
            <a:r>
              <a:rPr lang="en-US" dirty="0"/>
              <a:t>(…);</a:t>
            </a:r>
          </a:p>
          <a:p>
            <a:r>
              <a:rPr lang="en-US" b="1" dirty="0"/>
              <a:t>$location </a:t>
            </a:r>
            <a:r>
              <a:rPr lang="en-US" dirty="0"/>
              <a:t>gives me access to the </a:t>
            </a:r>
            <a:r>
              <a:rPr lang="en-US" dirty="0" err="1"/>
              <a:t>url</a:t>
            </a:r>
            <a:r>
              <a:rPr lang="en-US" dirty="0"/>
              <a:t> (used in routes).</a:t>
            </a:r>
          </a:p>
          <a:p>
            <a:r>
              <a:rPr lang="en-US" b="1" dirty="0"/>
              <a:t>$timeout </a:t>
            </a:r>
            <a:r>
              <a:rPr lang="en-US" dirty="0"/>
              <a:t>timer function that runs a callback after x </a:t>
            </a:r>
            <a:r>
              <a:rPr lang="en-US" dirty="0" err="1"/>
              <a:t>millisecs</a:t>
            </a:r>
            <a:r>
              <a:rPr lang="en-US" dirty="0"/>
              <a:t>. Ex : surfing to a web site that after a few seconds I am prompt to signup.</a:t>
            </a:r>
          </a:p>
          <a:p>
            <a:r>
              <a:rPr lang="en-US" b="1" dirty="0"/>
              <a:t>$interval </a:t>
            </a:r>
            <a:r>
              <a:rPr lang="en-US" dirty="0"/>
              <a:t>calls callback every interval </a:t>
            </a:r>
            <a:r>
              <a:rPr lang="en-US" dirty="0" err="1"/>
              <a:t>millisec</a:t>
            </a:r>
            <a:r>
              <a:rPr lang="en-US" dirty="0"/>
              <a:t>.</a:t>
            </a:r>
          </a:p>
          <a:p>
            <a:r>
              <a:rPr lang="en-US" b="1" dirty="0"/>
              <a:t>$log</a:t>
            </a:r>
            <a:r>
              <a:rPr lang="en-US" dirty="0"/>
              <a:t> like console.log give logging options to the browser for lo, info </a:t>
            </a:r>
            <a:r>
              <a:rPr lang="en-US" dirty="0" err="1"/>
              <a:t>warning,error,debug</a:t>
            </a:r>
            <a:endParaRPr lang="en-US" dirty="0"/>
          </a:p>
          <a:p>
            <a:r>
              <a:rPr lang="en-US" b="1" dirty="0"/>
              <a:t>$q </a:t>
            </a:r>
            <a:r>
              <a:rPr lang="en-US" b="0" dirty="0"/>
              <a:t>helps to make Promise objects (</a:t>
            </a:r>
            <a:r>
              <a:rPr lang="en-US" b="0" dirty="0" err="1"/>
              <a:t>async</a:t>
            </a:r>
            <a:r>
              <a:rPr lang="en-US" b="0" dirty="0"/>
              <a:t> operations)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85F06-9612-4B6A-B9D3-714D927D8E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59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ways to create a service factory service and provider. (</a:t>
            </a:r>
            <a:r>
              <a:rPr lang="en-US" dirty="0" err="1"/>
              <a:t>app.factory</a:t>
            </a:r>
            <a:r>
              <a:rPr lang="en-US" dirty="0"/>
              <a:t> ,</a:t>
            </a:r>
            <a:r>
              <a:rPr lang="en-US" dirty="0" err="1"/>
              <a:t>app.service</a:t>
            </a:r>
            <a:r>
              <a:rPr lang="en-US" dirty="0"/>
              <a:t> ,</a:t>
            </a:r>
            <a:r>
              <a:rPr lang="en-US" dirty="0" err="1"/>
              <a:t>app.provider</a:t>
            </a:r>
            <a:r>
              <a:rPr lang="en-US" dirty="0"/>
              <a:t>).</a:t>
            </a:r>
          </a:p>
          <a:p>
            <a:r>
              <a:rPr lang="en-US" dirty="0" err="1"/>
              <a:t>App.factory</a:t>
            </a:r>
            <a:r>
              <a:rPr lang="en-US" dirty="0"/>
              <a:t>(“&lt;name&gt;”,function($</a:t>
            </a:r>
            <a:r>
              <a:rPr lang="en-US" dirty="0" err="1"/>
              <a:t>log,$http</a:t>
            </a:r>
            <a:r>
              <a:rPr lang="en-US" dirty="0"/>
              <a:t>…..){</a:t>
            </a:r>
          </a:p>
          <a:p>
            <a:r>
              <a:rPr lang="en-US" dirty="0"/>
              <a:t>	function one(){};</a:t>
            </a:r>
          </a:p>
          <a:p>
            <a:r>
              <a:rPr lang="en-US" dirty="0"/>
              <a:t>	function tow(){};</a:t>
            </a:r>
          </a:p>
          <a:p>
            <a:r>
              <a:rPr lang="en-US" dirty="0"/>
              <a:t>	function three(){};</a:t>
            </a:r>
          </a:p>
          <a:p>
            <a:r>
              <a:rPr lang="en-US" dirty="0"/>
              <a:t>	return {</a:t>
            </a:r>
          </a:p>
          <a:p>
            <a:r>
              <a:rPr lang="en-US" dirty="0"/>
              <a:t>	f1 : one,</a:t>
            </a:r>
          </a:p>
          <a:p>
            <a:r>
              <a:rPr lang="en-US" dirty="0"/>
              <a:t>	f2 : two	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We can call to &lt;name&gt;.f1() that will call one function inside the service. &lt;name&gt;.three() cannot be called outside </a:t>
            </a:r>
            <a:r>
              <a:rPr lang="en-US"/>
              <a:t>the service.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85F06-9612-4B6A-B9D3-714D927D8E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926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209</Words>
  <Application>Microsoft Office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Lior Gad</cp:lastModifiedBy>
  <cp:revision>15</cp:revision>
  <dcterms:created xsi:type="dcterms:W3CDTF">2018-03-22T07:35:31Z</dcterms:created>
  <dcterms:modified xsi:type="dcterms:W3CDTF">2018-03-22T08:18:28Z</dcterms:modified>
  <cp:category/>
</cp:coreProperties>
</file>