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51" autoAdjust="0"/>
  </p:normalViewPr>
  <p:slideViewPr>
    <p:cSldViewPr snapToGrid="0">
      <p:cViewPr varScale="1">
        <p:scale>
          <a:sx n="60" d="100"/>
          <a:sy n="60" d="100"/>
        </p:scale>
        <p:origin x="1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3E64927-C242-49A2-BFF3-0B2BA4AC4F9A}" type="datetimeFigureOut">
              <a:rPr lang="he-IL" smtClean="0"/>
              <a:t>ט'/ניסן/תשע"ח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7AAEC99-F097-4163-AFD7-5EA2CB3193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287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router listens  on every route after the main URL lie www.nir.com/[</a:t>
            </a:r>
            <a:r>
              <a:rPr lang="en-US" b="1" dirty="0"/>
              <a:t>listen text</a:t>
            </a:r>
            <a:r>
              <a:rPr lang="en-US" dirty="0"/>
              <a:t>], we can configure what happens when the </a:t>
            </a:r>
            <a:r>
              <a:rPr lang="en-US" dirty="0" err="1"/>
              <a:t>url</a:t>
            </a:r>
            <a:r>
              <a:rPr lang="en-US" dirty="0"/>
              <a:t> (endpoint is the term for specific </a:t>
            </a:r>
            <a:r>
              <a:rPr lang="en-US" dirty="0" err="1"/>
              <a:t>url</a:t>
            </a:r>
            <a:r>
              <a:rPr lang="en-US" dirty="0"/>
              <a:t>), meaning in the router we have like a table for </a:t>
            </a:r>
            <a:r>
              <a:rPr lang="en-US" dirty="0" err="1"/>
              <a:t>url</a:t>
            </a:r>
            <a:r>
              <a:rPr lang="en-US" dirty="0"/>
              <a:t> endpoint X load files Y</a:t>
            </a:r>
          </a:p>
          <a:p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r>
              <a:rPr lang="en-US" dirty="0"/>
              <a:t>“/” 	home.html</a:t>
            </a:r>
          </a:p>
          <a:p>
            <a:r>
              <a:rPr lang="en-US" dirty="0"/>
              <a:t>	</a:t>
            </a:r>
            <a:r>
              <a:rPr lang="en-US" dirty="0" err="1"/>
              <a:t>homeCtrl</a:t>
            </a:r>
            <a:endParaRPr lang="en-US" dirty="0"/>
          </a:p>
          <a:p>
            <a:r>
              <a:rPr lang="en-US" dirty="0"/>
              <a:t>“/messages”	messages.html</a:t>
            </a:r>
          </a:p>
          <a:p>
            <a:r>
              <a:rPr lang="en-US" dirty="0"/>
              <a:t>	</a:t>
            </a:r>
            <a:r>
              <a:rPr lang="en-US" dirty="0" err="1"/>
              <a:t>messages.ctrl</a:t>
            </a:r>
            <a:endParaRPr lang="en-US" dirty="0"/>
          </a:p>
          <a:p>
            <a:r>
              <a:rPr lang="en-US" dirty="0"/>
              <a:t>“/messages/[x]  -&gt;load-&gt; 	messageDetails.html</a:t>
            </a:r>
          </a:p>
          <a:p>
            <a:r>
              <a:rPr lang="en-US" dirty="0"/>
              <a:t>		</a:t>
            </a:r>
            <a:r>
              <a:rPr lang="en-US" dirty="0" err="1"/>
              <a:t>messageDetailsCtrl</a:t>
            </a:r>
            <a:endParaRPr lang="en-US" dirty="0"/>
          </a:p>
          <a:p>
            <a:r>
              <a:rPr lang="en-US" dirty="0"/>
              <a:t>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AEC99-F097-4163-AFD7-5EA2CB31932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734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AEC99-F097-4163-AFD7-5EA2CB31932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772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routing we need a dependency on </a:t>
            </a:r>
            <a:r>
              <a:rPr lang="en-US" b="1" dirty="0"/>
              <a:t>module</a:t>
            </a:r>
            <a:r>
              <a:rPr lang="en-US" dirty="0"/>
              <a:t> </a:t>
            </a:r>
            <a:r>
              <a:rPr lang="en-US" dirty="0" err="1"/>
              <a:t>ngRout</a:t>
            </a:r>
            <a:r>
              <a:rPr lang="en-US" dirty="0"/>
              <a:t>, we need to add the dependency to the module line and either load the </a:t>
            </a:r>
            <a:r>
              <a:rPr lang="en-US" dirty="0" err="1"/>
              <a:t>js</a:t>
            </a:r>
            <a:r>
              <a:rPr lang="en-US" dirty="0"/>
              <a:t> file or insert a link in the html.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AEC99-F097-4163-AFD7-5EA2CB31932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381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index.html will usually contain a single line that has ng-view</a:t>
            </a:r>
          </a:p>
          <a:p>
            <a:r>
              <a:rPr lang="en-US" dirty="0"/>
              <a:t>&lt;div ng-view&gt;&lt;/div&gt;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&lt;ng-view&gt;&lt;/ng-view&gt;</a:t>
            </a:r>
          </a:p>
          <a:p>
            <a:r>
              <a:rPr lang="en-US" dirty="0"/>
              <a:t>Ng-view will be the place in the html where the replacing html will be inserted (that are defined in the route)</a:t>
            </a:r>
          </a:p>
          <a:p>
            <a:r>
              <a:rPr lang="en-US" dirty="0"/>
              <a:t>The index.html will contain only elements that will </a:t>
            </a:r>
            <a:r>
              <a:rPr lang="en-US"/>
              <a:t>be constant </a:t>
            </a:r>
            <a:r>
              <a:rPr lang="en-US" dirty="0"/>
              <a:t>in all pages like footers or navbars.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AEC99-F097-4163-AFD7-5EA2CB31932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73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write the code what happens when the </a:t>
            </a:r>
            <a:r>
              <a:rPr lang="en-US" dirty="0" err="1"/>
              <a:t>url</a:t>
            </a:r>
            <a:r>
              <a:rPr lang="en-US" dirty="0"/>
              <a:t> is X</a:t>
            </a:r>
          </a:p>
          <a:p>
            <a:r>
              <a:rPr lang="en-US" dirty="0"/>
              <a:t>The route </a:t>
            </a:r>
            <a:r>
              <a:rPr lang="en-US" dirty="0" err="1"/>
              <a:t>prodider</a:t>
            </a:r>
            <a:r>
              <a:rPr lang="en-US" dirty="0"/>
              <a:t> has 2 functions when, otherwise.</a:t>
            </a:r>
          </a:p>
          <a:p>
            <a:r>
              <a:rPr lang="en-US" dirty="0"/>
              <a:t>When get 2 parameters – string of the </a:t>
            </a:r>
            <a:r>
              <a:rPr lang="en-US" dirty="0" err="1"/>
              <a:t>url</a:t>
            </a:r>
            <a:r>
              <a:rPr lang="en-US" dirty="0"/>
              <a:t>, object with keys (</a:t>
            </a:r>
            <a:r>
              <a:rPr lang="en-US" dirty="0" err="1"/>
              <a:t>templateUrl</a:t>
            </a:r>
            <a:r>
              <a:rPr lang="en-US" dirty="0"/>
              <a:t> : ‘string of the file .html’ , controller : ‘name of the controller file without file </a:t>
            </a:r>
            <a:r>
              <a:rPr lang="en-US" dirty="0" err="1"/>
              <a:t>ext</a:t>
            </a:r>
            <a:r>
              <a:rPr lang="en-US" dirty="0"/>
              <a:t>’</a:t>
            </a:r>
          </a:p>
          <a:p>
            <a:r>
              <a:rPr lang="en-US" dirty="0"/>
              <a:t> the </a:t>
            </a:r>
            <a:r>
              <a:rPr lang="en-US" dirty="0" err="1"/>
              <a:t>syctax</a:t>
            </a:r>
            <a:r>
              <a:rPr lang="en-US" dirty="0"/>
              <a:t> is:</a:t>
            </a:r>
          </a:p>
          <a:p>
            <a:r>
              <a:rPr lang="en-US" dirty="0" err="1"/>
              <a:t>App.config</a:t>
            </a:r>
            <a:r>
              <a:rPr lang="en-US" dirty="0"/>
              <a:t>(function($</a:t>
            </a:r>
            <a:r>
              <a:rPr lang="en-US" dirty="0" err="1"/>
              <a:t>routeProvider</a:t>
            </a:r>
            <a:r>
              <a:rPr lang="en-US" dirty="0"/>
              <a:t>){</a:t>
            </a:r>
          </a:p>
          <a:p>
            <a:r>
              <a:rPr lang="en-US" dirty="0"/>
              <a:t>	$</a:t>
            </a:r>
            <a:r>
              <a:rPr lang="en-US" dirty="0" err="1"/>
              <a:t>routeProvider</a:t>
            </a:r>
            <a:endParaRPr lang="en-US" dirty="0"/>
          </a:p>
          <a:p>
            <a:r>
              <a:rPr lang="en-US" dirty="0"/>
              <a:t>	   .when(‘/’,{</a:t>
            </a:r>
          </a:p>
          <a:p>
            <a:r>
              <a:rPr lang="en-US" dirty="0"/>
              <a:t>	      </a:t>
            </a:r>
            <a:r>
              <a:rPr lang="en-US" dirty="0" err="1"/>
              <a:t>templateUrl</a:t>
            </a:r>
            <a:r>
              <a:rPr lang="en-US" dirty="0"/>
              <a:t> : ‘home.html’,</a:t>
            </a:r>
          </a:p>
          <a:p>
            <a:r>
              <a:rPr lang="en-US" dirty="0"/>
              <a:t>	      controller : ‘</a:t>
            </a:r>
            <a:r>
              <a:rPr lang="en-US" dirty="0" err="1"/>
              <a:t>homeCtrl</a:t>
            </a:r>
            <a:r>
              <a:rPr lang="en-US" dirty="0"/>
              <a:t>’</a:t>
            </a:r>
          </a:p>
          <a:p>
            <a:r>
              <a:rPr lang="en-US" dirty="0"/>
              <a:t>	   })</a:t>
            </a:r>
          </a:p>
          <a:p>
            <a:r>
              <a:rPr lang="en-US" dirty="0"/>
              <a:t>	   .when(‘/messages”,{</a:t>
            </a:r>
          </a:p>
          <a:p>
            <a:r>
              <a:rPr lang="en-US" dirty="0"/>
              <a:t>	     </a:t>
            </a:r>
            <a:r>
              <a:rPr lang="en-US" dirty="0" err="1"/>
              <a:t>templateUrl</a:t>
            </a:r>
            <a:r>
              <a:rPr lang="en-US" dirty="0"/>
              <a:t>: ‘messages.html’,</a:t>
            </a:r>
          </a:p>
          <a:p>
            <a:r>
              <a:rPr lang="en-US" dirty="0"/>
              <a:t>	     controller : ‘</a:t>
            </a:r>
            <a:r>
              <a:rPr lang="en-US" dirty="0" err="1"/>
              <a:t>messagesCtrl</a:t>
            </a:r>
            <a:r>
              <a:rPr lang="en-US" dirty="0"/>
              <a:t>’</a:t>
            </a:r>
          </a:p>
          <a:p>
            <a:r>
              <a:rPr lang="en-US" dirty="0"/>
              <a:t>	   })</a:t>
            </a:r>
          </a:p>
          <a:p>
            <a:r>
              <a:rPr lang="en-US" dirty="0"/>
              <a:t>});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AEC99-F097-4163-AFD7-5EA2CB31932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1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25/03/2018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238</Words>
  <Application>Microsoft Office PowerPoint</Application>
  <PresentationFormat>On-screen Show (4:3)</PresentationFormat>
  <Paragraphs>36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Lior Gad</cp:lastModifiedBy>
  <cp:revision>9</cp:revision>
  <dcterms:created xsi:type="dcterms:W3CDTF">2018-03-25T06:37:33Z</dcterms:created>
  <dcterms:modified xsi:type="dcterms:W3CDTF">2018-03-25T07:34:05Z</dcterms:modified>
  <cp:category/>
</cp:coreProperties>
</file>