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19" autoAdjust="0"/>
  </p:normalViewPr>
  <p:slideViewPr>
    <p:cSldViewPr snapToGrid="0">
      <p:cViewPr varScale="1">
        <p:scale>
          <a:sx n="61" d="100"/>
          <a:sy n="61" d="100"/>
        </p:scale>
        <p:origin x="1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6A38780-0991-414F-81C9-847FD56EC6F2}" type="datetimeFigureOut">
              <a:rPr lang="he-IL" smtClean="0"/>
              <a:t>ב'/ניסן/תשע"ח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C4C19BE-F287-4DFB-A699-2541E0B787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3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Templates - generate the html in runtime, in the client side.</a:t>
            </a:r>
          </a:p>
          <a:p>
            <a:r>
              <a:rPr lang="en-US" dirty="0"/>
              <a:t>In my model I have an array of objects representing passports, I would like that every change in the passport list the pattern will change.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9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Ng-repeat – directive related to html template.</a:t>
            </a:r>
          </a:p>
          <a:p>
            <a:r>
              <a:rPr lang="en-US" dirty="0"/>
              <a:t>One of the most important directive is ng-repeat, we put it on html element, in the value I pass an array (that exists on the scope) when angular run it replicates the element as the number of objects in the array.</a:t>
            </a:r>
          </a:p>
          <a:p>
            <a:r>
              <a:rPr lang="en-US" dirty="0"/>
              <a:t>In the example the array is $</a:t>
            </a:r>
            <a:r>
              <a:rPr lang="en-US" dirty="0" err="1"/>
              <a:t>scope.passports</a:t>
            </a:r>
            <a:r>
              <a:rPr lang="en-US" dirty="0"/>
              <a:t>.</a:t>
            </a:r>
          </a:p>
          <a:p>
            <a:r>
              <a:rPr lang="en-US" dirty="0"/>
              <a:t>&lt;element ng-repeat=‘item in array’ &gt;(the array must be on the $scope)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&lt;/element&gt;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51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– better described as filtering, </a:t>
            </a:r>
          </a:p>
          <a:p>
            <a:r>
              <a:rPr lang="en-US" dirty="0"/>
              <a:t>&lt;input type=“text” ng-model=“</a:t>
            </a:r>
            <a:r>
              <a:rPr lang="en-US" dirty="0" err="1"/>
              <a:t>searchText</a:t>
            </a:r>
            <a:r>
              <a:rPr lang="en-US" dirty="0"/>
              <a:t>”&gt;</a:t>
            </a:r>
          </a:p>
          <a:p>
            <a:r>
              <a:rPr lang="en-US" dirty="0"/>
              <a:t>&lt;element ng-repeat=“</a:t>
            </a:r>
            <a:r>
              <a:rPr lang="en-US" u="sng" dirty="0"/>
              <a:t>item </a:t>
            </a:r>
            <a:r>
              <a:rPr lang="en-US" dirty="0"/>
              <a:t>in </a:t>
            </a:r>
            <a:r>
              <a:rPr lang="en-US" u="sng" dirty="0"/>
              <a:t>array</a:t>
            </a:r>
            <a:r>
              <a:rPr lang="en-US" u="none" dirty="0"/>
              <a:t> | filter: </a:t>
            </a:r>
            <a:r>
              <a:rPr lang="en-US" u="sng" dirty="0" err="1"/>
              <a:t>searchText</a:t>
            </a:r>
            <a:r>
              <a:rPr lang="en-US" dirty="0"/>
              <a:t>”&gt;</a:t>
            </a:r>
          </a:p>
          <a:p>
            <a:r>
              <a:rPr lang="en-US" dirty="0"/>
              <a:t>The filter is done on all properties of the object’s in the array.</a:t>
            </a:r>
          </a:p>
          <a:p>
            <a:r>
              <a:rPr lang="en-US" dirty="0"/>
              <a:t>In order to filter on specific property, in the ng-model we have to write “</a:t>
            </a:r>
            <a:r>
              <a:rPr lang="en-US" dirty="0" err="1"/>
              <a:t>searchText.Property</a:t>
            </a:r>
            <a:r>
              <a:rPr lang="en-US" dirty="0"/>
              <a:t>”.</a:t>
            </a:r>
          </a:p>
          <a:p>
            <a:r>
              <a:rPr lang="en-US"/>
              <a:t>Declaring </a:t>
            </a:r>
            <a:r>
              <a:rPr lang="en-US" dirty="0"/>
              <a:t>a variable in the ng-model added it to the $scope so it can be used in the controller.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00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orderBy</a:t>
            </a:r>
            <a:r>
              <a:rPr lang="en-US" dirty="0"/>
              <a:t> : expression : true/</a:t>
            </a:r>
            <a:r>
              <a:rPr lang="en-US" dirty="0" err="1"/>
              <a:t>asc</a:t>
            </a:r>
            <a:r>
              <a:rPr lang="en-US" dirty="0"/>
              <a:t> false/</a:t>
            </a:r>
            <a:r>
              <a:rPr lang="en-US" dirty="0" err="1"/>
              <a:t>desc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C19BE-F287-4DFB-A699-2541E0B7875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79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18/03/2018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18/03/2018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222</Words>
  <Application>Microsoft Office PowerPoint</Application>
  <PresentationFormat>On-screen Show (4:3)</PresentationFormat>
  <Paragraphs>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Lior Gad</cp:lastModifiedBy>
  <cp:revision>10</cp:revision>
  <dcterms:created xsi:type="dcterms:W3CDTF">2018-03-15T07:23:49Z</dcterms:created>
  <dcterms:modified xsi:type="dcterms:W3CDTF">2018-03-18T10:31:11Z</dcterms:modified>
  <cp:category/>
</cp:coreProperties>
</file>