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5" r:id="rId12"/>
    <p:sldId id="266" r:id="rId13"/>
  </p:sldIdLst>
  <p:sldSz cx="9144000" cy="6858000" type="screen4x3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019" autoAdjust="0"/>
  </p:normalViewPr>
  <p:slideViewPr>
    <p:cSldViewPr snapToGrid="0">
      <p:cViewPr varScale="1">
        <p:scale>
          <a:sx n="61" d="100"/>
          <a:sy n="61" d="100"/>
        </p:scale>
        <p:origin x="144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F6A38780-0991-414F-81C9-847FD56EC6F2}" type="datetimeFigureOut">
              <a:rPr lang="he-IL" smtClean="0"/>
              <a:t>ה'/ניסן/תשע"ח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DC4C19BE-F287-4DFB-A699-2541E0B7875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60132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Templates - generate the html in runtime, in the client side.</a:t>
            </a:r>
          </a:p>
          <a:p>
            <a:r>
              <a:rPr lang="en-US" dirty="0"/>
              <a:t>In my model I have an array of objects representing passports, I would like that every change in the passport list the pattern will change.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C19BE-F287-4DFB-A699-2541E0B78750}" type="slidenum">
              <a:rPr lang="he-IL" smtClean="0"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499859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Ng-repeat – directive related to html template.</a:t>
            </a:r>
          </a:p>
          <a:p>
            <a:r>
              <a:rPr lang="en-US" dirty="0"/>
              <a:t>One of the most important directive is ng-repeat, we put it on html element, in the value I pass an array (that exists on the scope) when angular run it replicates the element as the number of objects in the array.</a:t>
            </a:r>
          </a:p>
          <a:p>
            <a:r>
              <a:rPr lang="en-US" dirty="0"/>
              <a:t>In the example the array is $</a:t>
            </a:r>
            <a:r>
              <a:rPr lang="en-US" dirty="0" err="1"/>
              <a:t>scope.passports</a:t>
            </a:r>
            <a:r>
              <a:rPr lang="en-US" dirty="0"/>
              <a:t>.</a:t>
            </a:r>
          </a:p>
          <a:p>
            <a:r>
              <a:rPr lang="en-US" dirty="0"/>
              <a:t>&lt;element ng-repeat=‘item in array’ &gt;(the array must be on the $scope)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&lt;/element&gt;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C19BE-F287-4DFB-A699-2541E0B78750}" type="slidenum">
              <a:rPr lang="he-IL" smtClean="0"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975191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Search – better described as filtering, </a:t>
            </a:r>
          </a:p>
          <a:p>
            <a:r>
              <a:rPr lang="en-US" dirty="0"/>
              <a:t>&lt;input type=“text” ng-model=“</a:t>
            </a:r>
            <a:r>
              <a:rPr lang="en-US" dirty="0" err="1"/>
              <a:t>searchText</a:t>
            </a:r>
            <a:r>
              <a:rPr lang="en-US" dirty="0"/>
              <a:t>”&gt;</a:t>
            </a:r>
          </a:p>
          <a:p>
            <a:r>
              <a:rPr lang="en-US" dirty="0"/>
              <a:t>&lt;element ng-repeat=“</a:t>
            </a:r>
            <a:r>
              <a:rPr lang="en-US" u="sng" dirty="0"/>
              <a:t>item </a:t>
            </a:r>
            <a:r>
              <a:rPr lang="en-US" dirty="0"/>
              <a:t>in </a:t>
            </a:r>
            <a:r>
              <a:rPr lang="en-US" u="sng" dirty="0"/>
              <a:t>array</a:t>
            </a:r>
            <a:r>
              <a:rPr lang="en-US" u="none" dirty="0"/>
              <a:t> | filter: </a:t>
            </a:r>
            <a:r>
              <a:rPr lang="en-US" u="sng" dirty="0" err="1"/>
              <a:t>searchText</a:t>
            </a:r>
            <a:r>
              <a:rPr lang="en-US" dirty="0"/>
              <a:t>”&gt;</a:t>
            </a:r>
          </a:p>
          <a:p>
            <a:r>
              <a:rPr lang="en-US" dirty="0"/>
              <a:t>The filter is done on all properties of the object’s in the array.</a:t>
            </a:r>
          </a:p>
          <a:p>
            <a:r>
              <a:rPr lang="en-US" dirty="0"/>
              <a:t>In order to filter on specific property, in the ng-model we have to write “</a:t>
            </a:r>
            <a:r>
              <a:rPr lang="en-US" dirty="0" err="1"/>
              <a:t>searchText.Property</a:t>
            </a:r>
            <a:r>
              <a:rPr lang="en-US" dirty="0"/>
              <a:t>”.</a:t>
            </a:r>
          </a:p>
          <a:p>
            <a:r>
              <a:rPr lang="en-US"/>
              <a:t>Declaring </a:t>
            </a:r>
            <a:r>
              <a:rPr lang="en-US" dirty="0"/>
              <a:t>a variable in the ng-model added it to the $scope so it can be used in the controller.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C19BE-F287-4DFB-A699-2541E0B78750}" type="slidenum">
              <a:rPr lang="he-IL" smtClean="0"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870067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orderBy</a:t>
            </a:r>
            <a:r>
              <a:rPr lang="en-US" dirty="0"/>
              <a:t> : expression : true/</a:t>
            </a:r>
            <a:r>
              <a:rPr lang="en-US" dirty="0" err="1"/>
              <a:t>asc</a:t>
            </a:r>
            <a:r>
              <a:rPr lang="en-US" dirty="0"/>
              <a:t> false/</a:t>
            </a:r>
            <a:r>
              <a:rPr lang="en-US" dirty="0" err="1"/>
              <a:t>desc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C19BE-F287-4DFB-A699-2541E0B78750}" type="slidenum">
              <a:rPr lang="he-IL" smtClean="0"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877918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Ng-show/ng-hide = expression when expression has a Boolean result , can put true/false/condition for ng-show will display element if </a:t>
            </a:r>
            <a:r>
              <a:rPr lang="en-US" dirty="0" err="1"/>
              <a:t>exp</a:t>
            </a:r>
            <a:r>
              <a:rPr lang="en-US" dirty="0"/>
              <a:t> is true for ng-hide will hide if the </a:t>
            </a:r>
            <a:r>
              <a:rPr lang="en-US" dirty="0" err="1"/>
              <a:t>exp</a:t>
            </a:r>
            <a:r>
              <a:rPr lang="en-US" dirty="0"/>
              <a:t> is true.</a:t>
            </a:r>
          </a:p>
          <a:p>
            <a:r>
              <a:rPr lang="en-US" dirty="0"/>
              <a:t>A better use instead of ng-repeat is </a:t>
            </a:r>
            <a:r>
              <a:rPr lang="en-US" b="1" dirty="0"/>
              <a:t>ng-options only on </a:t>
            </a:r>
            <a:r>
              <a:rPr lang="en-US" b="1"/>
              <a:t>select element </a:t>
            </a:r>
            <a:r>
              <a:rPr lang="en-US" b="1" dirty="0"/>
              <a:t>( </a:t>
            </a:r>
            <a:r>
              <a:rPr lang="en-US" b="0" dirty="0"/>
              <a:t>https://www.w3schools.com/angular/ng_ng-options.asp </a:t>
            </a:r>
            <a:r>
              <a:rPr lang="en-US" b="1" dirty="0"/>
              <a:t>) </a:t>
            </a:r>
            <a:r>
              <a:rPr lang="en-US" b="0" dirty="0"/>
              <a:t>gives more options than ng-repeat. For ex:</a:t>
            </a:r>
          </a:p>
          <a:p>
            <a:r>
              <a:rPr lang="en-US" b="0" dirty="0"/>
              <a:t>If we have the following:</a:t>
            </a:r>
          </a:p>
          <a:p>
            <a:r>
              <a:rPr lang="en-US" b="0" dirty="0"/>
              <a:t>[{</a:t>
            </a:r>
          </a:p>
          <a:p>
            <a:r>
              <a:rPr lang="en-US" b="0" dirty="0"/>
              <a:t>   id:333,</a:t>
            </a:r>
          </a:p>
          <a:p>
            <a:r>
              <a:rPr lang="en-US" b="0" dirty="0"/>
              <a:t>   name: “brad pit”,</a:t>
            </a:r>
          </a:p>
          <a:p>
            <a:r>
              <a:rPr lang="en-US" b="0" dirty="0"/>
              <a:t>   </a:t>
            </a:r>
            <a:r>
              <a:rPr lang="en-US" b="0" dirty="0" err="1"/>
              <a:t>img</a:t>
            </a:r>
            <a:r>
              <a:rPr lang="en-US" b="0" dirty="0"/>
              <a:t>:”…”,</a:t>
            </a:r>
          </a:p>
          <a:p>
            <a:r>
              <a:rPr lang="en-US" b="0" dirty="0"/>
              <a:t>   birthday: “…”,</a:t>
            </a:r>
          </a:p>
          <a:p>
            <a:r>
              <a:rPr lang="en-US" b="0" dirty="0"/>
              <a:t>  …</a:t>
            </a:r>
          </a:p>
          <a:p>
            <a:r>
              <a:rPr lang="en-US" b="0" dirty="0"/>
              <a:t>},{…},…]</a:t>
            </a:r>
            <a:endParaRPr lang="en-US" b="1" dirty="0"/>
          </a:p>
          <a:p>
            <a:r>
              <a:rPr lang="en-US" b="1" dirty="0"/>
              <a:t>Ng-repeat:</a:t>
            </a:r>
          </a:p>
          <a:p>
            <a:r>
              <a:rPr lang="en-US" b="0" dirty="0"/>
              <a:t>&lt;select ng-model=“</a:t>
            </a:r>
            <a:r>
              <a:rPr lang="en-US" b="0" dirty="0" err="1"/>
              <a:t>selectedActor</a:t>
            </a:r>
            <a:r>
              <a:rPr lang="en-US" b="0" dirty="0"/>
              <a:t>”&gt;</a:t>
            </a:r>
          </a:p>
          <a:p>
            <a:r>
              <a:rPr lang="en-US" b="0" dirty="0"/>
              <a:t>    &lt;options ng-repeat=“actor in actors” value=“{{actor.id}}” &gt;{{actor.name}}&lt;/options&gt;</a:t>
            </a:r>
          </a:p>
          <a:p>
            <a:r>
              <a:rPr lang="en-US" b="0" dirty="0"/>
              <a:t>&lt;/select&gt;</a:t>
            </a:r>
          </a:p>
          <a:p>
            <a:r>
              <a:rPr lang="en-US" b="1" dirty="0"/>
              <a:t>Ng-options:</a:t>
            </a:r>
            <a:endParaRPr lang="en-US" b="0" dirty="0"/>
          </a:p>
          <a:p>
            <a:r>
              <a:rPr lang="en-US" b="0" dirty="0"/>
              <a:t>Using ng-options in the selected actor we will get the actual object and not only the actor.id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C19BE-F287-4DFB-A699-2541E0B78750}" type="slidenum">
              <a:rPr lang="he-IL" smtClean="0"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777911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u="sng" dirty="0"/>
              <a:t>Ng-class</a:t>
            </a:r>
          </a:p>
          <a:p>
            <a:r>
              <a:rPr lang="en-US" b="0" u="none" dirty="0"/>
              <a:t>Changes the way we handle element class, it can get a String, Array, Object</a:t>
            </a:r>
          </a:p>
          <a:p>
            <a:r>
              <a:rPr lang="en-US" b="0" u="none" dirty="0"/>
              <a:t>String – works like a regular class (setting the class of an element)</a:t>
            </a:r>
          </a:p>
          <a:p>
            <a:r>
              <a:rPr lang="en-US" b="0" u="none" dirty="0"/>
              <a:t>Array – array of classes to set to an element ng-class=“[‘…..’,’…..’,…]</a:t>
            </a:r>
          </a:p>
          <a:p>
            <a:r>
              <a:rPr lang="en-US" b="0" u="none" dirty="0"/>
              <a:t>Object – { </a:t>
            </a:r>
          </a:p>
          <a:p>
            <a:r>
              <a:rPr lang="en-US" b="0" u="none" dirty="0"/>
              <a:t>	</a:t>
            </a:r>
            <a:r>
              <a:rPr lang="en-US" b="0" u="none" dirty="0" err="1"/>
              <a:t>className</a:t>
            </a:r>
            <a:r>
              <a:rPr lang="en-US" b="0" u="none" dirty="0"/>
              <a:t>: bool,</a:t>
            </a:r>
          </a:p>
          <a:p>
            <a:r>
              <a:rPr lang="en-US" b="0" u="none" dirty="0"/>
              <a:t>	</a:t>
            </a:r>
            <a:r>
              <a:rPr lang="en-US" b="0" u="none" dirty="0" err="1"/>
              <a:t>className</a:t>
            </a:r>
            <a:r>
              <a:rPr lang="en-US" b="0" u="none" dirty="0"/>
              <a:t>: bool,</a:t>
            </a:r>
          </a:p>
          <a:p>
            <a:r>
              <a:rPr lang="en-US" b="0" u="none" dirty="0"/>
              <a:t>	…	</a:t>
            </a:r>
          </a:p>
          <a:p>
            <a:r>
              <a:rPr lang="en-US" b="0" u="none" dirty="0"/>
              <a:t>               }</a:t>
            </a:r>
            <a:endParaRPr lang="he-IL" b="0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C19BE-F287-4DFB-A699-2541E0B78750}" type="slidenum">
              <a:rPr lang="he-IL" smtClean="0"/>
              <a:t>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148547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Promise – a </a:t>
            </a:r>
            <a:r>
              <a:rPr lang="en-US" dirty="0" err="1"/>
              <a:t>javascript</a:t>
            </a:r>
            <a:r>
              <a:rPr lang="en-US" dirty="0"/>
              <a:t> object for making </a:t>
            </a:r>
            <a:r>
              <a:rPr lang="en-US" b="1" u="sng" dirty="0" err="1"/>
              <a:t>async</a:t>
            </a:r>
            <a:r>
              <a:rPr lang="en-US" u="sng" dirty="0"/>
              <a:t> </a:t>
            </a:r>
            <a:r>
              <a:rPr lang="en-US" dirty="0"/>
              <a:t>actions.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In </a:t>
            </a:r>
            <a:r>
              <a:rPr lang="en-US" dirty="0" err="1"/>
              <a:t>httpp</a:t>
            </a:r>
            <a:r>
              <a:rPr lang="en-US" dirty="0"/>
              <a:t> calls we want to make an </a:t>
            </a:r>
            <a:r>
              <a:rPr lang="en-US" dirty="0" err="1"/>
              <a:t>async</a:t>
            </a:r>
            <a:r>
              <a:rPr lang="en-US" dirty="0"/>
              <a:t> call and call a function when the call is returned.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Angular http works with Promise, the return value of calling a promise object is a promise object with the property .then(…) which is called when the </a:t>
            </a:r>
            <a:r>
              <a:rPr lang="en-US" dirty="0" err="1"/>
              <a:t>async</a:t>
            </a:r>
            <a:r>
              <a:rPr lang="en-US" dirty="0"/>
              <a:t> </a:t>
            </a:r>
            <a:r>
              <a:rPr lang="en-US" dirty="0" err="1"/>
              <a:t>funcitons</a:t>
            </a:r>
            <a:r>
              <a:rPr lang="en-US" dirty="0"/>
              <a:t> returns. The .then function </a:t>
            </a:r>
            <a:r>
              <a:rPr lang="en-US" dirty="0" err="1"/>
              <a:t>lokks</a:t>
            </a:r>
            <a:r>
              <a:rPr lang="en-US" dirty="0"/>
              <a:t> like this </a:t>
            </a:r>
            <a:r>
              <a:rPr lang="en-US" dirty="0" err="1"/>
              <a:t>X.then</a:t>
            </a:r>
            <a:r>
              <a:rPr lang="en-US" dirty="0"/>
              <a:t>(</a:t>
            </a:r>
            <a:r>
              <a:rPr lang="en-US" b="1" dirty="0"/>
              <a:t>success</a:t>
            </a:r>
            <a:r>
              <a:rPr lang="en-US" dirty="0"/>
              <a:t> </a:t>
            </a:r>
            <a:r>
              <a:rPr lang="en-US" dirty="0" err="1"/>
              <a:t>function,</a:t>
            </a:r>
            <a:r>
              <a:rPr lang="en-US" b="1" dirty="0" err="1"/>
              <a:t>error</a:t>
            </a:r>
            <a:r>
              <a:rPr lang="en-US" dirty="0"/>
              <a:t> function);  -&gt; </a:t>
            </a:r>
            <a:r>
              <a:rPr lang="en-US" dirty="0" err="1"/>
              <a:t>X.then</a:t>
            </a:r>
            <a:r>
              <a:rPr lang="en-US" dirty="0"/>
              <a:t>(function(…){…},function(….){…});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Angular has a service called $http type of Promise with function get(</a:t>
            </a:r>
            <a:r>
              <a:rPr lang="en-US" dirty="0" err="1"/>
              <a:t>url</a:t>
            </a:r>
            <a:r>
              <a:rPr lang="en-US" dirty="0"/>
              <a:t>) 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$</a:t>
            </a:r>
            <a:r>
              <a:rPr lang="en-US" dirty="0" err="1"/>
              <a:t>http.get</a:t>
            </a:r>
            <a:r>
              <a:rPr lang="en-US" dirty="0"/>
              <a:t>(‘http://…..’).then(function(</a:t>
            </a:r>
            <a:r>
              <a:rPr lang="en-US" b="1" dirty="0"/>
              <a:t>response</a:t>
            </a:r>
            <a:r>
              <a:rPr lang="en-US" dirty="0"/>
              <a:t>){…},function(…){…});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The response object parameter for the success function has the properties code for the http code and data for the content of the html.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Reponse.code</a:t>
            </a:r>
            <a:r>
              <a:rPr lang="en-US" dirty="0"/>
              <a:t> , </a:t>
            </a:r>
            <a:r>
              <a:rPr lang="en-US" dirty="0" err="1"/>
              <a:t>response.data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!!! To use the $http we have to pass it in the controller declaration.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solidFill>
                  <a:srgbClr val="FF0000"/>
                </a:solidFill>
              </a:rPr>
              <a:t>The difference between a </a:t>
            </a:r>
            <a:r>
              <a:rPr lang="en-US" b="1" dirty="0" err="1">
                <a:solidFill>
                  <a:srgbClr val="FF0000"/>
                </a:solidFill>
              </a:rPr>
              <a:t>javascript</a:t>
            </a:r>
            <a:r>
              <a:rPr lang="en-US" b="1" dirty="0">
                <a:solidFill>
                  <a:srgbClr val="FF0000"/>
                </a:solidFill>
              </a:rPr>
              <a:t> object and a </a:t>
            </a:r>
            <a:r>
              <a:rPr lang="en-US" b="1" dirty="0" err="1">
                <a:solidFill>
                  <a:srgbClr val="FF0000"/>
                </a:solidFill>
              </a:rPr>
              <a:t>json</a:t>
            </a:r>
            <a:r>
              <a:rPr lang="en-US" b="1" dirty="0">
                <a:solidFill>
                  <a:srgbClr val="FF0000"/>
                </a:solidFill>
              </a:rPr>
              <a:t> object is that in </a:t>
            </a:r>
            <a:r>
              <a:rPr lang="en-US" b="1" dirty="0" err="1">
                <a:solidFill>
                  <a:srgbClr val="FF0000"/>
                </a:solidFill>
              </a:rPr>
              <a:t>json</a:t>
            </a:r>
            <a:r>
              <a:rPr lang="en-US" b="1" dirty="0">
                <a:solidFill>
                  <a:srgbClr val="FF0000"/>
                </a:solidFill>
              </a:rPr>
              <a:t> we have to add single or double </a:t>
            </a:r>
            <a:r>
              <a:rPr lang="en-US" b="1" dirty="0" err="1">
                <a:solidFill>
                  <a:srgbClr val="FF0000"/>
                </a:solidFill>
              </a:rPr>
              <a:t>quots</a:t>
            </a:r>
            <a:r>
              <a:rPr lang="en-US" b="1" dirty="0">
                <a:solidFill>
                  <a:srgbClr val="FF0000"/>
                </a:solidFill>
              </a:rPr>
              <a:t> to the object keys (properties)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C19BE-F287-4DFB-A699-2541E0B78750}" type="slidenum">
              <a:rPr lang="he-IL" smtClean="0"/>
              <a:t>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021729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C19BE-F287-4DFB-A699-2541E0B78750}" type="slidenum">
              <a:rPr lang="he-IL" smtClean="0"/>
              <a:t>10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14665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21/03/2018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21/03/2018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21/03/2018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21/03/2018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21/03/2018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21/03/2018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21/03/2018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21/03/2018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21/03/2018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21/03/2018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21/03/2018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30DBB-9FD5-43E7-88F1-55A569E9525E}" type="datetimeFigureOut">
              <a:rPr lang="nl-BE"/>
              <a:t>21/03/2018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36665-E7E9-4861-9ADF-F11A47CBAD79}" type="slidenum">
              <a:rPr lang="nl-BE"/>
              <a:t>‹#›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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-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6013"/>
          <a:ext cx="9144000" cy="6009513"/>
          <a:chOff x="0" y="866013"/>
          <a:chExt cx="9144000" cy="6009513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6013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0A4A4C-537B-46A6-AB0B-496FC179CEF8}"/>
              </a:ext>
            </a:extLst>
          </p:cNvPr>
          <p:cNvSpPr txBox="1"/>
          <p:nvPr/>
        </p:nvSpPr>
        <p:spPr>
          <a:xfrm>
            <a:off x="1870841" y="2782669"/>
            <a:ext cx="5402317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600" dirty="0"/>
              <a:t>Connecting to External API</a:t>
            </a:r>
          </a:p>
        </p:txBody>
      </p:sp>
    </p:spTree>
    <p:extLst>
      <p:ext uri="{BB962C8B-B14F-4D97-AF65-F5344CB8AC3E}">
        <p14:creationId xmlns:p14="http://schemas.microsoft.com/office/powerpoint/2010/main" val="1591817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6013"/>
          <a:ext cx="9144000" cy="6009513"/>
          <a:chOff x="0" y="866013"/>
          <a:chExt cx="9144000" cy="6009513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6013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6013"/>
          <a:ext cx="9144000" cy="6009513"/>
          <a:chOff x="0" y="866013"/>
          <a:chExt cx="9144000" cy="6009513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6013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6013"/>
          <a:ext cx="9144000" cy="6009513"/>
          <a:chOff x="0" y="866013"/>
          <a:chExt cx="9144000" cy="6009513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66013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6013"/>
          <a:ext cx="9144000" cy="6009513"/>
          <a:chOff x="0" y="866013"/>
          <a:chExt cx="9144000" cy="6009513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66013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6013"/>
          <a:ext cx="9144000" cy="6009513"/>
          <a:chOff x="0" y="866013"/>
          <a:chExt cx="9144000" cy="6009513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66013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6013"/>
          <a:ext cx="9144000" cy="6009513"/>
          <a:chOff x="0" y="866013"/>
          <a:chExt cx="9144000" cy="6009513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66013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6013"/>
          <a:ext cx="9144000" cy="6009513"/>
          <a:chOff x="0" y="866013"/>
          <a:chExt cx="9144000" cy="6009513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66013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6013"/>
          <a:ext cx="9144000" cy="6009513"/>
          <a:chOff x="0" y="866013"/>
          <a:chExt cx="9144000" cy="6009513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66013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6013"/>
          <a:ext cx="9144000" cy="6009513"/>
          <a:chOff x="0" y="866013"/>
          <a:chExt cx="9144000" cy="6009513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66013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6013"/>
          <a:ext cx="9144000" cy="6009513"/>
          <a:chOff x="0" y="866013"/>
          <a:chExt cx="9144000" cy="6009513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6013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594</TotalTime>
  <Words>635</Words>
  <Application>Microsoft Office PowerPoint</Application>
  <PresentationFormat>On-screen Show (4:3)</PresentationFormat>
  <Paragraphs>60</Paragraphs>
  <Slides>12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 Presentation</dc:title>
  <dc:subject/>
  <dc:creator>Unknown Creator</dc:creator>
  <cp:keywords/>
  <dc:description/>
  <cp:lastModifiedBy>Lior Gad</cp:lastModifiedBy>
  <cp:revision>27</cp:revision>
  <dcterms:created xsi:type="dcterms:W3CDTF">2018-03-15T07:23:49Z</dcterms:created>
  <dcterms:modified xsi:type="dcterms:W3CDTF">2018-03-21T07:39:13Z</dcterms:modified>
  <cp:category/>
</cp:coreProperties>
</file>