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3" Type="http://schemas.openxmlformats.org/officeDocument/2006/relationships/extended-properties" Target="docProps/app.xml"/>
  <Relationship Id="rId2" Type="http://schemas.openxmlformats.org/package/2006/relationships/metadata/core-properties" Target="docProps/core.xml"/>
 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presProps" Target="presProps.xml"/>
  <Relationship Id="rId15" Type="http://schemas.openxmlformats.org/officeDocument/2006/relationships/viewProps" Target="viewProps.xml"/>
  <Relationship Id="rId1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11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010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111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2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33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44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55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66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77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88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9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2018-03-25T06:37:33Z</dcterms:created>
  <dcterms:modified xsi:type="dcterms:W3CDTF">2018-03-25T06:37:33Z</dcterms:modified>
  <dc:title>Untitled Presentation</dc:title>
  <dc:description/>
  <dc:subject/>
  <cp:keywords/>
  <cp:category/>
</cp:coreProperties>
</file>