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3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7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73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1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8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3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3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35C3-70BD-412C-B882-9E205F6795F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C1CA-DBE0-46D9-BA02-637833759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ld Circle Frame Gradient 9664808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52" y="1601562"/>
            <a:ext cx="3685592" cy="3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old Circle Png (Misc) | Textures for Photo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7" y="1304763"/>
            <a:ext cx="5805761" cy="43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old Leaf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48" y="260648"/>
            <a:ext cx="6120680" cy="61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own PNG Images, Download 5,691 PNG Resources with Transparent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15" y="448541"/>
            <a:ext cx="1644657" cy="8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36" y="4329099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32" y="4329099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96" y="4329099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64" y="4329099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44" y="4329099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Gold Line PNG Images Transparent Free Download | PNGMar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41675" r="9071" b="34882"/>
          <a:stretch>
            <a:fillRect/>
          </a:stretch>
        </p:blipFill>
        <p:spPr bwMode="auto">
          <a:xfrm>
            <a:off x="-1622349" y="4062240"/>
            <a:ext cx="3705225" cy="24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8">
            <a:clrChange>
              <a:clrFrom>
                <a:srgbClr val="A51B1B"/>
              </a:clrFrom>
              <a:clrTo>
                <a:srgbClr val="A51B1B">
                  <a:alpha val="0"/>
                </a:srgbClr>
              </a:clrTo>
            </a:clrChange>
          </a:blip>
          <a:srcRect l="20557" t="36045" r="19594" b="42886"/>
          <a:stretch/>
        </p:blipFill>
        <p:spPr>
          <a:xfrm>
            <a:off x="6876256" y="3050067"/>
            <a:ext cx="3241467" cy="5418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Gold Microphone PNG Images &amp; PSDs for Download | PixelSquid - S116772899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7"/>
          <a:stretch/>
        </p:blipFill>
        <p:spPr bwMode="auto">
          <a:xfrm rot="16200000">
            <a:off x="-4002014" y="-422523"/>
            <a:ext cx="5715000" cy="45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Gold Line PNG Images Transparent Free Download | PNGMar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41675" r="9071" b="34882"/>
          <a:stretch>
            <a:fillRect/>
          </a:stretch>
        </p:blipFill>
        <p:spPr bwMode="auto">
          <a:xfrm>
            <a:off x="-972616" y="871157"/>
            <a:ext cx="3705225" cy="24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8">
            <a:clrChange>
              <a:clrFrom>
                <a:srgbClr val="A51B1B"/>
              </a:clrFrom>
              <a:clrTo>
                <a:srgbClr val="A51B1B">
                  <a:alpha val="0"/>
                </a:srgbClr>
              </a:clrTo>
            </a:clrChange>
          </a:blip>
          <a:srcRect l="20557" t="36045" r="19594" b="42886"/>
          <a:stretch/>
        </p:blipFill>
        <p:spPr>
          <a:xfrm>
            <a:off x="-1109354" y="1554231"/>
            <a:ext cx="3241467" cy="54184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2775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Pan Blue Circle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993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Файл:Red circle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-99392"/>
            <a:ext cx="6624736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32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28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92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60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40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old Microphone PNG Images &amp; PSDs for Download | PixelSquid - S116772899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9" t="7394" r="34291" b="11483"/>
          <a:stretch/>
        </p:blipFill>
        <p:spPr bwMode="auto">
          <a:xfrm>
            <a:off x="4499992" y="1311954"/>
            <a:ext cx="1019747" cy="2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old Line PNG Images Transparent Free Download | PNGMart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44786" r="9071" b="42822"/>
          <a:stretch/>
        </p:blipFill>
        <p:spPr bwMode="auto">
          <a:xfrm>
            <a:off x="2339752" y="3082993"/>
            <a:ext cx="5472607" cy="12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7">
            <a:clrChange>
              <a:clrFrom>
                <a:srgbClr val="A51B1B"/>
              </a:clrFrom>
              <a:clrTo>
                <a:srgbClr val="A51B1B">
                  <a:alpha val="0"/>
                </a:srgbClr>
              </a:clrTo>
            </a:clrChange>
          </a:blip>
          <a:srcRect l="20557" t="36045" r="19594" b="42886"/>
          <a:stretch/>
        </p:blipFill>
        <p:spPr>
          <a:xfrm>
            <a:off x="3455321" y="3462113"/>
            <a:ext cx="3241467" cy="5418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0" descr="Gold Leaf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34993"/>
            <a:ext cx="532859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3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Blue-bar-on-white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0" b="31368"/>
          <a:stretch/>
        </p:blipFill>
        <p:spPr bwMode="auto">
          <a:xfrm>
            <a:off x="1547665" y="2996951"/>
            <a:ext cx="3672408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clrChange>
              <a:clrFrom>
                <a:srgbClr val="A51B1B"/>
              </a:clrFrom>
              <a:clrTo>
                <a:srgbClr val="A51B1B">
                  <a:alpha val="0"/>
                </a:srgbClr>
              </a:clrTo>
            </a:clrChange>
          </a:blip>
          <a:srcRect l="20557" t="36045" r="19594" b="42886"/>
          <a:stretch/>
        </p:blipFill>
        <p:spPr>
          <a:xfrm>
            <a:off x="1835696" y="3175191"/>
            <a:ext cx="3241467" cy="5418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2" descr="Dark Red Color, Codes and Facts – HTML Color Cod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3809863"/>
            <a:ext cx="3672408" cy="4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79712" y="386104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 smtClean="0">
                <a:solidFill>
                  <a:schemeClr val="bg1"/>
                </a:solidFill>
              </a:rPr>
              <a:t>ಸತ್ಯ ಸಂಗತಿಯ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kn-IN" dirty="0" smtClean="0">
                <a:solidFill>
                  <a:schemeClr val="bg1"/>
                </a:solidFill>
              </a:rPr>
              <a:t>ಪ್ರತಿಬಿಂಬ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7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32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28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92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60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tar PNG Images, Download 280000+ Star PNG Resources with Transparent 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40" y="4437112"/>
            <a:ext cx="398208" cy="3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old Microphone PNG Images &amp; PSDs for Download | PixelSquid - S116772899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9" t="7395" r="34291" b="19993"/>
          <a:stretch/>
        </p:blipFill>
        <p:spPr bwMode="auto">
          <a:xfrm rot="16200000">
            <a:off x="6985986" y="789859"/>
            <a:ext cx="1019749" cy="24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old Line PNG Images Transparent Free Download | PNGMart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44786" r="9071" b="42822"/>
          <a:stretch/>
        </p:blipFill>
        <p:spPr bwMode="auto">
          <a:xfrm>
            <a:off x="6713797" y="1484384"/>
            <a:ext cx="4140968" cy="101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>
            <a:clrChange>
              <a:clrFrom>
                <a:srgbClr val="A51B1B"/>
              </a:clrFrom>
              <a:clrTo>
                <a:srgbClr val="A51B1B">
                  <a:alpha val="0"/>
                </a:srgbClr>
              </a:clrTo>
            </a:clrChange>
          </a:blip>
          <a:srcRect l="20557" t="36045" r="19594" b="42886"/>
          <a:stretch/>
        </p:blipFill>
        <p:spPr>
          <a:xfrm>
            <a:off x="3455321" y="3462113"/>
            <a:ext cx="3241467" cy="5418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/>
          <p:cNvPicPr/>
          <p:nvPr/>
        </p:nvPicPr>
        <p:blipFill rotWithShape="1">
          <a:blip r:embed="rId5">
            <a:clrChange>
              <a:clrFrom>
                <a:srgbClr val="A51B1B"/>
              </a:clrFrom>
              <a:clrTo>
                <a:srgbClr val="A51B1B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557" t="36045" r="19594" b="42886"/>
          <a:stretch/>
        </p:blipFill>
        <p:spPr>
          <a:xfrm>
            <a:off x="7412733" y="1858598"/>
            <a:ext cx="2521021" cy="27131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1105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2023-11-28T12:20:22Z</dcterms:created>
  <dcterms:modified xsi:type="dcterms:W3CDTF">2023-11-29T04:55:44Z</dcterms:modified>
</cp:coreProperties>
</file>