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302" r:id="rId5"/>
    <p:sldId id="262" r:id="rId6"/>
    <p:sldId id="269" r:id="rId7"/>
    <p:sldId id="267" r:id="rId8"/>
    <p:sldId id="31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9999" cy="59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5BC6D-A25A-483A-99D0-4767D9985B51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AE1BC-91E6-4B51-9470-C5E1FB2049C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AE1BC-91E6-4B51-9470-C5E1FB2049CD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AE1BC-91E6-4B51-9470-C5E1FB2049CD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C07B-1361-478E-AB2F-C335CDEF88C5}" type="datetime1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INSYNC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3CF3-B6CD-4EB7-81DC-CB2D9E4A71E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5F33-28D2-4E5F-BBB1-54F0750C3369}" type="datetime1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INSYNC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3CF3-B6CD-4EB7-81DC-CB2D9E4A7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7A2E-8748-4685-A4B9-82DD4CEF0251}" type="datetime1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INSYNC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3CF3-B6CD-4EB7-81DC-CB2D9E4A7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4F6B-866B-4F2E-A490-9F41259743E1}" type="datetime1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INSYNC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3CF3-B6CD-4EB7-81DC-CB2D9E4A7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21C-6AD5-4C5C-8C03-184660946D0D}" type="datetime1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INSYNC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3CF3-B6CD-4EB7-81DC-CB2D9E4A71E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639-FA6F-4933-A028-90FCCB1559DB}" type="datetime1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INSYNC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3CF3-B6CD-4EB7-81DC-CB2D9E4A7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AA3C-E44D-41FC-9993-234D7A4ABB32}" type="datetime1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INSYNC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3CF3-B6CD-4EB7-81DC-CB2D9E4A7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A24-CB27-4E33-AB48-C2E2346766BF}" type="datetime1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INSYNC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3CF3-B6CD-4EB7-81DC-CB2D9E4A7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8386-F663-4777-A5E4-7CBD5EB58672}" type="datetime1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INSYNC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3CF3-B6CD-4EB7-81DC-CB2D9E4A7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4EDAD0-25D3-44E6-934D-1BC7B0FE146A}" type="datetime1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INSYNC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A93CF3-B6CD-4EB7-81DC-CB2D9E4A7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3B85-337E-4FE8-B0D2-B7AA08D189FD}" type="datetime1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INSYNC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3CF3-B6CD-4EB7-81DC-CB2D9E4A7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6B360C-82CA-4519-B24D-AA2C12CB5EB9}" type="datetime1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INSYNC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A93CF3-B6CD-4EB7-81DC-CB2D9E4A71E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820" y="4455795"/>
            <a:ext cx="10058400" cy="162941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altLang="en-IN" sz="1000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Townhall Project</a:t>
            </a:r>
          </a:p>
          <a:p>
            <a:pPr algn="ctr"/>
            <a:r>
              <a:rPr lang="en-US" altLang="en-IN" sz="1000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under the guidance of </a:t>
            </a:r>
          </a:p>
          <a:p>
            <a:pPr algn="ctr"/>
            <a:r>
              <a:rPr lang="en-US" altLang="en-IN" sz="1000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prof. DEEPALI</a:t>
            </a:r>
            <a:r>
              <a:rPr lang="en-US" altLang="en-IN" sz="10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KAYANDE</a:t>
            </a:r>
            <a:endParaRPr lang="en-US" altLang="en-IN" sz="1000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IN" sz="80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54" y="668740"/>
            <a:ext cx="9166745" cy="134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53125" y="2015411"/>
            <a:ext cx="7792871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Department of Computer Engineering</a:t>
            </a: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(NBA Accredited)</a:t>
            </a: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Academic Year 2023-24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</a:rPr>
              <a:t>CSL605 SKILL BASED LAB COURSE: CLOUD COMPUTING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 sz="1500" dirty="0">
                <a:latin typeface="Times New Roman" panose="02020603050405020304" charset="0"/>
                <a:cs typeface="Times New Roman" panose="02020603050405020304" charset="0"/>
              </a:rPr>
              <a:t>Townhall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798" y="1428875"/>
            <a:ext cx="10058400" cy="4023360"/>
          </a:xfrm>
        </p:spPr>
        <p:txBody>
          <a:bodyPr>
            <a:normAutofit/>
          </a:bodyPr>
          <a:lstStyle/>
          <a:p>
            <a:pPr lvl="8">
              <a:buFont typeface="Wingdings" panose="05000000000000000000" pitchFamily="2" charset="2"/>
              <a:buChar char="Ø"/>
            </a:pPr>
            <a:endParaRPr lang="en-IN" sz="3200" dirty="0"/>
          </a:p>
          <a:p>
            <a:pPr lvl="8" algn="just">
              <a:buFont typeface="Wingdings" panose="05000000000000000000" pitchFamily="2" charset="2"/>
              <a:buChar char="Ø"/>
            </a:pPr>
            <a:endParaRPr lang="en-IN" sz="3200" dirty="0"/>
          </a:p>
          <a:p>
            <a:pPr lvl="8" algn="just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ATHARV VINAY AGHARKAR</a:t>
            </a:r>
          </a:p>
          <a:p>
            <a:pPr lvl="8" algn="just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NIRAJ ANANT BADE</a:t>
            </a:r>
          </a:p>
          <a:p>
            <a:pPr lvl="8" algn="just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LALIT YOGINATH BAGUL</a:t>
            </a:r>
            <a:endParaRPr lang="en-IN" sz="320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lvl="2"/>
            <a:endParaRPr lang="en-IN" sz="320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 sz="1500" dirty="0">
                <a:latin typeface="Times New Roman" panose="02020603050405020304" charset="0"/>
                <a:cs typeface="Times New Roman" panose="02020603050405020304" charset="0"/>
              </a:rPr>
              <a:t>Townhall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IN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PROBLEM DEFINITION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 sz="1500" dirty="0">
                <a:latin typeface="Times New Roman" panose="02020603050405020304" charset="0"/>
                <a:cs typeface="Times New Roman" panose="02020603050405020304" charset="0"/>
              </a:rPr>
              <a:t>Townhall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The project aims to deploy the "Townhall" website onto the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Amazon Web Services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(AWS) platform using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Elastic Beanstalk 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and establish a connection with an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Amazon Relational Database Service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(RDS) instance. As integrating Elastic Beanstalk with RDS will enable seamless execution of CRUD (Create, Read, Update, Delete) operations, empowering the "Townhall" website to efficiently manage user interactions, store user-generated content, and maintain data integrity within the cloud environment.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9A4BC6-946E-3B39-9A01-CD2C05C4E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Deployment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project focuses on deploying the "Townhall" website onto Amazon Web Services (AWS) cloud platform using Elastic Beanstalk.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involves integrating Amazon Relational Database Service (Amazon RDS) to store user data, feedback submissions, and ratings securely.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User Experience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integrated cloud architecture ensures smooth user interactions, quick response times, and uninterrupted access to the "Townhall" website, enhancing the overall user experience.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Solution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Leveraging AWS's pay-as-you-go pricing model, the project optimizes costs by only paying for the resources consumed, making it a cost-effective solution for hosting and managing the "Townhall" website.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 sz="1500" dirty="0">
                <a:latin typeface="Times New Roman" panose="02020603050405020304" charset="0"/>
                <a:cs typeface="Times New Roman" panose="02020603050405020304" charset="0"/>
              </a:rPr>
              <a:t>Townhall</a:t>
            </a:r>
            <a:endParaRPr lang="en-IN" sz="15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IN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FEATURES / FUNCTIONALITY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511332" y="1828166"/>
            <a:ext cx="5205046" cy="4140554"/>
          </a:xfrm>
          <a:ln w="12700" cmpd="sng">
            <a:solidFill>
              <a:schemeClr val="tx1"/>
            </a:solidFill>
            <a:prstDash val="solid"/>
          </a:ln>
        </p:spPr>
        <p:txBody>
          <a:bodyPr lIns="72000" rIns="36000">
            <a:normAutofit/>
          </a:bodyPr>
          <a:lstStyle/>
          <a:p>
            <a:pPr marL="0" indent="0">
              <a:buNone/>
            </a:pPr>
            <a:r>
              <a:rPr lang="en-IN" dirty="0"/>
              <a:t>Website 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erves as a platform for users to engage in various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community-driven activities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 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Exploring various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active clubs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 college.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Finding details of each clubs.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articipating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interested clubs by registering.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Submitting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Rating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various clubs as per user’s experience.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 sz="1500" dirty="0">
                <a:latin typeface="Times New Roman" panose="02020603050405020304" charset="0"/>
                <a:cs typeface="Times New Roman" panose="02020603050405020304" charset="0"/>
              </a:rPr>
              <a:t>Townhall</a:t>
            </a:r>
            <a:endParaRPr lang="en-IN" altLang="en-IN" sz="15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BD96B2-7A61-B888-E776-1B95166C9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143" y="1828165"/>
            <a:ext cx="5649183" cy="4140555"/>
          </a:xfrm>
          <a:noFill/>
          <a:ln>
            <a:solidFill>
              <a:schemeClr val="tx1"/>
            </a:solidFill>
          </a:ln>
        </p:spPr>
        <p:txBody>
          <a:bodyPr lIns="72000" rIns="108000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AWS ensures your website can  easily handle varying traffic levels.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Enjoy high availability and fault tolerance for uninterrupted website access.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Benefit from robust encryption and access management to safeguard your 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Customize your infrastructure and applications with a wide range of AWS services.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Optimize costs with AWS's pay-as-you-go pricing model.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ARCHITECTURE DIAGRAM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81375"/>
            <a:ext cx="4822804" cy="365125"/>
          </a:xfrm>
        </p:spPr>
        <p:txBody>
          <a:bodyPr/>
          <a:lstStyle/>
          <a:p>
            <a:r>
              <a:rPr lang="en-US" altLang="en-IN" sz="1500" dirty="0">
                <a:latin typeface="Times New Roman" panose="02020603050405020304" charset="0"/>
                <a:cs typeface="Times New Roman" panose="02020603050405020304" charset="0"/>
              </a:rPr>
              <a:t>Townhall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B65809-F704-A313-F7C9-F2FD85531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85" y="1737360"/>
            <a:ext cx="5088394" cy="434926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6914" y="1922104"/>
            <a:ext cx="4598124" cy="3946990"/>
          </a:xfrm>
        </p:spPr>
        <p:txBody>
          <a:bodyPr>
            <a:noAutofit/>
          </a:bodyPr>
          <a:lstStyle/>
          <a:p>
            <a:pPr marL="201295" lvl="1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HTML/HTML5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( Bootstrap 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50A47-D541-790D-F391-BDEC25D0D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922105"/>
            <a:ext cx="4937760" cy="394698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Deployment and Hosting: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AWS Elastic Beanstalk : Platform as a Service (PaaS)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Amazon RDS : Configured to MySQL and connected by importing website’s </a:t>
            </a:r>
            <a:r>
              <a:rPr lang="en-US" dirty="0" err="1"/>
              <a:t>db</a:t>
            </a:r>
            <a:r>
              <a:rPr lang="en-US" dirty="0"/>
              <a:t> schema.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Development tools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Visual Studio Code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 sz="1500" dirty="0">
                <a:latin typeface="Times New Roman" panose="02020603050405020304" charset="0"/>
                <a:cs typeface="Times New Roman" panose="02020603050405020304" charset="0"/>
              </a:rPr>
              <a:t>Townhall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7FB3-86F4-5DD0-1A98-CCC81D5A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FB87-3F56-B631-1374-E9A72D9F7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Amazon Web Services (AWS) Documentation.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Elastic Beanstalk Developer Guide.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Amazon RDS User Guide.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AD97A-8029-0D63-7C96-7278B6F3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 sz="1400" dirty="0">
                <a:latin typeface="Times New Roman" panose="02020603050405020304" charset="0"/>
                <a:cs typeface="Times New Roman" panose="02020603050405020304" charset="0"/>
              </a:rPr>
              <a:t>Townhall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67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 sz="1500" dirty="0">
                <a:latin typeface="Times New Roman" panose="02020603050405020304" charset="0"/>
                <a:cs typeface="Times New Roman" panose="02020603050405020304" charset="0"/>
              </a:rPr>
              <a:t>Townhall</a:t>
            </a:r>
            <a:endParaRPr lang="en-IN" sz="15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483" y="2797791"/>
            <a:ext cx="1091820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effectLst/>
                <a:latin typeface="Times New Roman" panose="02020603050405020304" charset="0"/>
                <a:cs typeface="Times New Roman" panose="02020603050405020304" charset="0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</TotalTime>
  <Words>458</Words>
  <Application>Microsoft Office PowerPoint</Application>
  <PresentationFormat>Widescreen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TEAM MEMBERS</vt:lpstr>
      <vt:lpstr>PROBLEM DEFINITION</vt:lpstr>
      <vt:lpstr>OBJECTIVES</vt:lpstr>
      <vt:lpstr>FEATURES / FUNCTIONALITY </vt:lpstr>
      <vt:lpstr>ARCHITECTURE DIAGRAM </vt:lpstr>
      <vt:lpstr>TECHNOLOGY STACK</vt:lpstr>
      <vt:lpstr>REFERENCES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 Bade</dc:creator>
  <cp:lastModifiedBy>Lalit Bagul</cp:lastModifiedBy>
  <cp:revision>83</cp:revision>
  <dcterms:created xsi:type="dcterms:W3CDTF">2022-09-10T16:21:00Z</dcterms:created>
  <dcterms:modified xsi:type="dcterms:W3CDTF">2024-04-13T11:19:14Z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692200AF24BE489A870CA92DD2CCA930</vt:lpwstr>
  </property>
  <property fmtid="{D5CDD505-2E9C-101B-9397-08002B2CF9AE}" pid="3" name="KSOProductBuildVer">
    <vt:lpwstr>1033-12.2.0.16731</vt:lpwstr>
  </property>
</Properties>
</file>