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  <p:sldId id="265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5137"/>
            <a:ext cx="82287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</a:rPr>
              <a:t>Chase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Performance Analysis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1765F-CC22-B27F-7460-52FBBDB7CCA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5296" y="1091381"/>
            <a:ext cx="8564531" cy="3657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D2D215-A333-26B0-E99F-FF02E214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492" y="4909624"/>
            <a:ext cx="8156049" cy="1069145"/>
          </a:xfrm>
        </p:spPr>
        <p:txBody>
          <a:bodyPr/>
          <a:lstStyle/>
          <a:p>
            <a:r>
              <a:rPr lang="en-US" sz="2000" dirty="0"/>
              <a:t>There has been yearly </a:t>
            </a:r>
            <a:r>
              <a:rPr lang="en-US" sz="2000" dirty="0">
                <a:solidFill>
                  <a:srgbClr val="00B050"/>
                </a:solidFill>
              </a:rPr>
              <a:t>steady increase </a:t>
            </a:r>
            <a:r>
              <a:rPr lang="en-US" sz="2000" dirty="0"/>
              <a:t>in our overall sales </a:t>
            </a:r>
            <a:endParaRPr lang="hi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1093053" y="4484077"/>
            <a:ext cx="656216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Graph depicts our different Account Type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Small Business in the year 2018 is almost stagnant.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Rest all the Accounts have performed with steady increase each passing year.</a:t>
            </a:r>
            <a:endParaRPr sz="1600" dirty="0">
              <a:latin typeface="+mn-lt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C50302-6410-C98A-2C8E-72D659CCC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771" y="1048816"/>
            <a:ext cx="6705600" cy="33262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9D6FDA-DF8D-2A6E-55B4-B93075A9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6916" y="1178169"/>
            <a:ext cx="7482349" cy="4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4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8E104E-CC1B-D94B-DA90-7DBAE0B4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81" y="966787"/>
            <a:ext cx="4085419" cy="2519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2B3911-4DD1-C637-AAC1-26CD312E9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66787"/>
            <a:ext cx="4085419" cy="2462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BFD231-D9B0-EAD7-934A-E4D402C3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52" y="3686687"/>
            <a:ext cx="3930674" cy="2519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243FF6-56E8-8DB6-EC0D-9161DA7A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61195"/>
            <a:ext cx="4085419" cy="277045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4313725-9572-C7CD-DFF6-1E96BA5F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Top 5 CAGR for each Account Type</a:t>
            </a:r>
            <a:endParaRPr lang="hi-IN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3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E188F-CB51-2F19-18B4-3C6FEA6F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277" y="1153551"/>
            <a:ext cx="8278761" cy="44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4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A2B9-C8A6-8DB3-4FD7-9A1005DE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Bottom 5 CAGR for each Account Type</a:t>
            </a:r>
            <a:endParaRPr lang="hi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1D7FD-26F1-69AC-E4DB-137C761C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1" y="967887"/>
            <a:ext cx="4072597" cy="2802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F794F-834C-50E5-4BE3-8E028D4E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48" y="967887"/>
            <a:ext cx="4033690" cy="2802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27985-F1FB-BFBB-A6C3-280E75947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50" y="3770142"/>
            <a:ext cx="3902098" cy="2401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47B10-8245-2150-6B94-7CF376AA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924523"/>
            <a:ext cx="4135348" cy="22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852482" y="1627130"/>
            <a:ext cx="7439036" cy="58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Our </a:t>
            </a: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business has been </a:t>
            </a: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</a:rPr>
              <a:t>progressively increasing over the years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</a:rPr>
              <a:t>SB13, the highest 5yr CAGR holder has more than 250% compared to 2</a:t>
            </a:r>
            <a:r>
              <a:rPr lang="en-US" sz="2000" baseline="30000" dirty="0">
                <a:solidFill>
                  <a:schemeClr val="dk1"/>
                </a:solidFill>
                <a:latin typeface="+mn-lt"/>
                <a:cs typeface="Calibri"/>
              </a:rPr>
              <a:t>nd</a:t>
            </a: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</a:rPr>
              <a:t> highest in the Small Business category. This will increase the bargaining power of the Account holder.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</a:rPr>
              <a:t>80% of the Top 10 CAGR accounts has social media presence.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</a:rPr>
              <a:t>The other 20 % are Wholesale Distributors who have nil social media presence.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</a:rPr>
              <a:t>Only 20 % of the Top 10 CAGR accounts have Posters.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</a:rPr>
              <a:t>From the analysis we can confirm that Social media presence does have a good impact on the business and things like posters are getting outdated.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</a:rPr>
              <a:t>Leveraging the 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Calibri"/>
              </a:rPr>
              <a:t>power of technology </a:t>
            </a: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</a:rPr>
              <a:t>wherever possible improves our business.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145B-0F53-4140-5391-624074BA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27813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hi-IN" sz="3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6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183</Words>
  <Application>Microsoft Office PowerPoint</Application>
  <PresentationFormat>On-screen Show (4:3)</PresentationFormat>
  <Paragraphs>20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Top 5 CAGR for each Account Type</vt:lpstr>
      <vt:lpstr>PowerPoint Presentation</vt:lpstr>
      <vt:lpstr>Bottom 5 CAGR for each Account Type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Lalit Kumar</cp:lastModifiedBy>
  <cp:revision>9</cp:revision>
  <dcterms:created xsi:type="dcterms:W3CDTF">2020-03-26T22:50:15Z</dcterms:created>
  <dcterms:modified xsi:type="dcterms:W3CDTF">2024-08-01T14:57:03Z</dcterms:modified>
</cp:coreProperties>
</file>