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E8B6-E8B5-409B-750C-375D84D1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974B-DD80-F8FF-CBE4-C316F56B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2EF7-2B5C-C50E-F763-379A3DE8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3C2-DB72-7447-A6DC-EDBE6023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C30C-A2B8-A1A9-E132-99B041B4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4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2C08-BA8A-2902-A5C3-DF949493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E34BA-6F1F-367A-BBF7-D4DCD334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5A1E-C78B-BBDE-18E1-091BB48B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02BB-AE10-2F9E-6ED8-73BD742C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3FC2-9E1B-D3F8-0969-8017A58B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3C69E-F982-5E74-80F2-363883B9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0D2E-10FC-5291-C23E-CE5DBE21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0DCA-79C3-7C50-41F1-16D3A1DB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60DD-568D-E824-23A3-2EF4114B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F4A2-CA6E-6974-1B85-FDD9B888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E88-F4D6-2137-D4A6-38BC5E5F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EE6E-458E-0829-F8A8-9691DA0E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C9D3-DCEC-56AE-2DAC-995A9001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1B36-8DCF-8C3D-E013-7B6550F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D256-CE37-ED5A-1DD6-CDD54381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35DB-009F-38BF-1224-09BF2E4F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6CC4-52DB-6ED1-A6EB-DE818439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A9B3-0319-0669-6565-7400482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696C-8B63-BC6E-8F46-FA3CC6EC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2220-09A2-EA24-90B1-B7C3FA8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A357-D007-AF88-38FF-69DAF1C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96C6-C68C-9A66-E8BE-E8D75AF2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D708-B33A-C1D4-4D7C-5ED4E71D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5F3EB-E734-3E02-51E7-87AC03E6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1C66-7254-76A4-E72C-E08AD007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110A-1773-1933-40D3-FFD28937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8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1C0F-502C-0243-C2F3-679CC7BC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951F-025E-E018-71F4-116DD499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2FD-BAAC-77AA-01B8-A0FA8349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C32E1-F243-6A38-3468-138E9F79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34FE-0C70-0C25-AA72-358344F0D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53AE0-BAC0-5F96-5A1C-11DD2C2B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FEA7-FD08-4629-BBF0-3EC3BE93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DA100-5AC8-9AE5-416B-81C136B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7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C3B-CCB6-7A84-80C1-1245143D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F75CB-D37A-37F7-434D-FABA931B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F89E7-F086-30C9-B2DC-FEDBF91A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61241-3556-7B32-5D91-2858898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6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6CB02-AE4D-8E12-B37C-F7F88A5B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7FD88-362F-2F54-E36B-3C326E3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7858-BD09-1D4F-9E70-68679FB5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57C5-F99B-F0D9-8F52-EF21989D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2DF6-53CA-7142-1713-89EA7D01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643D9-6F75-A9A5-B60E-1DD8334E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C775-79B9-AB54-39F7-CCA6EA8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E65A-64B1-E06D-5D14-6E350294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8C82F-2B71-9026-9AAD-63F591EE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5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1B0D-7DE5-7BE4-892B-B879569A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2F793-227C-7DE5-CD18-F5A654D30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DD1C3-0440-2C7D-50AA-80ACE061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CE41-9A34-DF26-3E64-27AF5EA8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3021-20E3-CE66-2813-EB31B6D0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F4C5-8097-F81F-3E72-C2C3A180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6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83062-EDC6-C5D5-827D-2C126C40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BF3C-2E3B-57C7-F4E2-920BB81B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1CF0-A93A-275D-FE88-279AFD989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9727-58E5-4EFD-A2F7-D2BC35C6842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F52D-AC7F-BFE8-4336-E6146E964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BD06-BBBE-62E2-2A59-925DB521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8AE2-CFD1-4772-9C70-38605F9D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2345-03DD-271E-F1BF-02EE9333F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This is </a:t>
            </a:r>
            <a:r>
              <a:rPr lang="en-IN"/>
              <a:t>commit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A7082-F05C-595B-0395-15AE01587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commit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 Zore</dc:creator>
  <cp:lastModifiedBy>Lalit Zore</cp:lastModifiedBy>
  <cp:revision>1</cp:revision>
  <dcterms:created xsi:type="dcterms:W3CDTF">2024-12-02T07:30:43Z</dcterms:created>
  <dcterms:modified xsi:type="dcterms:W3CDTF">2024-12-02T07:30:55Z</dcterms:modified>
</cp:coreProperties>
</file>