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51B1-C86C-4447-8F36-AF050A10E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8D130-4C9A-4A19-95E2-6C77A7BB8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CE69-D911-4B10-9A61-EE19781F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EFF0-0377-4B3F-9760-ED4E103E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E02A-3393-4383-AE40-F834D444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BCD2-1354-4F2C-B142-954C82FC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047CC-A514-463F-BA1B-D1F87FC7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3EDC-B281-4876-947B-63B7709C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F5B8-8B02-42DE-BC17-0CF6DD2A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B343-6146-4B42-ACD3-57B58855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F9277-C412-4BED-B6DB-1BACB4BC3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D8CA-775D-44A8-9C41-E500B108B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8FBD-CE4E-4024-BFA3-FC744C53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084B-05D2-4DFF-86C6-3A95902B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7855-6ACB-42A8-B41D-1DE71979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6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AE15-38B8-4597-9487-38288984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2280-B7E3-46D8-88C3-097D34E5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867F-9983-4E61-BE45-06DE633D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94F1-DFB8-49A5-8662-F66A6CB4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30A5D-F66F-462E-8EAC-FA936C76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2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E26D-123A-4076-8DD2-4A0B4860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3261F-D939-43AD-ADF3-8E1B5C777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9F07-6C81-4BA5-A34D-CD18592B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CFEEC-8BAD-432D-A985-AD1D9FBF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6004-1FAB-4979-B4E9-585D10A3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9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D6D4-E749-4C4D-A280-43BBDD32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E069-256F-4B7A-BC41-C913C4586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CBF7C-90BA-45DD-B26A-382ED1298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609C9-89F0-4CA6-8D62-CABE77EB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5945-3618-4152-8DFD-F1DC83D5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9BF2C-3DB7-41DD-8EE5-05089835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7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04F3-7041-4B43-ABB9-F20103ED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1A010-4CF2-4492-B993-85FC7E0C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2BDAE-7FBD-4A42-B19F-F9962B5A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DDC03-20AE-4603-BB7B-F84054C1E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68440-3455-4626-8066-F5506D274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E64E7-1BFB-44A1-9C15-B3CCB454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28F91-51F0-4098-B712-64CA8E12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68E0D-0395-4C92-82EA-86292C5C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2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003-38C2-4F97-A7EF-C1BEEA15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7D009-92B5-48B9-81A0-1F9856E9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A03C5-97A1-4431-8032-ACC18696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EC910-B9C5-478C-BD15-7CD14307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5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46093-44E5-4083-857C-4101A71E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C24D-7516-41A5-8D51-DD066710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18612-3576-47A8-95DF-164881A7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656A-D156-4636-AC0A-991C576C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0B6E-4D3D-4566-BB3A-B09763662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15F15-C4AF-4B45-8591-18892F626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1123E-3A9D-403E-A0D1-506BA07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8B4F0-21C1-443E-B556-AD998CD8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28CB-0338-4E28-BED9-F6E1CF88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0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6787-ACC5-4C7F-8C61-89AEF19F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27807-02B4-4890-8EF9-3B94549C2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5E013-D948-4542-A3D2-139EEAEEF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81F74-0368-4A34-A120-772C435E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248D-938E-4551-8DF9-B2CF79B7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56048-E3A8-41DF-A278-BD172219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43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1158E-498C-470A-B536-2C1A6F0D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23D-E3EB-48C4-A0FC-DAE77504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12CD-931B-43CA-A5B3-FFCF65C80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8BA5-6ECE-4BA9-8A63-B31F4E22BEC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04B2-39A0-468A-84EA-25AD8FEED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B324-51A0-47A4-A44E-8134A97F8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7A04A-AE5B-49F9-98FB-F8C4B368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2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54616" TargetMode="External"/><Relationship Id="rId2" Type="http://schemas.openxmlformats.org/officeDocument/2006/relationships/hyperlink" Target="https://www.microsoft.com/en-us/download/confirmation.aspx?id=5039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BB56-17D8-4648-8767-4A337201E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A8870-E2B6-4871-A06A-3AD903BAC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E64754-55BC-442D-9A53-4B1ED989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250" y="66901"/>
            <a:ext cx="1415750" cy="15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6DD7-1CB9-4817-B289-AE12C94C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8075-8198-42F9-88FC-97D033FF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Powershell</a:t>
            </a:r>
            <a:r>
              <a:rPr lang="en-IN" dirty="0"/>
              <a:t>?</a:t>
            </a:r>
          </a:p>
          <a:p>
            <a:r>
              <a:rPr lang="en-IN" dirty="0" err="1"/>
              <a:t>Powershell</a:t>
            </a:r>
            <a:r>
              <a:rPr lang="en-IN" dirty="0"/>
              <a:t>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873C3-19D7-4F25-A83F-E173AB98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250" y="66901"/>
            <a:ext cx="1415750" cy="15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2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FE60-523B-4910-9C82-95838642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PowerShell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59C9-7163-487F-9FB2-303A3D34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Official documentation</a:t>
            </a:r>
          </a:p>
          <a:p>
            <a:pPr marL="0" indent="0">
              <a:buNone/>
            </a:pPr>
            <a:r>
              <a:rPr lang="en-IN" sz="1800" dirty="0"/>
              <a:t>https://learn.microsoft.com/en-us/powershell/scripting/overview?view=powershell-7.3</a:t>
            </a:r>
          </a:p>
          <a:p>
            <a:r>
              <a:rPr lang="en-IN" dirty="0"/>
              <a:t>Is a scripting language used for automating the management of windows system e.g. automate windows patching, verify files and folders.</a:t>
            </a:r>
          </a:p>
          <a:p>
            <a:r>
              <a:rPr lang="en-IN" dirty="0"/>
              <a:t>Accepts and returns .NET objects.</a:t>
            </a:r>
          </a:p>
          <a:p>
            <a:r>
              <a:rPr lang="en-IN" dirty="0"/>
              <a:t>Check for </a:t>
            </a:r>
            <a:r>
              <a:rPr lang="en-IN" dirty="0" err="1"/>
              <a:t>powershell</a:t>
            </a:r>
            <a:r>
              <a:rPr lang="en-IN" dirty="0"/>
              <a:t> version in your system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  $</a:t>
            </a:r>
            <a:r>
              <a:rPr lang="en-IN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PSVersionTable</a:t>
            </a:r>
            <a:r>
              <a:rPr lang="en-IN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35723-A92D-4CAC-A039-EA0AE124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250" y="66901"/>
            <a:ext cx="1415750" cy="15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0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4077-ED6F-454E-B503-1BF9E4A6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Powershell</a:t>
            </a:r>
            <a:r>
              <a:rPr lang="en-IN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D76E-9B27-443A-99E1-42567566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Framework 5.0 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https://www.microsoft.com/en-us/download/confirmation.aspx?id=50395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Framework 5.1</a:t>
            </a:r>
          </a:p>
          <a:p>
            <a:pPr marL="0" indent="0">
              <a:buNone/>
            </a:pPr>
            <a:r>
              <a:rPr lang="en-IN" sz="2000" dirty="0">
                <a:hlinkClick r:id="rId3"/>
              </a:rPr>
              <a:t>https://www.microsoft.com/en-us/download/details.aspx?id=54616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5CADE-1C72-4F98-80FD-DC06E3400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250" y="66901"/>
            <a:ext cx="1415750" cy="15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8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PowerShell</vt:lpstr>
      <vt:lpstr>                             Content</vt:lpstr>
      <vt:lpstr>What is PowerShell ?</vt:lpstr>
      <vt:lpstr>Powershell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lalit sharma</dc:creator>
  <cp:lastModifiedBy>lalit sharma</cp:lastModifiedBy>
  <cp:revision>5</cp:revision>
  <dcterms:created xsi:type="dcterms:W3CDTF">2023-02-19T06:57:12Z</dcterms:created>
  <dcterms:modified xsi:type="dcterms:W3CDTF">2023-02-19T07:17:26Z</dcterms:modified>
</cp:coreProperties>
</file>