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1" r:id="rId2"/>
    <p:sldId id="256" r:id="rId3"/>
    <p:sldId id="272" r:id="rId4"/>
    <p:sldId id="273" r:id="rId5"/>
    <p:sldId id="279" r:id="rId6"/>
    <p:sldId id="274" r:id="rId7"/>
    <p:sldId id="259" r:id="rId8"/>
    <p:sldId id="278" r:id="rId9"/>
    <p:sldId id="277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35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464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7086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5589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456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205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783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983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01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1073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669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886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4410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9827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5821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589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6841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2E63-42CE-4F3E-957B-FD1C13145882}" type="datetimeFigureOut">
              <a:rPr lang="en-IN" smtClean="0"/>
              <a:pPr/>
              <a:t>26-07-2019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040A-D62C-42B5-AF44-86B8F380DB4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00454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17025-D17B-449F-B16C-A34B3DFC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8" y="1306286"/>
            <a:ext cx="10686985" cy="1660149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DREAM LEARNER’S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CB0559-D6FC-4C3B-9271-80F2D36B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28686"/>
            <a:ext cx="10353762" cy="386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SUBMITTED TO :-                                                                                          SUBMITTED BY:-</a:t>
            </a:r>
          </a:p>
          <a:p>
            <a:pPr marL="0" indent="0">
              <a:buNone/>
            </a:pPr>
            <a:r>
              <a:rPr lang="en-IN" dirty="0"/>
              <a:t> MR.PAVAN                                                                                                      YOGESH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HOSHIYAR SNGH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LALIT  KUMAR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SUBHAM SAINI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NISHU RANI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6EF561-EC98-4A2B-A896-B39FA8EF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1403" y="0"/>
            <a:ext cx="1870395" cy="1861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3F745C-6921-485F-902B-299D506F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7715" y="0"/>
            <a:ext cx="1784285" cy="18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33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3EE2F-3221-4EE0-A19C-3D2EF37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3FF2F7-742A-41AB-9734-57B1A422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will add more category of specialized doctors.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will also add category of those experienced doctors who are ready/want to change </a:t>
            </a:r>
            <a:r>
              <a:rPr lang="en-IN" dirty="0" smtClean="0"/>
              <a:t>their  </a:t>
            </a:r>
            <a:r>
              <a:rPr lang="en-IN" dirty="0"/>
              <a:t>location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  will also predict the areas which is near to their present location.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6276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ABA0A-3AEB-400C-9CC7-89AA9257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804229"/>
          </a:xfrm>
        </p:spPr>
        <p:txBody>
          <a:bodyPr>
            <a:normAutofit/>
          </a:bodyPr>
          <a:lstStyle/>
          <a:p>
            <a:r>
              <a:rPr lang="en-IN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55355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656114"/>
            <a:ext cx="10353762" cy="313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08269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843314"/>
          </a:xfrm>
        </p:spPr>
        <p:txBody>
          <a:bodyPr>
            <a:normAutofit fontScale="90000"/>
          </a:bodyPr>
          <a:lstStyle/>
          <a:p>
            <a:r>
              <a:rPr lang="en-IN" sz="5400" b="0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</a:rPr>
              <a:t/>
            </a:r>
            <a:br>
              <a:rPr lang="en-IN" sz="5400" b="0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</a:rPr>
            </a:br>
            <a:r>
              <a:rPr lang="en-IN" sz="7300" b="0" dirty="0">
                <a:solidFill>
                  <a:schemeClr val="bg2">
                    <a:lumMod val="50000"/>
                  </a:schemeClr>
                </a:solidFill>
                <a:latin typeface="Calisto MT" panose="02040603050505030304" pitchFamily="18" charset="0"/>
              </a:rPr>
              <a:t>SANJEEVANI</a:t>
            </a:r>
            <a:r>
              <a:rPr lang="en-IN" sz="4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sz="4000" dirty="0">
                <a:solidFill>
                  <a:schemeClr val="bg2">
                    <a:lumMod val="50000"/>
                  </a:schemeClr>
                </a:solidFill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7625" y="1"/>
            <a:ext cx="11005625" cy="10305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                                            </a:t>
            </a:r>
            <a:r>
              <a:rPr lang="en-IN" dirty="0"/>
              <a:t>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87929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61AC7-1F4D-451E-87E9-6F002636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066800"/>
            <a:ext cx="10353761" cy="1502229"/>
          </a:xfrm>
        </p:spPr>
        <p:txBody>
          <a:bodyPr/>
          <a:lstStyle/>
          <a:p>
            <a:pPr algn="l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9EAA9-A34B-4CC9-8CB3-49E0F3AB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57714"/>
            <a:ext cx="10353762" cy="3033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RATIO OF DOCTOR IS  IMPERFECT.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LACK OF DOCTOR IN MANY AREA’S.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effectLst/>
              </a:rPr>
              <a:t>PATIENTS</a:t>
            </a:r>
            <a:r>
              <a:rPr lang="en-IN" dirty="0"/>
              <a:t> FACES MANY PROBLEMS.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F42801-0F4A-44E0-886D-AF763D58E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0929" y="1892694"/>
            <a:ext cx="3816626" cy="28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65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65F2A-F6E1-4CDF-B84D-0063118E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/>
              <a:t>Solution proposed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3C352-FE06-4E44-8F3B-CF89017E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tells about in which area we need doctors on the basis of their specialization.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tells to the specialized medical students that in which area probability of getting job is higher according to their specialization.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091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DATA COLLECTION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WEIGHT CALCULATION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82341-F899-4BF0-BCE1-A818FAF6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METHODOLOGY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EE69CD-8193-4BAB-9AF8-EC65E034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CLASSIFICATION ALGO.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CUSTOM </a:t>
            </a:r>
            <a:r>
              <a:rPr lang="en-IN" dirty="0"/>
              <a:t>ALGO.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AF1E11-FE0F-4559-B757-239A3F639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8278" y="1935921"/>
            <a:ext cx="4895668" cy="29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77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FIELDS REQUIRED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339"/>
            <a:ext cx="8596668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i="1" dirty="0"/>
              <a:t>Student details </a:t>
            </a:r>
            <a:endParaRPr lang="en-IN" sz="2000" dirty="0"/>
          </a:p>
          <a:p>
            <a:pPr lvl="0"/>
            <a:r>
              <a:rPr lang="en-US" sz="2000" i="1" dirty="0"/>
              <a:t>First name</a:t>
            </a:r>
            <a:endParaRPr lang="en-IN" sz="2000" dirty="0"/>
          </a:p>
          <a:p>
            <a:pPr lvl="0"/>
            <a:r>
              <a:rPr lang="en-US" sz="2000" i="1" dirty="0"/>
              <a:t>Last name</a:t>
            </a:r>
            <a:endParaRPr lang="en-IN" sz="2000" dirty="0"/>
          </a:p>
          <a:p>
            <a:pPr lvl="0"/>
            <a:r>
              <a:rPr lang="en-US" sz="2000" i="1" dirty="0"/>
              <a:t>Email</a:t>
            </a:r>
            <a:endParaRPr lang="en-IN" sz="2000" dirty="0"/>
          </a:p>
          <a:p>
            <a:pPr lvl="0"/>
            <a:r>
              <a:rPr lang="en-US" sz="2000" i="1" dirty="0"/>
              <a:t>Gender</a:t>
            </a:r>
            <a:endParaRPr lang="en-IN" sz="2000" dirty="0"/>
          </a:p>
          <a:p>
            <a:pPr lvl="0"/>
            <a:r>
              <a:rPr lang="en-US" sz="2000" i="1" dirty="0"/>
              <a:t>Specialization</a:t>
            </a:r>
            <a:endParaRPr lang="en-IN" sz="2000" dirty="0"/>
          </a:p>
          <a:p>
            <a:pPr lvl="0"/>
            <a:r>
              <a:rPr lang="en-US" sz="2000" i="1" dirty="0"/>
              <a:t>Eligibility</a:t>
            </a:r>
            <a:endParaRPr lang="en-IN" sz="2000" dirty="0"/>
          </a:p>
          <a:p>
            <a:pPr marL="0" indent="0">
              <a:buNone/>
            </a:pPr>
            <a:r>
              <a:rPr lang="en-US" sz="2000" b="1" i="1" dirty="0"/>
              <a:t>Requirements</a:t>
            </a:r>
            <a:endParaRPr lang="en-IN" sz="2000" dirty="0"/>
          </a:p>
          <a:p>
            <a:pPr lvl="0"/>
            <a:r>
              <a:rPr lang="en-US" sz="2000" i="1" dirty="0"/>
              <a:t>Specialization</a:t>
            </a:r>
            <a:endParaRPr lang="en-IN" sz="2000" dirty="0"/>
          </a:p>
          <a:p>
            <a:pPr lvl="0"/>
            <a:r>
              <a:rPr lang="en-US" sz="2000" i="1" dirty="0"/>
              <a:t>Location</a:t>
            </a:r>
            <a:endParaRPr lang="en-IN" sz="2000" dirty="0"/>
          </a:p>
          <a:p>
            <a:pPr lvl="0"/>
            <a:r>
              <a:rPr lang="en-US" sz="2000" i="1" dirty="0"/>
              <a:t>Vacancy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4816399-7AD3-42D9-A0D4-1CF5F64A7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1614" y="1935921"/>
            <a:ext cx="4714042" cy="33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145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4DD18-C0E5-4960-AE8A-D0844A42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62857"/>
            <a:ext cx="10353761" cy="1886857"/>
          </a:xfrm>
        </p:spPr>
        <p:txBody>
          <a:bodyPr/>
          <a:lstStyle/>
          <a:p>
            <a:r>
              <a:rPr lang="en-IN" dirty="0"/>
              <a:t>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D4191C-6BC3-46E5-8783-134FD30CE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02811"/>
            <a:ext cx="12192000" cy="5855189"/>
          </a:xfrm>
        </p:spPr>
      </p:pic>
    </p:spTree>
    <p:extLst>
      <p:ext uri="{BB962C8B-B14F-4D97-AF65-F5344CB8AC3E}">
        <p14:creationId xmlns:p14="http://schemas.microsoft.com/office/powerpoint/2010/main" xmlns="" val="405330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3D218-D6BD-4FB9-9EE4-BDA02220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384300"/>
          </a:xfrm>
        </p:spPr>
        <p:txBody>
          <a:bodyPr/>
          <a:lstStyle/>
          <a:p>
            <a:r>
              <a:rPr lang="en-IN" dirty="0"/>
              <a:t>Decision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CCA9B62-5C8D-49F6-8263-C4EED6BDD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914400"/>
            <a:ext cx="12192000" cy="5943600"/>
          </a:xfrm>
        </p:spPr>
      </p:pic>
    </p:spTree>
    <p:extLst>
      <p:ext uri="{BB962C8B-B14F-4D97-AF65-F5344CB8AC3E}">
        <p14:creationId xmlns:p14="http://schemas.microsoft.com/office/powerpoint/2010/main" xmlns="" val="207419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1255</TotalTime>
  <Words>168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Damask</vt:lpstr>
      <vt:lpstr>  DREAM LEARNER’S</vt:lpstr>
      <vt:lpstr> SANJEEVANI </vt:lpstr>
      <vt:lpstr>PROBLEM STATEMENT</vt:lpstr>
      <vt:lpstr>Solution proposed</vt:lpstr>
      <vt:lpstr>Challenges faced</vt:lpstr>
      <vt:lpstr>METHODOLOGY used </vt:lpstr>
      <vt:lpstr>DATA FIELDS REQUIRED  </vt:lpstr>
      <vt:lpstr>Decision tree</vt:lpstr>
      <vt:lpstr>Decision tree</vt:lpstr>
      <vt:lpstr>FUTURE SCOPE</vt:lpstr>
      <vt:lpstr>DEMO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LEARNERS SANJEEVANI</dc:title>
  <dc:creator>yogesh</dc:creator>
  <cp:lastModifiedBy>Lalit Bansal</cp:lastModifiedBy>
  <cp:revision>56</cp:revision>
  <dcterms:created xsi:type="dcterms:W3CDTF">2019-07-13T04:52:36Z</dcterms:created>
  <dcterms:modified xsi:type="dcterms:W3CDTF">2019-07-26T07:29:51Z</dcterms:modified>
</cp:coreProperties>
</file>