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9" r:id="rId8"/>
    <p:sldId id="297" r:id="rId9"/>
    <p:sldId id="290" r:id="rId10"/>
    <p:sldId id="291" r:id="rId11"/>
    <p:sldId id="292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46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Soft Skill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Module:-2</a:t>
            </a:r>
          </a:p>
          <a:p>
            <a:r>
              <a:rPr lang="en-US" dirty="0"/>
              <a:t>Why this Course , This field</a:t>
            </a:r>
          </a:p>
          <a:p>
            <a:r>
              <a:rPr lang="en-US" dirty="0"/>
              <a:t>Module:-4</a:t>
            </a:r>
          </a:p>
          <a:p>
            <a:r>
              <a:rPr lang="en-US" dirty="0"/>
              <a:t>Talk about Goals , Future short-term and long-term goal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sz="4400" dirty="0"/>
              <a:t>Lalit </a:t>
            </a:r>
            <a:r>
              <a:rPr lang="en-US" sz="4400" dirty="0" err="1"/>
              <a:t>bhoi</a:t>
            </a:r>
            <a:br>
              <a:rPr lang="en-US" dirty="0"/>
            </a:br>
            <a:br>
              <a:rPr lang="en-US" dirty="0"/>
            </a:b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I have completed my graduation in    bachelor's of Arts. </a:t>
            </a:r>
            <a:b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795" r="18795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Why this course , This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Autofit/>
          </a:bodyPr>
          <a:lstStyle/>
          <a:p>
            <a:r>
              <a:rPr lang="en-US" sz="2400" dirty="0"/>
              <a:t>Continuous Learning:-The IT field is dynamic and Constantly Evolving , Which means You will never stop learning.</a:t>
            </a:r>
          </a:p>
          <a:p>
            <a:r>
              <a:rPr lang="en-US" sz="2400" dirty="0"/>
              <a:t>High Demand:- Ever -  </a:t>
            </a:r>
            <a:r>
              <a:rPr lang="en-US" sz="2400" dirty="0" err="1"/>
              <a:t>Growning</a:t>
            </a:r>
            <a:r>
              <a:rPr lang="en-US" sz="2400" dirty="0"/>
              <a:t> industry with a high demand for skilled professional.</a:t>
            </a:r>
          </a:p>
          <a:p>
            <a:r>
              <a:rPr lang="en-US" sz="2400" dirty="0"/>
              <a:t>With the increasing integration of technology almost every aspect of our lives.</a:t>
            </a:r>
          </a:p>
          <a:p>
            <a:r>
              <a:rPr lang="en-US" sz="2400" dirty="0"/>
              <a:t>It offers a wide range career paths and specializations , allowing you to tailor you  career to interests and strengths. </a:t>
            </a:r>
          </a:p>
          <a:p>
            <a:r>
              <a:rPr lang="en-US" sz="2400" dirty="0"/>
              <a:t>The IT field foster innovation and creativity, allowing professional  </a:t>
            </a:r>
          </a:p>
          <a:p>
            <a:pPr marL="59436" indent="0">
              <a:buNone/>
            </a:pPr>
            <a:r>
              <a:rPr lang="en-US" sz="2400" dirty="0"/>
              <a:t>To tackle complex problems and </a:t>
            </a:r>
            <a:r>
              <a:rPr lang="en-US" sz="2400" dirty="0" err="1"/>
              <a:t>devlope</a:t>
            </a:r>
            <a:r>
              <a:rPr lang="en-US" sz="2400" dirty="0"/>
              <a:t> innovation solution. 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Front- end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96487"/>
            <a:ext cx="9601200" cy="1653371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Why I should choose </a:t>
            </a:r>
            <a:r>
              <a:rPr lang="en-US" b="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front-end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course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Frontend developers are in high demand across various industries. Companies need skilled developers to create user-friendly and visually appealing websites and applications.</a:t>
            </a:r>
          </a:p>
          <a:p>
            <a:pPr lvl="1"/>
            <a:r>
              <a:rPr lang="en-US" sz="2400" dirty="0"/>
              <a:t>Frontend development allows you to combine creativity with technical skills. If you enjoy design and coding, this field offers a perfect blend of both.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Frontend developers play a crucial role in shaping the user experience. You can directly impact how users interact with and perceive a product.</a:t>
            </a:r>
          </a:p>
          <a:p>
            <a:pPr lvl="1"/>
            <a:r>
              <a:rPr lang="en-US" sz="2400" dirty="0"/>
              <a:t>Frontend developers can work in various settings, including startups, large corporations, freelance, or even as part of remote teams. This variety provides flexibility in terms of work environment and lifestyle.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Personal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Short-term Goals:-</a:t>
            </a:r>
          </a:p>
          <a:p>
            <a:r>
              <a:rPr lang="en-US" b="0" i="0" dirty="0">
                <a:effectLst/>
                <a:latin typeface="Söhne"/>
              </a:rPr>
              <a:t>Build-confidence</a:t>
            </a:r>
          </a:p>
          <a:p>
            <a:r>
              <a:rPr lang="en-US" dirty="0">
                <a:latin typeface="Söhne"/>
              </a:rPr>
              <a:t>Time-management</a:t>
            </a:r>
          </a:p>
          <a:p>
            <a:r>
              <a:rPr lang="en-US" dirty="0">
                <a:latin typeface="Söhne"/>
              </a:rPr>
              <a:t>English speaking</a:t>
            </a:r>
          </a:p>
          <a:p>
            <a:r>
              <a:rPr lang="en-US" b="0" i="0" dirty="0">
                <a:effectLst/>
                <a:latin typeface="Söhne"/>
              </a:rPr>
              <a:t>I want to improve my communication skill to other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Long-term</a:t>
            </a:r>
            <a:r>
              <a:rPr lang="en-US" dirty="0"/>
              <a:t> </a:t>
            </a:r>
            <a:r>
              <a:rPr lang="en-US" sz="2800" dirty="0"/>
              <a:t>Goals</a:t>
            </a:r>
            <a:r>
              <a:rPr lang="en-US" dirty="0"/>
              <a:t>:-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Overcome overthinking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want a shift to Bangalore upcoming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Buy own home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Short-term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PROFESSIONAL:-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            I  Want a job as a  front-end developer. Because I want my improve my logical skills.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652" r="18652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Long-term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26EA5-1FB1-DB06-F637-CF90C3008947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822325" y="1353952"/>
            <a:ext cx="4298950" cy="2868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Professional Goal:-</a:t>
            </a:r>
          </a:p>
          <a:p>
            <a:r>
              <a:rPr lang="en-US" sz="2800" dirty="0"/>
              <a:t> </a:t>
            </a:r>
            <a:r>
              <a:rPr lang="en-US" sz="2400" dirty="0"/>
              <a:t>I want a job as a senior developer position.</a:t>
            </a:r>
          </a:p>
          <a:p>
            <a:r>
              <a:rPr lang="en-US" sz="2400" dirty="0"/>
              <a:t>New challenges and Creativity.</a:t>
            </a:r>
          </a:p>
          <a:p>
            <a:r>
              <a:rPr lang="en-US" sz="2400" dirty="0"/>
              <a:t>Improving my logical skills and </a:t>
            </a:r>
            <a:r>
              <a:rPr lang="en-US" sz="2400" dirty="0" err="1"/>
              <a:t>Managment</a:t>
            </a:r>
            <a:r>
              <a:rPr lang="en-US" sz="2400" dirty="0"/>
              <a:t> skills I can give good work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191</TotalTime>
  <Words>362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Tenorite</vt:lpstr>
      <vt:lpstr>Custom</vt:lpstr>
      <vt:lpstr>Soft Skill</vt:lpstr>
      <vt:lpstr>Topic</vt:lpstr>
      <vt:lpstr>Lalit bhoi  I have completed my graduation in    bachelor's of Arts.  </vt:lpstr>
      <vt:lpstr>Why this course , This field</vt:lpstr>
      <vt:lpstr>Front- end Course</vt:lpstr>
      <vt:lpstr>Why I should choose front-end course </vt:lpstr>
      <vt:lpstr>Personal Goals</vt:lpstr>
      <vt:lpstr>Short-term Goal</vt:lpstr>
      <vt:lpstr>Long-term Goal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</dc:title>
  <dc:creator>DELL</dc:creator>
  <cp:lastModifiedBy>DELL</cp:lastModifiedBy>
  <cp:revision>52</cp:revision>
  <dcterms:created xsi:type="dcterms:W3CDTF">2024-04-26T08:50:38Z</dcterms:created>
  <dcterms:modified xsi:type="dcterms:W3CDTF">2024-07-11T07:22:06Z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