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41CD-390A-48B3-A61C-F96E3E8CD9A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7308-F23E-4F65-98DA-E40CAB941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6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41CD-390A-48B3-A61C-F96E3E8CD9A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7308-F23E-4F65-98DA-E40CAB941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6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41CD-390A-48B3-A61C-F96E3E8CD9A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7308-F23E-4F65-98DA-E40CAB941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6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41CD-390A-48B3-A61C-F96E3E8CD9A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7308-F23E-4F65-98DA-E40CAB941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4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41CD-390A-48B3-A61C-F96E3E8CD9A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7308-F23E-4F65-98DA-E40CAB941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1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41CD-390A-48B3-A61C-F96E3E8CD9A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7308-F23E-4F65-98DA-E40CAB941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1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41CD-390A-48B3-A61C-F96E3E8CD9A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7308-F23E-4F65-98DA-E40CAB941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9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41CD-390A-48B3-A61C-F96E3E8CD9A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7308-F23E-4F65-98DA-E40CAB941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3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41CD-390A-48B3-A61C-F96E3E8CD9A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7308-F23E-4F65-98DA-E40CAB941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9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41CD-390A-48B3-A61C-F96E3E8CD9A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7308-F23E-4F65-98DA-E40CAB941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8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41CD-390A-48B3-A61C-F96E3E8CD9A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7308-F23E-4F65-98DA-E40CAB941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041CD-390A-48B3-A61C-F96E3E8CD9A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87308-F23E-4F65-98DA-E40CAB941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1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9146269" y="1558880"/>
            <a:ext cx="1926730" cy="4072996"/>
          </a:xfrm>
          <a:prstGeom prst="rect">
            <a:avLst/>
          </a:prstGeom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652117" y="1558880"/>
            <a:ext cx="1926730" cy="4072996"/>
          </a:xfrm>
          <a:prstGeom prst="rect">
            <a:avLst/>
          </a:prstGeom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171213" y="1558880"/>
            <a:ext cx="1926730" cy="4072996"/>
          </a:xfrm>
          <a:prstGeom prst="rect">
            <a:avLst/>
          </a:prstGeom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67778" y="1558880"/>
            <a:ext cx="1926730" cy="4072996"/>
          </a:xfrm>
          <a:prstGeom prst="rect">
            <a:avLst/>
          </a:prstGeom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337" y="308120"/>
            <a:ext cx="9144000" cy="1655762"/>
          </a:xfrm>
        </p:spPr>
        <p:txBody>
          <a:bodyPr/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ans-serif-font"/>
              </a:rPr>
              <a:t>Evolution of Software Architecture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455506" y="1995054"/>
            <a:ext cx="996488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55506" y="3318166"/>
            <a:ext cx="996488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55506" y="4660326"/>
            <a:ext cx="9985664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4" descr="data:image/jpeg;base64,/9j/4AAQSkZJRgABAQAAAQABAAD/2wCEAAkGBxIQEBIQEBMTEhMQEBAQEhAVEhASEBAPFRUXFhYSFRYYHSggGBolHRUVITEhJSkrLi4uFx8zODMsNygtLisBCgoKDg0OGBAQGisfHyUtLS0tKysrLSstLS0vLSstLS0rLSstLS0tLS0rLS0rKy0tLS0tLS0tLS0tLSstKysrLf/AABEIAOEA4QMBIgACEQEDEQH/xAAcAAACAgMBAQAAAAAAAAAAAAAABQQGAgMHAQj/xABJEAABAwEDBgcMBwcEAwAAAAABAAIDBAURMQYSITJBcVGBkZKhsdEHExQiM0JDUmFyssEVNVNic4LSFiNEk6Lh8BdUg6MlY8L/xAAaAQEBAQEBAQEAAAAAAAAAAAAAAQIDBAUG/8QALhEBAAEDAQYEBgIDAAAAAAAAAAECAxEEEhMxQVFhBRQhoTJCYpGx0YHhIlJx/9oADAMBAAIRAxEAPwDuKEIQCEIQCEkygyngo/FcS+Qi8RN1ruFx80Kg2rlxVy3iMiFvA0Xuu94q4SZdWmmawZz3BoG1xAHKUmq8rqGLGoY4jYy+T4bwuPVE7pTnSvdIeFzi49KGXDBvRemGdp02buiU2EbJpD7GXDrUZ2XkrvJ0b973tauf+GPGF/UsDWSq4NqV/dldWuwhp2b5XO6gtTsoK93paZm5jndaoRqpvWPIsDNN67kwmZX02rXn+LjG6EfNefSFd/vh/IjVBL5fXfylefvfXfzimDK//SFd/vh/Ij7EfSdcMKxh3wN+SoH731384r0Ol9d/OKGXQW25Xj09O7fGR1FbBlVXNxZTP3Oe1c8Es3ru5VkKmb1j0JgzLozct6huvSA+5KD1rdH3Q4h5WCeP8ocubCsl4VsFbJtv5Uwu1Lq1LlxQyemzDwPa5vTdcnVJXwzC+KSOT3Htd1FcMfJnYt6FruAN7b2kYHAjjUwbT6AQuM2ZlVWQXZspe0ebJ445Tp6VdrBy7imIjqG95edAdffGTwX+bxphqKoXBCAUKKEIQgEIQgEIQgEIQg4pa+c+olc4kkyv08OkgJZWROzb27Dp3JmZ7ppWuGc3v0mjaPGOCltpGP1H3H1XaOlac5QaegAaCNN4Bv4Vs8CUplPJHoAvHANIWwTXazSEMIPgSPAkxbK07VkCOFDBZ4EjwJNEIYK/AkeBJohDBX4EjwJNEIYK/AkeBJohDBX4EjwJNL1iXgbUMFvgSDQ34hTzONgJWDmyOwaQP82oYV/wctlcBpa3b7TsW/vSYupc3WIHsxKg1U4AubylVHWsjpXPooS43kNLb9tzXEDoCdKv5BfV8G5/xlWBYdYCEIQCEIQCEIQCEIQcOl8vL+NJ8RUtiiS+Xl/Gk+IqWxahzqQnVD2vGa4jTsKstl2g83B2a73mgqrT643p/ZOxVIWhkML9eFh3aFtFg0r/AEbm7nlaqbYmlOstwgPyRpzg+UcbT8lpdkdHsmfxtHarIMFiVFwq7sjR9v8A9Z/Usf2O/wDeOYf1K0FYFMmIVl2SAHpxzD+paH5MMGNR/Qf1K0S4JXVKpJK+xoW4zniZ/dRpoaZmMkh3NUyqSSvWsMTLGa0KcG5rZHb7gOta217ThHylJ5dZSYESZWSiqCcA0bgsquQnao9n7FtqUIKqlKqlNalKqlRXWsgfq+Dc/wCIqwqvZA/V8G5/xFWFZdYCEIQCEIQCEIQCEIQcOl8vL+NJ8RUti35e08FDVXxyA9+Je+nxdETpLr9jSdhS+lr43jQ4bjoW4hymYmcQjz643p/ZOxIJ9cJ/ZOxCFoptiaU6V02xNKdZbhPGCxKyGCxKjTErArMrAoNUuCV1SaS4JXVKwzJRVJJXp3VJJXrTnJDLrKTAo0uspMCqSfWfsW2pWqz9i21KiwVVKVVKY107W6zgOPSlNHURVFQyF0oha91xmcLw32D2n2phcxHF1/IE/wDj4Nz/AIyrCotl0LKeGOGLUjaGt03kjhJ2k4qUsOoQhCAQhCAQhCAQhCD5qypbJ4ZUOkvJfNIQ4+c3OIF24XBKiXDSLxuVurJQZ52SND2d/l8U7DnnS07FqksKF/kpMw+pJhxOX0t3OH52NRE1TE+kkkMztBa88qc2flFJHjc7i7FGmycqGaQwuHCwhwPEoEsL2aHgtPA5pb1rE26Z5O9OouU8/uvlHlywXZ7LtxKe0eXFKcSRyLkWlYly5zYpdqdbX0h3iHKykcNEnV2qQ236Y4SjkK+fs9HfFny8dXWNdPOn3/p9B/S8B9K3pR9KQfas5V8/Cc+secV6Kl3ru5zu1Ty/dfPfT7u+S2nDd5VnKlVVacP2jelcY8Jd67uc7tXnfjwnlKu47pOt+n3dQq7Vh+0HSkVfa8Ox1/EqV3xHfFdz3YnV/T7/ANHEtpsztAceJZNti7Bh4ykwkWQv4FqLMMTq6ukLAzKZ7dVrR09ah1VtzSYuIHANHUlrWk6OjEqVFZMz8I33e0Zo6VuLVPRyq1VfOcFc8rnOOkkdF6xDSdAF5OgDhT9lg5vlHtb91vjFZFrIhdE244Z50u4uBdItS89Wqp65l2nIMv8Ao6m74SXCIAkm86NF16fpBkH9XU34fzKfr51fxS+/ZnNume0BCELLoEIQgEIQgEIQg4VlNZslJWStmBAkkfJFJd4kjXG/QeEX3EKOo2WFpy1NZK6Vx8SR8bGac1jGm4ADivSg1j4xeCbuDYvo2tTGMVPz+p8Omapqtz/B5HM5jxmOc3TsJCt9k2nKQA8h44HNDlz9tW+8EtB9oKstj2vGLs7ObvF/UvVRXbq6PmXbOotcImFu8FppPKUsLvaGhp6EHJaz3+gcz3ZHBR6S0YXYSN4zd1pzSytODgdxBXO5RTyd9PeufN7wUydz6hdgZm8bXdYUOTuaUhwmkG9jVc24LFy83r1fQmYxwhRn9zGDZUnjjWp3cxi2VX9B7VeXLW5binv+HObmOX5/ajnuaRD+KHMd2rW7uf0zcar/AKyrrLglVWulNvPP8PPXqZjhH5/atOyPom41Dzuj7VqdY1nsxfM7cxoTGqSiqXbcU4eSdbXnGI9/28kFA3Q2KV294A6FqE8I1YG/mJcoMh0rwTsGLm8oSLdMFV+5Vw9oWKiqj5rWM91oC9qZHHEkpXTWnG3aTuBWFTbF+qw7yexdJropjjDz02b9yr0iZbJ0ve0ve2ONpfI85rY2i9zidlyg1NpSOeWYaLzctMT3McHtcWuabw4EhwPCCvJc1NPy+r6un8Nuca/R9EZLUD6ajghkuz2RgOuwDjpIG69NUmyOtB9TQwTS67meMeEgkX8d16cr5kzmX6SmIimIgIQhRoIQhAIQhAIQhBwyvpY5ppQ+9rhLIBINPnHQ4bUuqcnZmglrRK3hYb9Htbimcvl5fxpPiKmwvI0gkbluJcqohUGxuj8Ug3DY4EELaCFYpbQdnAPDXj7zQelMqWhpZteDNPCxxHQrlnZU9ryMCeVbWVbxg5Xc5FUr9SWaPeGuC1v7nRPk6pp9jo3DpBV22d32VaO2p24PPKR81vblJUDzzznJ1J3N6oassDvzSNPS1RX9z6uGAiO6VvzAV2+6TajohDKio9Y8q9OVNR6x5R2Lc7IWvHowdz4j81rORNofYnnR/qV3k9WJsU/6tbsppz5x5R2KNLbUzsXnlUz9iq/7E8sf6kfsZXfZ/wBUfarvaurM6W3PylMlXI7F7uVRnszsXOP5irCMjKzaGDfIz5IOSU41nwt3ydgV31XUjS2o+SFZ8EZwX7yStjYWjADkTx9htbrVMW5uc4rxlmQbZXO91t3WsbczzdIt0xwiCbQtb3E6G9p5FcaGyKbR4jne87RyBTXwxx+TjY3c0XqZbiFEprIkdpaw6dJc7QDvJUttnMj0vOe71Rqjedqf1bycSlFSs5ail1vIM32fAfY/4irAq9kD9Xwbn/EVYVh2gIQhAIQhAIQhAIQhBw6Xy8v40nxFS2KJL5eX8aT4ipbFqHOoun1xvT+ydiQT643p/ZOxVIWim2JpTpXTbE0p1luE8YLErIYLEqNMSViSsisCg1ynQldU48JTOXBK6pWGZKaopHXp3VJJXrTnJDLrKTAo0uspMCqSfWfsW2pWqz9i21KiwVVKVVKa1KVVKiutZA/V8G5/xFWFV7IH6vg3P+MqwrLrAQhCAQhCAQhCAQhCDj+VNjvoahzn6YZpHOjkvF4JOcWOGN44VoheCLwb9yrGWlqzVNbO6Vx8SV8bG3+KxjTcA0dPGlUVfJHpDj09a77qcPDOqpzOYWyfXG9P7J2KiNtGS8EkO3j5hP7Lyia27PbduPaszRVHJ0pvW54S6JTbE0p1U6HKOndd4xHFf1J9SWvAfSNG+8LnL0ROT0YLErTHWxEaJGH8zVs7604OafzBRoFYFZrEhBplwSuqTWUaEqqlYZkoqkkr06qnDhHKEitCZo85vKFpzkkl1lJgUCarYHaw5VsjtKMbSdwKqStNn7FtqUghyijZsJ3kBRazKdztQAcV56VYoqnkxN2injMGlSlkMLqiVsEAD5H33C8BoG0k8AVcrrUke4guJ/zgwUSOdzXB7XOa5pBDgSCCNoK3FqebnOqp5Rl9LZPWZ4LTRQX5xjbc53C46SR7LyUxSbI6vkqKGnml8o+MFxwvI0X8dycrhMYl7aZzETAQhCihCEIBCEIBCEIOA2nFHNUTNlva4TShsgxuzzocNoUCfJuUC+O6VvC0i/jBU+1InMq6hjxmuE0hLTjcXEg7iCs2PIN4JB4QSCvrxRFURMPylV+q3XMT1Vx0LozmuBb91wII3Xov9itLbWkBDXZsg4HtDk4pKWkmH7ymaCdsbizqU3VXJrzVvn6Oe56zZUuGDnDc5wXSHZHUL9V00fNeOlaH9zeJ2pU86PsXOqJjjDvRVTV8Mx91Fbaswwlfzr+tbG25OPSHkZ2K2ydy6XzJ4Tzm9qiSdzCrGDojuk7Wrn/h2eiN7HX7/ohGUVR645oWQylqPXHJ/dNX9zavGDWHdI1andzm0PUH8yPtTFHZdu71q9y92UlQfPHIe1aX21McXdCa/wCndofZjnx9q9Hc8rtrWj/kYmzR2Sa7vWfcifaEhxd0BanTk4lWMdz+qGs6Nu+Udi9ORLm688Df+S9aimOjE3Kucz91Yz17nqxuycp2a1VGfY0OcsBZ1M30j3bmgLdNMzwca7tMcZ9yAFeG86B2lW+koabZGXe849QUpxazybGM91oB5V1izVLyVa2iJxEZU6nseV2kMIG1ztHHpUltBHFpce+OGA8wH28Kb1TycSSldS4AEnQE3UQeZqr4ejtuQpvs+nJ2s+ZT5I8iIXMs+ma9pa7vYOadBAOkX8RTxfJr+KX6qzGLdP8AyAhCFl0CEIQCEIQCEIQcBy4tx9XWveQGiFzoWAAB2a03XuOJN4Sltqlt2cARhfgU8tOzWzzSlpDJO+yaDqv8Y7dhSatsmRmiRjgOG69u8EaF6Ld2qng8F/S27s5rj+WYr2lwvvbvGhWuxKhjrrnNPGL1TYrwLnabtu3jUhhAwXqo1eOMPmXvCYq+Gp1CnTKBcohr5GariNxITCDKaoZ5xPHf1q16impLXh1y3ziXVW4LBy57FltMMdPE1bm5cv2tHN/uuMVw9c2K8Lw5a3FU4Zbnawch7UHLX7g5HLcXKXCrT3Oi1ynQlNWkz8sr/MHI5QZ8p3Owa3pXWm7RHN5rmkvTwpTqsJPUhaZ7ZkdgGjiKgy1UrtrR+VdfM28cXljw6/M/C9kxWbFCdG84yHiACPB+Fzjxrn5qiHpjwy9PHELFSSNbrEDeQFhVWlEPOzvdBKRtiAWL3cAv6lKtb0hujwb1zVV9mdVa95zWt0+1RIqt7ZGSggujcHtvALbxp1ToK9ho3OcSAXOONwv4vYFPZZWbpl8X7g0uPYvJcv1VcX07OitW/hjM93dcmLU8LpIagjNMjL3DYHDQbvZeE0VfyC+r4LhcLnaODxirAvK+lAQhCKEIQgEIQgFi54GJUSsrQ3BVy0bWPCg59Ib55TwyyfEUwgqHNFwOjgOkJVCb3uPC5x6UwYtQ51I88sTnXSQtN+1vilS4Mn6WXVfLGfaA4JXPrjen9k7FWcNTsg3HyVTG72Oa5p6L1okyBrRqiJ/uyj/6AV0ptiaU6m1LWxDlsuRte3+Hcdzo3dTlFkybrW400vMcepdrB0ILjwptG7hwx1j1Qxgl/lv7FgbNqPsZOY/sXdDIeErEyu4SrtG7cMFnVH2MnMf2LIWXUn0MnMf2LtsszrsSllTUv9YptJNDlLLFqjhBJzHdi2tyeqz6F43gDrKvdVVP9d3KkVoVD/WdzirlnEEZyeqBrNa3e9nyK8bYjvOkjbxlywmcS7SSd5JW+BMmEukyciOtK53sa0DpKmGyKePCPOPC4krfZ+xbalCILZ33C5oDRwAAJPUprUpVUrLTrOQLh9Hwbn/GVYlzrI+0SynjbfhnfEVdaKvDsVl1gwQgFCAQhCAWuc+KVsXhF6CsWm46VVLSedKv1oUF+Cq9pWadOhBRKTE7ymTEvdE6GUskF2klrvNe2/YeFMGYLUOdRdPrjen9k7Egn1xvT+ydiqQtFNsTSnSum2JpTrLcJ4wWJWQwWJUaYlYFZlYFBqlwSuqTSXBK6pWGZKKpJK9O6pJK9ac5IZdZSYFGl1lJgVST6z9i21K1WfsW2pUWCqpSqpTWpSipdpDQC5xNwaNLiVFPsnnHvbd56yrnZjjoSHJ2yHsjYHjxrrz7CTfcrjZ1n3YrLqZ0p8Vbl41twuXqAQhCAQhCAWieka/ELehBX7RybZKCC0OB2EKqVuRUjLzBI5n3HeOztXS0ImHEa2xayN17ohIBtYdPIVLs+uEZAlZJGfvMK68+nacWhRpbKidi1XKbMKlRWlC666RvGbutPKSZpwc07nArKfJeB3mt5ov5Qoj8j4/N0fmd8yi4OwNC8ISI5LvGrI8fmu6gsTYVSNWaTnOPzUU8KwKSmyqwemf/AJxrE2bW/bP5Agby4JXUrU6y60+mfyBanZPVbsZ39CqTCFVJJXhWM5GzO1p5OW75rH/TxrteSR35/wCyuWNmVAmIzsVsiqWDFzeVdAh7mtIDe5pdve89RCaUuRNJHhFHzA48rr02jYUKhtOPZnOPA1pKlu8Il8lA73nnNHIujwWPCzBoG4ADoUtlMwYNCmVihzOnyPqZj+9kzB6sbdPOKs9jZHxQaWtuJxeTnPPH2K1AIUawjQUTGbFJCEIoQhCAQhCAQhCAQhCAQhCAQhCAQhCAQhCAQhCAQhCAQhCAQhCAQhCAQhCAQhCAQhCAQhCD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2" descr="data:image/jpeg;base64,/9j/4AAQSkZJRgABAQAAAQABAAD/2wCEAAkGBxIQEBIQEBMTEhMQEBAQEhAVEhASEBAPFRUXFhYSFRYYHSggGBolHRUVITEhJSkrLi4uFx8zODMsNygtLisBCgoKDg0OGBAQGisfHyUtLS0tKysrLSstLS0vLSstLS0rLSstLS0tLS0rLS0rKy0tLS0tLS0tLS0tLSstKysrLf/AABEIAOEA4QMBIgACEQEDEQH/xAAcAAACAgMBAQAAAAAAAAAAAAAABQQGAgMHAQj/xABJEAABAwEDBgcMBwcEAwAAAAABAAIDBAURMQYSITJBcVGBkZKhsdEHExQiM0JDUmFyssEVNVNic4LSFiNEk6Lh8BdUg6MlY8L/xAAaAQEBAQEBAQEAAAAAAAAAAAAAAQIDBAUG/8QALhEBAAEDAQYEBgIDAAAAAAAAAAECAxEEEhMxQVFhBRQhoTJCYpGx0YHhIlJx/9oADAMBAAIRAxEAPwDuKEIQCEIQCEkygyngo/FcS+Qi8RN1ruFx80Kg2rlxVy3iMiFvA0Xuu94q4SZdWmmawZz3BoG1xAHKUmq8rqGLGoY4jYy+T4bwuPVE7pTnSvdIeFzi49KGXDBvRemGdp02buiU2EbJpD7GXDrUZ2XkrvJ0b973tauf+GPGF/UsDWSq4NqV/dldWuwhp2b5XO6gtTsoK93paZm5jndaoRqpvWPIsDNN67kwmZX02rXn+LjG6EfNefSFd/vh/IjVBL5fXfylefvfXfzimDK//SFd/vh/Ij7EfSdcMKxh3wN+SoH731384r0Ol9d/OKGXQW25Xj09O7fGR1FbBlVXNxZTP3Oe1c8Es3ru5VkKmb1j0JgzLozct6huvSA+5KD1rdH3Q4h5WCeP8ocubCsl4VsFbJtv5Uwu1Lq1LlxQyemzDwPa5vTdcnVJXwzC+KSOT3Htd1FcMfJnYt6FruAN7b2kYHAjjUwbT6AQuM2ZlVWQXZspe0ebJ445Tp6VdrBy7imIjqG95edAdffGTwX+bxphqKoXBCAUKKEIQgEIQgEIQgEIQg4pa+c+olc4kkyv08OkgJZWROzb27Dp3JmZ7ppWuGc3v0mjaPGOCltpGP1H3H1XaOlac5QaegAaCNN4Bv4Vs8CUplPJHoAvHANIWwTXazSEMIPgSPAkxbK07VkCOFDBZ4EjwJNEIYK/AkeBJohDBX4EjwJNEIYK/AkeBJohDBX4EjwJNL1iXgbUMFvgSDQ34hTzONgJWDmyOwaQP82oYV/wctlcBpa3b7TsW/vSYupc3WIHsxKg1U4AubylVHWsjpXPooS43kNLb9tzXEDoCdKv5BfV8G5/xlWBYdYCEIQCEIQCEIQCEIQcOl8vL+NJ8RUtiiS+Xl/Gk+IqWxahzqQnVD2vGa4jTsKstl2g83B2a73mgqrT643p/ZOxVIWhkML9eFh3aFtFg0r/AEbm7nlaqbYmlOstwgPyRpzg+UcbT8lpdkdHsmfxtHarIMFiVFwq7sjR9v8A9Z/Usf2O/wDeOYf1K0FYFMmIVl2SAHpxzD+paH5MMGNR/Qf1K0S4JXVKpJK+xoW4zniZ/dRpoaZmMkh3NUyqSSvWsMTLGa0KcG5rZHb7gOta217ThHylJ5dZSYESZWSiqCcA0bgsquQnao9n7FtqUIKqlKqlNalKqlRXWsgfq+Dc/wCIqwqvZA/V8G5/xFWFZdYCEIQCEIQCEIQCEIQcOl8vL+NJ8RUti35e08FDVXxyA9+Je+nxdETpLr9jSdhS+lr43jQ4bjoW4hymYmcQjz643p/ZOxIJ9cJ/ZOxCFoptiaU6V02xNKdZbhPGCxKyGCxKjTErArMrAoNUuCV1SaS4JXVKwzJRVJJXp3VJJXrTnJDLrKTAo0uspMCqSfWfsW2pWqz9i21KiwVVKVVKY107W6zgOPSlNHURVFQyF0oha91xmcLw32D2n2phcxHF1/IE/wDj4Nz/AIyrCotl0LKeGOGLUjaGt03kjhJ2k4qUsOoQhCAQhCAQhCAQhCD5qypbJ4ZUOkvJfNIQ4+c3OIF24XBKiXDSLxuVurJQZ52SND2d/l8U7DnnS07FqksKF/kpMw+pJhxOX0t3OH52NRE1TE+kkkMztBa88qc2flFJHjc7i7FGmycqGaQwuHCwhwPEoEsL2aHgtPA5pb1rE26Z5O9OouU8/uvlHlywXZ7LtxKe0eXFKcSRyLkWlYly5zYpdqdbX0h3iHKykcNEnV2qQ236Y4SjkK+fs9HfFny8dXWNdPOn3/p9B/S8B9K3pR9KQfas5V8/Cc+secV6Kl3ru5zu1Ty/dfPfT7u+S2nDd5VnKlVVacP2jelcY8Jd67uc7tXnfjwnlKu47pOt+n3dQq7Vh+0HSkVfa8Ox1/EqV3xHfFdz3YnV/T7/ANHEtpsztAceJZNti7Bh4ykwkWQv4FqLMMTq6ukLAzKZ7dVrR09ah1VtzSYuIHANHUlrWk6OjEqVFZMz8I33e0Zo6VuLVPRyq1VfOcFc8rnOOkkdF6xDSdAF5OgDhT9lg5vlHtb91vjFZFrIhdE244Z50u4uBdItS89Wqp65l2nIMv8Ao6m74SXCIAkm86NF16fpBkH9XU34fzKfr51fxS+/ZnNume0BCELLoEIQgEIQgEIQg4VlNZslJWStmBAkkfJFJd4kjXG/QeEX3EKOo2WFpy1NZK6Vx8SR8bGac1jGm4ADivSg1j4xeCbuDYvo2tTGMVPz+p8Omapqtz/B5HM5jxmOc3TsJCt9k2nKQA8h44HNDlz9tW+8EtB9oKstj2vGLs7ObvF/UvVRXbq6PmXbOotcImFu8FppPKUsLvaGhp6EHJaz3+gcz3ZHBR6S0YXYSN4zd1pzSytODgdxBXO5RTyd9PeufN7wUydz6hdgZm8bXdYUOTuaUhwmkG9jVc24LFy83r1fQmYxwhRn9zGDZUnjjWp3cxi2VX9B7VeXLW5binv+HObmOX5/ajnuaRD+KHMd2rW7uf0zcar/AKyrrLglVWulNvPP8PPXqZjhH5/atOyPom41Dzuj7VqdY1nsxfM7cxoTGqSiqXbcU4eSdbXnGI9/28kFA3Q2KV294A6FqE8I1YG/mJcoMh0rwTsGLm8oSLdMFV+5Vw9oWKiqj5rWM91oC9qZHHEkpXTWnG3aTuBWFTbF+qw7yexdJropjjDz02b9yr0iZbJ0ve0ve2ONpfI85rY2i9zidlyg1NpSOeWYaLzctMT3McHtcWuabw4EhwPCCvJc1NPy+r6un8Nuca/R9EZLUD6ajghkuz2RgOuwDjpIG69NUmyOtB9TQwTS67meMeEgkX8d16cr5kzmX6SmIimIgIQhRoIQhAIQhAIQhBwyvpY5ppQ+9rhLIBINPnHQ4bUuqcnZmglrRK3hYb9Htbimcvl5fxpPiKmwvI0gkbluJcqohUGxuj8Ug3DY4EELaCFYpbQdnAPDXj7zQelMqWhpZteDNPCxxHQrlnZU9ryMCeVbWVbxg5Xc5FUr9SWaPeGuC1v7nRPk6pp9jo3DpBV22d32VaO2p24PPKR81vblJUDzzznJ1J3N6oassDvzSNPS1RX9z6uGAiO6VvzAV2+6TajohDKio9Y8q9OVNR6x5R2Lc7IWvHowdz4j81rORNofYnnR/qV3k9WJsU/6tbsppz5x5R2KNLbUzsXnlUz9iq/7E8sf6kfsZXfZ/wBUfarvaurM6W3PylMlXI7F7uVRnszsXOP5irCMjKzaGDfIz5IOSU41nwt3ydgV31XUjS2o+SFZ8EZwX7yStjYWjADkTx9htbrVMW5uc4rxlmQbZXO91t3WsbczzdIt0xwiCbQtb3E6G9p5FcaGyKbR4jne87RyBTXwxx+TjY3c0XqZbiFEprIkdpaw6dJc7QDvJUttnMj0vOe71Rqjedqf1bycSlFSs5ail1vIM32fAfY/4irAq9kD9Xwbn/EVYVh2gIQhAIQhAIQhAIQhBw6Xy8v40nxFS2KJL5eX8aT4ipbFqHOoun1xvT+ydiQT643p/ZOxVIWim2JpTpXTbE0p1luE8YLErIYLEqNMSViSsisCg1ynQldU48JTOXBK6pWGZKaopHXp3VJJXrTnJDLrKTAo0uspMCqSfWfsW2pWqz9i21KiwVVKVVKa1KVVKiutZA/V8G5/xFWFV7IH6vg3P+MqwrLrAQhCAQhCAQhCAQhCDj+VNjvoahzn6YZpHOjkvF4JOcWOGN44VoheCLwb9yrGWlqzVNbO6Vx8SV8bG3+KxjTcA0dPGlUVfJHpDj09a77qcPDOqpzOYWyfXG9P7J2KiNtGS8EkO3j5hP7Lyia27PbduPaszRVHJ0pvW54S6JTbE0p1U6HKOndd4xHFf1J9SWvAfSNG+8LnL0ROT0YLErTHWxEaJGH8zVs7604OafzBRoFYFZrEhBplwSuqTWUaEqqlYZkoqkkr06qnDhHKEitCZo85vKFpzkkl1lJgUCarYHaw5VsjtKMbSdwKqStNn7FtqUghyijZsJ3kBRazKdztQAcV56VYoqnkxN2injMGlSlkMLqiVsEAD5H33C8BoG0k8AVcrrUke4guJ/zgwUSOdzXB7XOa5pBDgSCCNoK3FqebnOqp5Rl9LZPWZ4LTRQX5xjbc53C46SR7LyUxSbI6vkqKGnml8o+MFxwvI0X8dycrhMYl7aZzETAQhCihCEIBCEIBCEIOA2nFHNUTNlva4TShsgxuzzocNoUCfJuUC+O6VvC0i/jBU+1InMq6hjxmuE0hLTjcXEg7iCs2PIN4JB4QSCvrxRFURMPylV+q3XMT1Vx0LozmuBb91wII3Xov9itLbWkBDXZsg4HtDk4pKWkmH7ymaCdsbizqU3VXJrzVvn6Oe56zZUuGDnDc5wXSHZHUL9V00fNeOlaH9zeJ2pU86PsXOqJjjDvRVTV8Mx91Fbaswwlfzr+tbG25OPSHkZ2K2ydy6XzJ4Tzm9qiSdzCrGDojuk7Wrn/h2eiN7HX7/ohGUVR645oWQylqPXHJ/dNX9zavGDWHdI1andzm0PUH8yPtTFHZdu71q9y92UlQfPHIe1aX21McXdCa/wCndofZjnx9q9Hc8rtrWj/kYmzR2Sa7vWfcifaEhxd0BanTk4lWMdz+qGs6Nu+Udi9ORLm688Df+S9aimOjE3Kucz91Yz17nqxuycp2a1VGfY0OcsBZ1M30j3bmgLdNMzwca7tMcZ9yAFeG86B2lW+koabZGXe849QUpxazybGM91oB5V1izVLyVa2iJxEZU6nseV2kMIG1ztHHpUltBHFpce+OGA8wH28Kb1TycSSldS4AEnQE3UQeZqr4ejtuQpvs+nJ2s+ZT5I8iIXMs+ma9pa7vYOadBAOkX8RTxfJr+KX6qzGLdP8AyAhCFl0CEIQCEIQCEIQcBy4tx9XWveQGiFzoWAAB2a03XuOJN4Sltqlt2cARhfgU8tOzWzzSlpDJO+yaDqv8Y7dhSatsmRmiRjgOG69u8EaF6Ld2qng8F/S27s5rj+WYr2lwvvbvGhWuxKhjrrnNPGL1TYrwLnabtu3jUhhAwXqo1eOMPmXvCYq+Gp1CnTKBcohr5GariNxITCDKaoZ5xPHf1q16impLXh1y3ziXVW4LBy57FltMMdPE1bm5cv2tHN/uuMVw9c2K8Lw5a3FU4Zbnawch7UHLX7g5HLcXKXCrT3Oi1ynQlNWkz8sr/MHI5QZ8p3Owa3pXWm7RHN5rmkvTwpTqsJPUhaZ7ZkdgGjiKgy1UrtrR+VdfM28cXljw6/M/C9kxWbFCdG84yHiACPB+Fzjxrn5qiHpjwy9PHELFSSNbrEDeQFhVWlEPOzvdBKRtiAWL3cAv6lKtb0hujwb1zVV9mdVa95zWt0+1RIqt7ZGSggujcHtvALbxp1ToK9ho3OcSAXOONwv4vYFPZZWbpl8X7g0uPYvJcv1VcX07OitW/hjM93dcmLU8LpIagjNMjL3DYHDQbvZeE0VfyC+r4LhcLnaODxirAvK+lAQhCKEIQgEIQgFi54GJUSsrQ3BVy0bWPCg59Ib55TwyyfEUwgqHNFwOjgOkJVCb3uPC5x6UwYtQ51I88sTnXSQtN+1vilS4Mn6WXVfLGfaA4JXPrjen9k7FWcNTsg3HyVTG72Oa5p6L1okyBrRqiJ/uyj/6AV0ptiaU6m1LWxDlsuRte3+Hcdzo3dTlFkybrW400vMcepdrB0ILjwptG7hwx1j1Qxgl/lv7FgbNqPsZOY/sXdDIeErEyu4SrtG7cMFnVH2MnMf2LIWXUn0MnMf2LtsszrsSllTUv9YptJNDlLLFqjhBJzHdi2tyeqz6F43gDrKvdVVP9d3KkVoVD/WdzirlnEEZyeqBrNa3e9nyK8bYjvOkjbxlywmcS7SSd5JW+BMmEukyciOtK53sa0DpKmGyKePCPOPC4krfZ+xbalCILZ33C5oDRwAAJPUprUpVUrLTrOQLh9Hwbn/GVYlzrI+0SynjbfhnfEVdaKvDsVl1gwQgFCAQhCAWuc+KVsXhF6CsWm46VVLSedKv1oUF+Cq9pWadOhBRKTE7ymTEvdE6GUskF2klrvNe2/YeFMGYLUOdRdPrjen9k7Egn1xvT+ydiqQtFNsTSnSum2JpTrLcJ4wWJWQwWJUaYlYFZlYFBqlwSuqTSXBK6pWGZKKpJK9O6pJK9ac5IZdZSYFGl1lJgVST6z9i21K1WfsW2pUWCqpSqpTWpSipdpDQC5xNwaNLiVFPsnnHvbd56yrnZjjoSHJ2yHsjYHjxrrz7CTfcrjZ1n3YrLqZ0p8Vbl41twuXqAQhCAQhCAWieka/ELehBX7RybZKCC0OB2EKqVuRUjLzBI5n3HeOztXS0ImHEa2xayN17ohIBtYdPIVLs+uEZAlZJGfvMK68+nacWhRpbKidi1XKbMKlRWlC666RvGbutPKSZpwc07nArKfJeB3mt5ov5Qoj8j4/N0fmd8yi4OwNC8ISI5LvGrI8fmu6gsTYVSNWaTnOPzUU8KwKSmyqwemf/AJxrE2bW/bP5Agby4JXUrU6y60+mfyBanZPVbsZ39CqTCFVJJXhWM5GzO1p5OW75rH/TxrteSR35/wCyuWNmVAmIzsVsiqWDFzeVdAh7mtIDe5pdve89RCaUuRNJHhFHzA48rr02jYUKhtOPZnOPA1pKlu8Il8lA73nnNHIujwWPCzBoG4ADoUtlMwYNCmVihzOnyPqZj+9kzB6sbdPOKs9jZHxQaWtuJxeTnPPH2K1AIUawjQUTGbFJCEIoQhCAQhCAQhCAQhCAQhCAQhCAQhCAQhCAQhCAQhCAQhCAQhCAQhCAQhCAQhCAQhCAQhCD/9k="/>
          <p:cNvSpPr>
            <a:spLocks noChangeAspect="1" noChangeArrowheads="1"/>
          </p:cNvSpPr>
          <p:nvPr/>
        </p:nvSpPr>
        <p:spPr bwMode="auto">
          <a:xfrm>
            <a:off x="1496781" y="606237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20631" y="1988074"/>
            <a:ext cx="1609148" cy="2686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06406" y="1976802"/>
            <a:ext cx="1609148" cy="120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811731" y="1995054"/>
            <a:ext cx="1609148" cy="820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811731" y="3053788"/>
            <a:ext cx="1609148" cy="509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Gateway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809099" y="3849900"/>
            <a:ext cx="466113" cy="820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307281" y="3069393"/>
            <a:ext cx="1609148" cy="509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Gateway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957398" y="3850872"/>
            <a:ext cx="466113" cy="820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83248" y="3848990"/>
            <a:ext cx="466113" cy="820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307281" y="1974670"/>
            <a:ext cx="1609148" cy="261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 App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304649" y="3855126"/>
            <a:ext cx="466113" cy="820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452948" y="3856098"/>
            <a:ext cx="466113" cy="820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878798" y="3854216"/>
            <a:ext cx="466113" cy="820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304649" y="2385674"/>
            <a:ext cx="466113" cy="560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452948" y="2386646"/>
            <a:ext cx="466113" cy="560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878798" y="2384764"/>
            <a:ext cx="466113" cy="560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820631" y="1565062"/>
            <a:ext cx="179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Monolith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18944" y="1561644"/>
            <a:ext cx="179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 &amp; BE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809099" y="1558880"/>
            <a:ext cx="179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Micro Services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299254" y="1558880"/>
            <a:ext cx="179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 Frontends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59402" y="4675798"/>
            <a:ext cx="179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Storage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59401" y="3189717"/>
            <a:ext cx="179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Backend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55967" y="1991143"/>
            <a:ext cx="179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Frontend</a:t>
            </a:r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4325956" y="3460701"/>
            <a:ext cx="1609148" cy="120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791" y="4828030"/>
            <a:ext cx="1284214" cy="536763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56" y="4866915"/>
            <a:ext cx="1284214" cy="536763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791" y="4795873"/>
            <a:ext cx="724906" cy="30298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3" t="8312" r="29798" b="8829"/>
          <a:stretch/>
        </p:blipFill>
        <p:spPr>
          <a:xfrm>
            <a:off x="8089615" y="4774415"/>
            <a:ext cx="341304" cy="482819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457" y="4795873"/>
            <a:ext cx="556826" cy="569369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873" y="2467032"/>
            <a:ext cx="611464" cy="43232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308" y="2502810"/>
            <a:ext cx="332400" cy="357293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71" t="-1" r="24809" b="-467"/>
          <a:stretch/>
        </p:blipFill>
        <p:spPr>
          <a:xfrm>
            <a:off x="10545905" y="2509238"/>
            <a:ext cx="280198" cy="297246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003" y="3514726"/>
            <a:ext cx="1390810" cy="715402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265" y="2090098"/>
            <a:ext cx="1191570" cy="842477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840" y="3816199"/>
            <a:ext cx="949942" cy="48862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092" y="2306617"/>
            <a:ext cx="751153" cy="751153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138" y="4158099"/>
            <a:ext cx="316631" cy="263859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722" y="4174738"/>
            <a:ext cx="366244" cy="18838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0" r="23431"/>
          <a:stretch/>
        </p:blipFill>
        <p:spPr>
          <a:xfrm>
            <a:off x="7462430" y="4118080"/>
            <a:ext cx="352726" cy="343895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854" y="1980819"/>
            <a:ext cx="1191570" cy="84247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626" y="4179368"/>
            <a:ext cx="316631" cy="263859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210" y="4196007"/>
            <a:ext cx="366244" cy="188387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0" r="23431"/>
          <a:stretch/>
        </p:blipFill>
        <p:spPr>
          <a:xfrm>
            <a:off x="9973918" y="4139349"/>
            <a:ext cx="352726" cy="343895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075" y="4850688"/>
            <a:ext cx="724906" cy="30298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3" t="8312" r="29798" b="8829"/>
          <a:stretch/>
        </p:blipFill>
        <p:spPr>
          <a:xfrm>
            <a:off x="10675024" y="4829230"/>
            <a:ext cx="341304" cy="48281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741" y="4850688"/>
            <a:ext cx="556826" cy="56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93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medium-content-sans-serif-font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mohit08rocks@gmail.com</dc:creator>
  <cp:lastModifiedBy>mohit08rocks@gmail.com</cp:lastModifiedBy>
  <cp:revision>14</cp:revision>
  <dcterms:created xsi:type="dcterms:W3CDTF">2020-04-06T13:04:13Z</dcterms:created>
  <dcterms:modified xsi:type="dcterms:W3CDTF">2020-04-06T13:47:31Z</dcterms:modified>
</cp:coreProperties>
</file>