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23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1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0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0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0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5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3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3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2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BF8D-E478-4756-AC7B-5F09FBFCEB7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47E4-E98B-4EA2-908A-4F9F7C09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89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decademy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3A5809-B7B2-5868-458E-93DCD7A9C9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85D6B8-2E9A-F6D2-4334-0D012620BF13}"/>
              </a:ext>
            </a:extLst>
          </p:cNvPr>
          <p:cNvSpPr txBox="1"/>
          <p:nvPr/>
        </p:nvSpPr>
        <p:spPr>
          <a:xfrm>
            <a:off x="2782529" y="127819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SPOTIFY CLONE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A7FEE-F369-74E4-4446-85AE27E60C53}"/>
              </a:ext>
            </a:extLst>
          </p:cNvPr>
          <p:cNvSpPr txBox="1"/>
          <p:nvPr/>
        </p:nvSpPr>
        <p:spPr>
          <a:xfrm>
            <a:off x="1160206" y="1455174"/>
            <a:ext cx="9694607" cy="458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600" dirty="0">
                <a:latin typeface="+mj-lt"/>
              </a:rPr>
              <a:t>Team No. : 8</a:t>
            </a:r>
          </a:p>
          <a:p>
            <a:pPr algn="ctr">
              <a:lnSpc>
                <a:spcPts val="4440"/>
              </a:lnSpc>
            </a:pPr>
            <a:endParaRPr lang="en-US" sz="3600" dirty="0">
              <a:latin typeface="+mj-lt"/>
            </a:endParaRPr>
          </a:p>
          <a:p>
            <a:pPr algn="ctr">
              <a:lnSpc>
                <a:spcPts val="4440"/>
              </a:lnSpc>
            </a:pPr>
            <a:r>
              <a:rPr lang="en-US" sz="3600" dirty="0">
                <a:latin typeface="+mj-lt"/>
              </a:rPr>
              <a:t>Team Members and Roll No.</a:t>
            </a:r>
          </a:p>
          <a:p>
            <a:pPr algn="ctr">
              <a:lnSpc>
                <a:spcPts val="4440"/>
              </a:lnSpc>
            </a:pPr>
            <a:endParaRPr lang="en-US" sz="3600" dirty="0">
              <a:latin typeface="+mj-lt"/>
            </a:endParaRPr>
          </a:p>
          <a:p>
            <a:pPr algn="ctr">
              <a:lnSpc>
                <a:spcPts val="4440"/>
              </a:lnSpc>
            </a:pPr>
            <a:r>
              <a:rPr lang="en-US" sz="3600" dirty="0">
                <a:latin typeface="+mj-lt"/>
              </a:rPr>
              <a:t>   Kush – 2210990530</a:t>
            </a:r>
          </a:p>
          <a:p>
            <a:pPr algn="ctr">
              <a:lnSpc>
                <a:spcPts val="4440"/>
              </a:lnSpc>
            </a:pPr>
            <a:r>
              <a:rPr lang="en-US" sz="3600" dirty="0">
                <a:latin typeface="+mj-lt"/>
              </a:rPr>
              <a:t>    kushank Jain-2210990534 </a:t>
            </a:r>
          </a:p>
          <a:p>
            <a:pPr algn="ctr">
              <a:lnSpc>
                <a:spcPts val="4440"/>
              </a:lnSpc>
            </a:pPr>
            <a:r>
              <a:rPr lang="en-US" sz="3600" dirty="0">
                <a:latin typeface="+mj-lt"/>
              </a:rPr>
              <a:t> Lalitesh- 2210990539</a:t>
            </a:r>
          </a:p>
          <a:p>
            <a:pPr algn="ctr">
              <a:lnSpc>
                <a:spcPts val="4440"/>
              </a:lnSpc>
            </a:pPr>
            <a:r>
              <a:rPr lang="en-US" sz="3600" dirty="0">
                <a:latin typeface="+mj-lt"/>
              </a:rPr>
              <a:t>Kartikay   - 2210990491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7630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DB27-1E6D-C4E5-47C5-08D460F2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1755"/>
            <a:ext cx="10515600" cy="3709066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800" dirty="0">
                <a:latin typeface="+mj-lt"/>
              </a:rPr>
              <a:t>We made the spotify clone where music meets innovation. Immerse yourself in a seamless audio experience as we replicate the magic of Spotify, offering a symphony of features that redefine how you groove. From personalized playlists to an extensive library, get ready to embark on a musical journey like never before. Explore, discover, and tune into the future of music streaming with our cutting-edge Spotify clone.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B4DF705-FAC9-8226-6F99-A5C24EFF442B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/>
            <a:ahLst/>
            <a:cxnLst/>
            <a:rect l="l" t="t" r="r" b="b"/>
            <a:pathLst>
              <a:path w="11305916" h="8365728">
                <a:moveTo>
                  <a:pt x="0" y="0"/>
                </a:moveTo>
                <a:lnTo>
                  <a:pt x="11305916" y="0"/>
                </a:lnTo>
                <a:lnTo>
                  <a:pt x="11305916" y="8365728"/>
                </a:lnTo>
                <a:lnTo>
                  <a:pt x="0" y="836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sz="44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adows Into Light Two" panose="02000506000000020004" charset="0"/>
              </a:rPr>
              <a:t>I           </a:t>
            </a:r>
            <a:r>
              <a:rPr lang="en-US" sz="80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adows Into Light Two" panose="02000506000000020004" charset="0"/>
              </a:rPr>
              <a:t>Introduction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0302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4D9F9-3E35-56DC-24D8-44049A1E2753}"/>
              </a:ext>
            </a:extLst>
          </p:cNvPr>
          <p:cNvSpPr txBox="1"/>
          <p:nvPr/>
        </p:nvSpPr>
        <p:spPr>
          <a:xfrm>
            <a:off x="416560" y="477520"/>
            <a:ext cx="6878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Shadows Into Light Two" panose="02000506000000020004" pitchFamily="2" charset="0"/>
                <a:cs typeface="Times New Roman" panose="02020603050405020304" pitchFamily="18" charset="0"/>
              </a:rPr>
              <a:t>What is Spotify?</a:t>
            </a:r>
          </a:p>
          <a:p>
            <a:endParaRPr lang="en-IN" sz="6000" dirty="0">
              <a:latin typeface="Shadows Into Light Two" panose="02000506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4282E-4268-4050-20DC-658CC7DD21ED}"/>
              </a:ext>
            </a:extLst>
          </p:cNvPr>
          <p:cNvSpPr txBox="1"/>
          <p:nvPr/>
        </p:nvSpPr>
        <p:spPr>
          <a:xfrm>
            <a:off x="670560" y="1818640"/>
            <a:ext cx="9977120" cy="478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Spotify clone app is a music streaming app which provide a free </a:t>
            </a:r>
            <a:r>
              <a:rPr lang="en-US" sz="2800" dirty="0" err="1"/>
              <a:t>plateform</a:t>
            </a:r>
            <a:r>
              <a:rPr lang="en-US" sz="2800" dirty="0"/>
              <a:t> to listen music without downloading it. </a:t>
            </a:r>
          </a:p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software is user-friendly from login to listening music. With the various features, users can enjoy listening to their </a:t>
            </a:r>
            <a:r>
              <a:rPr lang="en-US" sz="2800" dirty="0" err="1"/>
              <a:t>favourite</a:t>
            </a:r>
            <a:r>
              <a:rPr lang="en-US" sz="2800" dirty="0"/>
              <a:t> songs with ease.</a:t>
            </a:r>
          </a:p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Users will use the offline option to stream the album and listen without using the internet.</a:t>
            </a:r>
          </a:p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It is a freemium app also, some basic features are with </a:t>
            </a:r>
            <a:r>
              <a:rPr lang="en-US" sz="2800" dirty="0" err="1"/>
              <a:t>adversting</a:t>
            </a:r>
            <a:r>
              <a:rPr lang="en-US" sz="2800" dirty="0"/>
              <a:t> and limited control.</a:t>
            </a:r>
          </a:p>
          <a:p>
            <a:endParaRPr lang="en-IN" sz="2800" dirty="0"/>
          </a:p>
        </p:txBody>
      </p:sp>
      <p:sp>
        <p:nvSpPr>
          <p:cNvPr id="4" name="Freeform 18">
            <a:extLst>
              <a:ext uri="{FF2B5EF4-FFF2-40B4-BE49-F238E27FC236}">
                <a16:creationId xmlns:a16="http://schemas.microsoft.com/office/drawing/2014/main" id="{5A801353-520E-2D76-65C2-7E010C5DDBA6}"/>
              </a:ext>
            </a:extLst>
          </p:cNvPr>
          <p:cNvSpPr/>
          <p:nvPr/>
        </p:nvSpPr>
        <p:spPr>
          <a:xfrm rot="2555015">
            <a:off x="9265290" y="396668"/>
            <a:ext cx="2114540" cy="1940091"/>
          </a:xfrm>
          <a:custGeom>
            <a:avLst/>
            <a:gdLst/>
            <a:ahLst/>
            <a:cxnLst/>
            <a:rect l="l" t="t" r="r" b="b"/>
            <a:pathLst>
              <a:path w="2114540" h="1940091">
                <a:moveTo>
                  <a:pt x="0" y="0"/>
                </a:moveTo>
                <a:lnTo>
                  <a:pt x="2114540" y="0"/>
                </a:lnTo>
                <a:lnTo>
                  <a:pt x="2114540" y="1940091"/>
                </a:lnTo>
                <a:lnTo>
                  <a:pt x="0" y="1940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2152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D07DE-ECE3-C6A8-E8FC-81EF970BD3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02" y="463421"/>
            <a:ext cx="4876646" cy="5931157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A53C4-FEF6-FA01-FF83-5E0E4A3C72E4}"/>
              </a:ext>
            </a:extLst>
          </p:cNvPr>
          <p:cNvSpPr txBox="1"/>
          <p:nvPr/>
        </p:nvSpPr>
        <p:spPr>
          <a:xfrm>
            <a:off x="426720" y="463421"/>
            <a:ext cx="538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Shadows Into Light Two" panose="02000506000000020004"/>
              </a:rPr>
              <a:t>Objective</a:t>
            </a:r>
          </a:p>
          <a:p>
            <a:endParaRPr lang="en-IN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61805-D92D-0E04-F836-9BB9A68EA8E5}"/>
              </a:ext>
            </a:extLst>
          </p:cNvPr>
          <p:cNvSpPr txBox="1"/>
          <p:nvPr/>
        </p:nvSpPr>
        <p:spPr>
          <a:xfrm>
            <a:off x="426720" y="1828800"/>
            <a:ext cx="61061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User Experience (UX) Design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: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Focus on creating a seamless and intuitive user experience. This includes designing user interfaces for different screens (desktop, mobile, tablet) that are visually appealing and easy to navigate.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Music Recommendations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Implement a recommendation system that suggests music based on the user's listening history, preferences, and behaviors. This can enhance user engagement and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Social Features: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Incorporate social features such as following other users, sharing playlists, collaborative playlist creation, and seeing what friends are listening to. Social integration can enhance user engagement and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Offline Mode: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Implement offline mode functionality, allowing users to download songs or playlists for offline listening. This can enhance user convenience, especially for users with limited internet connectivity.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3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D42B-F692-7DFA-19F1-DEBC79A98261}"/>
              </a:ext>
            </a:extLst>
          </p:cNvPr>
          <p:cNvSpPr txBox="1"/>
          <p:nvPr/>
        </p:nvSpPr>
        <p:spPr>
          <a:xfrm>
            <a:off x="386080" y="447040"/>
            <a:ext cx="327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Shadows Into Light Two" panose="02000506000000020004"/>
              </a:rPr>
              <a:t>React</a:t>
            </a:r>
            <a:endParaRPr lang="en-IN" sz="7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D1259-6D84-7EC4-ED71-FCED35B279B4}"/>
              </a:ext>
            </a:extLst>
          </p:cNvPr>
          <p:cNvSpPr txBox="1"/>
          <p:nvPr/>
        </p:nvSpPr>
        <p:spPr>
          <a:xfrm>
            <a:off x="548640" y="1727200"/>
            <a:ext cx="7061200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1485" lvl="1" indent="-226060">
              <a:lnSpc>
                <a:spcPts val="293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React is a JavaScript library for building user interfaces.</a:t>
            </a:r>
          </a:p>
          <a:p>
            <a:pPr marL="451485" lvl="1" indent="-226060">
              <a:lnSpc>
                <a:spcPts val="293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It is used to build single-page applications.</a:t>
            </a:r>
          </a:p>
          <a:p>
            <a:pPr marL="451485" lvl="1" indent="-226060">
              <a:lnSpc>
                <a:spcPts val="293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It allows us to create reusable UI components</a:t>
            </a:r>
          </a:p>
          <a:p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4E255-6FFB-B644-C5D9-090709EFFA4F}"/>
              </a:ext>
            </a:extLst>
          </p:cNvPr>
          <p:cNvSpPr txBox="1"/>
          <p:nvPr/>
        </p:nvSpPr>
        <p:spPr>
          <a:xfrm>
            <a:off x="386080" y="3830320"/>
            <a:ext cx="3474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Shadows Into Light Two" panose="02000506000000020004"/>
              </a:rPr>
              <a:t>Functions Used</a:t>
            </a:r>
          </a:p>
          <a:p>
            <a:endParaRPr lang="en-IN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25575-0849-EF70-8FE0-3A17575A1D81}"/>
              </a:ext>
            </a:extLst>
          </p:cNvPr>
          <p:cNvSpPr txBox="1"/>
          <p:nvPr/>
        </p:nvSpPr>
        <p:spPr>
          <a:xfrm>
            <a:off x="609600" y="4629185"/>
            <a:ext cx="4998720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1485" lvl="1" indent="-226060">
              <a:lnSpc>
                <a:spcPts val="293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useState: </a:t>
            </a:r>
          </a:p>
          <a:p>
            <a:pPr marL="1483360" lvl="3" indent="-342900">
              <a:lnSpc>
                <a:spcPts val="293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openPreview</a:t>
            </a:r>
          </a:p>
          <a:p>
            <a:pPr marL="1483360" lvl="3" indent="-342900">
              <a:lnSpc>
                <a:spcPts val="293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closePreview</a:t>
            </a:r>
          </a:p>
          <a:p>
            <a:pPr marL="1483360" lvl="3" indent="-342900">
              <a:lnSpc>
                <a:spcPts val="293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generateRandomColor</a:t>
            </a:r>
          </a:p>
          <a:p>
            <a:pPr marL="1483360" lvl="3" indent="-342900">
              <a:lnSpc>
                <a:spcPts val="293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handleCardClick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B9AEF-CB5B-8A6D-C316-A12DDB278604}"/>
              </a:ext>
            </a:extLst>
          </p:cNvPr>
          <p:cNvSpPr txBox="1"/>
          <p:nvPr/>
        </p:nvSpPr>
        <p:spPr>
          <a:xfrm>
            <a:off x="5862320" y="4610780"/>
            <a:ext cx="4602480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1485" lvl="1" indent="-226060">
              <a:lnSpc>
                <a:spcPts val="293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useEffect: </a:t>
            </a:r>
          </a:p>
          <a:p>
            <a:pPr marL="1483360" lvl="3" indent="-342900">
              <a:lnSpc>
                <a:spcPts val="293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setInterval</a:t>
            </a:r>
          </a:p>
          <a:p>
            <a:pPr marL="1483360" lvl="3" indent="-342900">
              <a:lnSpc>
                <a:spcPts val="293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clearInterval</a:t>
            </a:r>
          </a:p>
          <a:p>
            <a:pPr marL="1140460" lvl="3">
              <a:lnSpc>
                <a:spcPts val="2930"/>
              </a:lnSpc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anchez" panose="02000000000000000000"/>
              </a:rPr>
              <a:t>          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83AE5-E37E-EF64-10AF-AF4E5F9F5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58" y="740946"/>
            <a:ext cx="5382542" cy="302768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181295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;p1">
            <a:extLst>
              <a:ext uri="{FF2B5EF4-FFF2-40B4-BE49-F238E27FC236}">
                <a16:creationId xmlns:a16="http://schemas.microsoft.com/office/drawing/2014/main" id="{D5034471-3601-1295-738A-831D278E133C}"/>
              </a:ext>
            </a:extLst>
          </p:cNvPr>
          <p:cNvSpPr txBox="1">
            <a:spLocks noGrp="1"/>
          </p:cNvSpPr>
          <p:nvPr/>
        </p:nvSpPr>
        <p:spPr>
          <a:xfrm>
            <a:off x="453216" y="7828047"/>
            <a:ext cx="2141568" cy="547688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38" tIns="68550" rIns="137138" bIns="6855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22CS016</a:t>
            </a:r>
            <a:endParaRPr dirty="0"/>
          </a:p>
        </p:txBody>
      </p:sp>
      <p:sp>
        <p:nvSpPr>
          <p:cNvPr id="4" name="Google Shape;47;p1">
            <a:extLst>
              <a:ext uri="{FF2B5EF4-FFF2-40B4-BE49-F238E27FC236}">
                <a16:creationId xmlns:a16="http://schemas.microsoft.com/office/drawing/2014/main" id="{7C5BB6CF-0D14-0EBC-4827-541BEA57C1C2}"/>
              </a:ext>
            </a:extLst>
          </p:cNvPr>
          <p:cNvSpPr txBox="1">
            <a:spLocks noGrp="1"/>
          </p:cNvSpPr>
          <p:nvPr/>
        </p:nvSpPr>
        <p:spPr>
          <a:xfrm>
            <a:off x="9597216" y="7828047"/>
            <a:ext cx="2141568" cy="547688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38" tIns="68550" rIns="137138" bIns="6855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/>
              <a:pPr/>
              <a:t>​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1CEA0-DB72-27F6-A2E6-5DF937694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25" y="-1634969"/>
            <a:ext cx="1998549" cy="961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3E87F5-0FAF-A86F-4F71-721034B3167C}"/>
              </a:ext>
            </a:extLst>
          </p:cNvPr>
          <p:cNvSpPr/>
          <p:nvPr/>
        </p:nvSpPr>
        <p:spPr>
          <a:xfrm>
            <a:off x="19638" y="179839"/>
            <a:ext cx="4749193" cy="12969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040"/>
              </a:lnSpc>
            </a:pPr>
            <a:r>
              <a:rPr lang="en-US" sz="9600" dirty="0">
                <a:solidFill>
                  <a:schemeClr val="tx1">
                    <a:lumMod val="95000"/>
                  </a:schemeClr>
                </a:solidFill>
                <a:latin typeface="Shadows Into Light Two" panose="02000506000000020004"/>
              </a:rPr>
              <a:t>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91DFE-0803-1292-2BD0-0DD1C495D0AB}"/>
              </a:ext>
            </a:extLst>
          </p:cNvPr>
          <p:cNvSpPr/>
          <p:nvPr/>
        </p:nvSpPr>
        <p:spPr>
          <a:xfrm>
            <a:off x="318600" y="1723662"/>
            <a:ext cx="5559686" cy="32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anchez" panose="02000000000000000000"/>
              </a:rPr>
              <a:t>An algorithm involves various steps to ensure efficient functionality, user satisfaction, and business success.</a:t>
            </a:r>
          </a:p>
          <a:p>
            <a:pPr marL="342900" indent="-342900">
              <a:lnSpc>
                <a:spcPts val="31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anchez" panose="02000000000000000000"/>
              </a:rPr>
              <a:t>By following these steps and incorporating relevant algorithms, the website can lead to increased engagement, loyalty, and revenue.</a:t>
            </a:r>
          </a:p>
          <a:p>
            <a:pPr marL="342900" indent="-342900">
              <a:lnSpc>
                <a:spcPts val="31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anchez" panose="02000000000000000000"/>
              </a:rPr>
              <a:t>The steps are as follows: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9810EF-FD6D-577F-0BA7-597DE23206F5}"/>
              </a:ext>
            </a:extLst>
          </p:cNvPr>
          <p:cNvGrpSpPr/>
          <p:nvPr/>
        </p:nvGrpSpPr>
        <p:grpSpPr>
          <a:xfrm>
            <a:off x="7545890" y="26998"/>
            <a:ext cx="4474829" cy="2117338"/>
            <a:chOff x="0" y="-38100"/>
            <a:chExt cx="2213460" cy="79721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6FC14693-E26A-3C9E-4E93-14056AC025E1}"/>
                </a:ext>
              </a:extLst>
            </p:cNvPr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9B9B87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A1B93F8C-B293-EC8E-9D58-1C00C8D3CE56}"/>
                </a:ext>
              </a:extLst>
            </p:cNvPr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4EAA76-955F-509D-B071-BD02D92C2C8E}"/>
              </a:ext>
            </a:extLst>
          </p:cNvPr>
          <p:cNvGrpSpPr/>
          <p:nvPr/>
        </p:nvGrpSpPr>
        <p:grpSpPr>
          <a:xfrm>
            <a:off x="7527241" y="2130245"/>
            <a:ext cx="4493478" cy="2243848"/>
            <a:chOff x="0" y="-38100"/>
            <a:chExt cx="2213460" cy="797215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7DAC1F47-AFC8-E736-2931-040106656B5B}"/>
                </a:ext>
              </a:extLst>
            </p:cNvPr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9B9B87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93238879-B91D-40A8-F385-4CE5F7F85300}"/>
                </a:ext>
              </a:extLst>
            </p:cNvPr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23F220-4615-CA11-2CD7-37F83E508F1B}"/>
              </a:ext>
            </a:extLst>
          </p:cNvPr>
          <p:cNvGrpSpPr/>
          <p:nvPr/>
        </p:nvGrpSpPr>
        <p:grpSpPr>
          <a:xfrm>
            <a:off x="7545890" y="4408118"/>
            <a:ext cx="4504067" cy="2380344"/>
            <a:chOff x="0" y="-38100"/>
            <a:chExt cx="2213460" cy="797215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B99E600-945B-DD7A-7BB2-FCF580920052}"/>
                </a:ext>
              </a:extLst>
            </p:cNvPr>
            <p:cNvSpPr/>
            <p:nvPr/>
          </p:nvSpPr>
          <p:spPr>
            <a:xfrm>
              <a:off x="0" y="0"/>
              <a:ext cx="2213460" cy="759115"/>
            </a:xfrm>
            <a:custGeom>
              <a:avLst/>
              <a:gdLst/>
              <a:ahLst/>
              <a:cxnLst/>
              <a:rect l="l" t="t" r="r" b="b"/>
              <a:pathLst>
                <a:path w="2213460" h="759115">
                  <a:moveTo>
                    <a:pt x="16362" y="0"/>
                  </a:moveTo>
                  <a:lnTo>
                    <a:pt x="2197097" y="0"/>
                  </a:lnTo>
                  <a:cubicBezTo>
                    <a:pt x="2201437" y="0"/>
                    <a:pt x="2205599" y="1724"/>
                    <a:pt x="2208667" y="4792"/>
                  </a:cubicBezTo>
                  <a:cubicBezTo>
                    <a:pt x="2211736" y="7861"/>
                    <a:pt x="2213460" y="12023"/>
                    <a:pt x="2213460" y="16362"/>
                  </a:cubicBezTo>
                  <a:lnTo>
                    <a:pt x="2213460" y="742753"/>
                  </a:lnTo>
                  <a:cubicBezTo>
                    <a:pt x="2213460" y="747092"/>
                    <a:pt x="2211736" y="751254"/>
                    <a:pt x="2208667" y="754323"/>
                  </a:cubicBezTo>
                  <a:cubicBezTo>
                    <a:pt x="2205599" y="757391"/>
                    <a:pt x="2201437" y="759115"/>
                    <a:pt x="2197097" y="759115"/>
                  </a:cubicBezTo>
                  <a:lnTo>
                    <a:pt x="16362" y="759115"/>
                  </a:lnTo>
                  <a:cubicBezTo>
                    <a:pt x="12023" y="759115"/>
                    <a:pt x="7861" y="757391"/>
                    <a:pt x="4792" y="754323"/>
                  </a:cubicBezTo>
                  <a:cubicBezTo>
                    <a:pt x="1724" y="751254"/>
                    <a:pt x="0" y="747092"/>
                    <a:pt x="0" y="742753"/>
                  </a:cubicBezTo>
                  <a:lnTo>
                    <a:pt x="0" y="16362"/>
                  </a:lnTo>
                  <a:cubicBezTo>
                    <a:pt x="0" y="12023"/>
                    <a:pt x="1724" y="7861"/>
                    <a:pt x="4792" y="4792"/>
                  </a:cubicBezTo>
                  <a:cubicBezTo>
                    <a:pt x="7861" y="1724"/>
                    <a:pt x="12023" y="0"/>
                    <a:pt x="16362" y="0"/>
                  </a:cubicBezTo>
                  <a:close/>
                </a:path>
              </a:pathLst>
            </a:custGeom>
            <a:solidFill>
              <a:srgbClr val="9B9B87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D2E2516A-8270-E53F-EA36-5E92244114AC}"/>
                </a:ext>
              </a:extLst>
            </p:cNvPr>
            <p:cNvSpPr txBox="1"/>
            <p:nvPr/>
          </p:nvSpPr>
          <p:spPr>
            <a:xfrm>
              <a:off x="0" y="-38100"/>
              <a:ext cx="2213460" cy="797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8F449-4B35-7A3B-67DB-50AF95F19C5D}"/>
              </a:ext>
            </a:extLst>
          </p:cNvPr>
          <p:cNvSpPr/>
          <p:nvPr/>
        </p:nvSpPr>
        <p:spPr>
          <a:xfrm>
            <a:off x="7545890" y="917241"/>
            <a:ext cx="1430351" cy="13406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9600"/>
              </a:lnSpc>
              <a:spcBef>
                <a:spcPct val="0"/>
              </a:spcBef>
            </a:pPr>
            <a:r>
              <a:rPr lang="en-US" sz="9600" spc="-959" dirty="0">
                <a:solidFill>
                  <a:srgbClr val="FFFFFF"/>
                </a:solidFill>
                <a:latin typeface="Public Sans"/>
              </a:rPr>
              <a:t>01.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84871-F2D3-928B-347D-1DECA3DA3686}"/>
              </a:ext>
            </a:extLst>
          </p:cNvPr>
          <p:cNvSpPr/>
          <p:nvPr/>
        </p:nvSpPr>
        <p:spPr>
          <a:xfrm>
            <a:off x="7545890" y="3252169"/>
            <a:ext cx="1391901" cy="13406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9600"/>
              </a:lnSpc>
              <a:spcBef>
                <a:spcPct val="0"/>
              </a:spcBef>
            </a:pPr>
            <a:r>
              <a:rPr lang="en-US" sz="9600" spc="-959" dirty="0">
                <a:solidFill>
                  <a:srgbClr val="FFFFFF"/>
                </a:solidFill>
                <a:latin typeface="Public Sans"/>
              </a:rPr>
              <a:t>02.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D9775-E8C3-01B7-85F9-09D047FC5ADF}"/>
              </a:ext>
            </a:extLst>
          </p:cNvPr>
          <p:cNvSpPr/>
          <p:nvPr/>
        </p:nvSpPr>
        <p:spPr>
          <a:xfrm>
            <a:off x="7545890" y="5628150"/>
            <a:ext cx="1582827" cy="13406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9600"/>
              </a:lnSpc>
              <a:spcBef>
                <a:spcPct val="0"/>
              </a:spcBef>
            </a:pPr>
            <a:r>
              <a:rPr lang="en-US" sz="9600" spc="-959" dirty="0">
                <a:solidFill>
                  <a:srgbClr val="FFFFFF"/>
                </a:solidFill>
                <a:latin typeface="Public Sans"/>
              </a:rPr>
              <a:t>03.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030A8-12A3-3BB1-72E1-DFC3267E47AF}"/>
              </a:ext>
            </a:extLst>
          </p:cNvPr>
          <p:cNvSpPr/>
          <p:nvPr/>
        </p:nvSpPr>
        <p:spPr>
          <a:xfrm>
            <a:off x="8592915" y="321701"/>
            <a:ext cx="2683668" cy="16949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212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FFFF"/>
                </a:solidFill>
                <a:latin typeface="Sanchez" panose="02000000000000000000"/>
              </a:rPr>
              <a:t>HTML to React Components:</a:t>
            </a:r>
          </a:p>
          <a:p>
            <a:pPr marL="285750" lvl="0" indent="-285750">
              <a:lnSpc>
                <a:spcPts val="212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anchez" panose="02000000000000000000"/>
              </a:rPr>
              <a:t>For each component such as header, navigation bar, search bar, etc. ,we have created corresponding React components.</a:t>
            </a:r>
            <a:endParaRPr lang="en-US" sz="1300" dirty="0">
              <a:solidFill>
                <a:srgbClr val="FFFFFF"/>
              </a:solidFill>
              <a:latin typeface="Sanchez" panose="0200000000000000000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871FED-7FA8-37EE-14F4-F8D05D5C0086}"/>
              </a:ext>
            </a:extLst>
          </p:cNvPr>
          <p:cNvSpPr/>
          <p:nvPr/>
        </p:nvSpPr>
        <p:spPr>
          <a:xfrm>
            <a:off x="8739971" y="2554240"/>
            <a:ext cx="2894323" cy="14256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212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FFFF"/>
                </a:solidFill>
                <a:latin typeface="Sanchez" panose="02000000000000000000"/>
              </a:rPr>
              <a:t>Add Styling with CSS:</a:t>
            </a:r>
          </a:p>
          <a:p>
            <a:pPr marL="285750" lvl="0" indent="-285750">
              <a:lnSpc>
                <a:spcPts val="212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anchez" panose="02000000000000000000"/>
              </a:rPr>
              <a:t>Apply styles to each React component to achieve the desired layout and appearance.</a:t>
            </a:r>
            <a:endParaRPr lang="en-US" sz="1300" dirty="0">
              <a:solidFill>
                <a:srgbClr val="FFFFFF"/>
              </a:solidFill>
              <a:latin typeface="Sanchez" panose="0200000000000000000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69005-90DE-584F-DA0D-FB4A1471325A}"/>
              </a:ext>
            </a:extLst>
          </p:cNvPr>
          <p:cNvSpPr/>
          <p:nvPr/>
        </p:nvSpPr>
        <p:spPr>
          <a:xfrm>
            <a:off x="8654465" y="4481510"/>
            <a:ext cx="3218935" cy="22335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212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FFFF"/>
                </a:solidFill>
                <a:latin typeface="Sanchez" panose="02000000000000000000"/>
              </a:rPr>
              <a:t>Implement Interactive Features:</a:t>
            </a:r>
          </a:p>
          <a:p>
            <a:pPr marL="285750" lvl="0" indent="-285750">
              <a:lnSpc>
                <a:spcPts val="212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anchez" panose="02000000000000000000"/>
              </a:rPr>
              <a:t>Addition of interactive features such as sliders, dropdown menus, date pickers, etc., using JavaScript</a:t>
            </a:r>
          </a:p>
          <a:p>
            <a:pPr marL="285750" lvl="0" indent="-285750">
              <a:lnSpc>
                <a:spcPts val="212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anchez" panose="02000000000000000000"/>
              </a:rPr>
              <a:t>User interactions such as booking forms, reviews, ratings, etc.</a:t>
            </a:r>
          </a:p>
        </p:txBody>
      </p:sp>
    </p:spTree>
    <p:extLst>
      <p:ext uri="{BB962C8B-B14F-4D97-AF65-F5344CB8AC3E}">
        <p14:creationId xmlns:p14="http://schemas.microsoft.com/office/powerpoint/2010/main" val="20110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E4574-3FB2-4DB6-7736-058AADD76AD9}"/>
              </a:ext>
            </a:extLst>
          </p:cNvPr>
          <p:cNvSpPr txBox="1"/>
          <p:nvPr/>
        </p:nvSpPr>
        <p:spPr>
          <a:xfrm>
            <a:off x="337457" y="500743"/>
            <a:ext cx="5018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Shadows Into Light Two" panose="02000506000000020004"/>
              </a:rPr>
              <a:t>Conclusion</a:t>
            </a:r>
          </a:p>
          <a:p>
            <a:endParaRPr lang="en-IN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5F07-7895-8EE0-0F60-4BCF3086EB11}"/>
              </a:ext>
            </a:extLst>
          </p:cNvPr>
          <p:cNvSpPr txBox="1"/>
          <p:nvPr/>
        </p:nvSpPr>
        <p:spPr>
          <a:xfrm>
            <a:off x="587828" y="1959429"/>
            <a:ext cx="1067888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conclusion, the Music Player project stands as a testament to the synergy between HTML, CSS, and JavaScript, showcasing their collaborative power in creating a seamless and enjoyable audio playback experience. By combining intuitive design elements with interactive functionality, this project provides a solid foundation for further customization and expansion. Happy coding and happy listening!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 it! I hope this "Music Player Using HTML, CSS and JavaScript" will assist you on your programming journey, providing value to your current and upcoming projects.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128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18C6D-23DF-B0BB-2941-1B7665C98A0C}"/>
              </a:ext>
            </a:extLst>
          </p:cNvPr>
          <p:cNvSpPr txBox="1"/>
          <p:nvPr/>
        </p:nvSpPr>
        <p:spPr>
          <a:xfrm>
            <a:off x="206829" y="326571"/>
            <a:ext cx="39188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Shadows Into Light Two" panose="02000506000000020004"/>
              </a:rPr>
              <a:t>Reference</a:t>
            </a:r>
          </a:p>
          <a:p>
            <a:endParaRPr lang="en-IN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BF8F6-F04E-3FAB-99F2-28815BEA5CD7}"/>
              </a:ext>
            </a:extLst>
          </p:cNvPr>
          <p:cNvSpPr txBox="1"/>
          <p:nvPr/>
        </p:nvSpPr>
        <p:spPr>
          <a:xfrm>
            <a:off x="555171" y="1567543"/>
            <a:ext cx="88500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CSS-Tricks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https://css-tricks.com/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Codecademy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https://www.codecademy.com/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568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77E62D-3F5A-8430-C6EE-A6EF857754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2771" y="523558"/>
            <a:ext cx="11430000" cy="5810885"/>
          </a:xfrm>
          <a:prstGeom prst="rect">
            <a:avLst/>
          </a:prstGeom>
          <a:noFill/>
          <a:ln w="9525">
            <a:noFill/>
          </a:ln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903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</TotalTime>
  <Words>630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Public Sans</vt:lpstr>
      <vt:lpstr>Sanchez</vt:lpstr>
      <vt:lpstr>Shadows Into Light Two</vt:lpstr>
      <vt:lpstr>Times New Roman</vt:lpstr>
      <vt:lpstr>Office Theme</vt:lpstr>
      <vt:lpstr>PowerPoint Presentation</vt:lpstr>
      <vt:lpstr>I        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 Multani</dc:creator>
  <cp:lastModifiedBy>Kush Multani</cp:lastModifiedBy>
  <cp:revision>2</cp:revision>
  <dcterms:created xsi:type="dcterms:W3CDTF">2024-04-30T14:31:22Z</dcterms:created>
  <dcterms:modified xsi:type="dcterms:W3CDTF">2024-04-30T17:52:17Z</dcterms:modified>
</cp:coreProperties>
</file>