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Comfortaa Regular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43E93F-46D7-4BA9-A872-88D8D64E374D}">
  <a:tblStyle styleId="{6443E93F-46D7-4BA9-A872-88D8D64E37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bold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mfortaaRegular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833c73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833c73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833c7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833c7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0833c73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0833c73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32775" y="142000"/>
            <a:ext cx="74283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 Regular"/>
                <a:ea typeface="Comfortaa Regular"/>
                <a:cs typeface="Comfortaa Regular"/>
                <a:sym typeface="Comfortaa Regular"/>
              </a:rPr>
              <a:t>UE19CS204-WEB TECHNOLOGIES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32775" y="17756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TITLE: TO DO LIST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32775" y="2881550"/>
            <a:ext cx="2786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SUBMITTED BY: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805125" y="357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{6443E93F-46D7-4BA9-A872-88D8D64E374D}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SRN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SECTION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Rongali Lalith Vardhan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PES2UG19CS337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Shreya J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PES2UG19CS385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19600" y="1610325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 Regular"/>
                <a:ea typeface="Comfortaa Regular"/>
                <a:cs typeface="Comfortaa Regular"/>
                <a:sym typeface="Comfortaa Regular"/>
              </a:rPr>
              <a:t>ABSTRACT OF THE PROJECT</a:t>
            </a:r>
            <a:endParaRPr b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220025" y="771225"/>
            <a:ext cx="33219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To Do List is a list of tasks that need to be completed, typically organized in order of priority.</a:t>
            </a:r>
            <a:endParaRPr sz="2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This Project helps the user to maintain a to do list.</a:t>
            </a:r>
            <a:endParaRPr sz="2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     </a:t>
            </a:r>
            <a:r>
              <a:rPr b="0" lang="en">
                <a:solidFill>
                  <a:schemeClr val="l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MODULE DESCRIPTION</a:t>
            </a:r>
            <a:endParaRPr b="0">
              <a:solidFill>
                <a:schemeClr val="l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5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fortaa"/>
              <a:buAutoNum type="arabicPeriod"/>
            </a:pPr>
            <a:r>
              <a:rPr lang="en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 Home Page </a:t>
            </a:r>
            <a:endParaRPr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fortaa"/>
              <a:buAutoNum type="arabicPeriod"/>
            </a:pPr>
            <a:r>
              <a:rPr lang="en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 text bar to enter the task and submit button to store it in the database.</a:t>
            </a:r>
            <a:endParaRPr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mfortaa"/>
              <a:buAutoNum type="arabicPeriod"/>
            </a:pPr>
            <a:r>
              <a:rPr lang="en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Edit option to change the task.</a:t>
            </a:r>
            <a:endParaRPr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fortaa"/>
              <a:buAutoNum type="arabicPeriod"/>
            </a:pPr>
            <a:r>
              <a:rPr lang="en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Delete option to remove the task after completion</a:t>
            </a: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73925" y="2021250"/>
            <a:ext cx="85206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6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