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38" y="-3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dirty="0" sz="2400" lang="en-US" smtClean="0"/>
              <a:t> </a:t>
            </a:r>
            <a:r>
              <a:rPr dirty="0" sz="2400" lang="en-US" smtClean="0"/>
              <a:t>Y</a:t>
            </a:r>
            <a:r>
              <a:rPr dirty="0" sz="2400" lang="en-US" smtClean="0"/>
              <a:t>O</a:t>
            </a:r>
            <a:r>
              <a:rPr dirty="0" sz="2400" lang="en-US" smtClean="0"/>
              <a:t>G</a:t>
            </a:r>
            <a:r>
              <a:rPr dirty="0" sz="2400" lang="en-US" smtClean="0"/>
              <a:t>E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 </a:t>
            </a:r>
            <a:r>
              <a:rPr dirty="0" sz="2400" lang="en-US" smtClean="0"/>
              <a:t>H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312211</a:t>
            </a:r>
            <a:r>
              <a:rPr dirty="0" sz="2400" lang="en-US" smtClean="0"/>
              <a:t>4</a:t>
            </a:r>
            <a:r>
              <a:rPr dirty="0" sz="2400" lang="en-US" smtClean="0"/>
              <a:t>3</a:t>
            </a:r>
            <a:r>
              <a:rPr dirty="0" sz="2400" lang="en-US" smtClean="0"/>
              <a:t>4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9" name="Picture 2" descr="C:\Users\VC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85800" y="1150278"/>
            <a:ext cx="8483600" cy="4959350"/>
          </a:xfrm>
          <a:prstGeom prst="rect"/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758190"/>
          </a:xfrm>
        </p:spPr>
        <p:txBody>
          <a:bodyPr/>
          <a:p>
            <a:r>
              <a:rPr dirty="0" lang="en-US" smtClean="0"/>
              <a:t>RESULTS</a:t>
            </a:r>
            <a:endParaRPr dirty="0" lang="en-IN"/>
          </a:p>
        </p:txBody>
      </p:sp>
      <p:pic>
        <p:nvPicPr>
          <p:cNvPr id="2097170" name="Picture 2" descr="C:\Users\VC\AppData\Local\Packages\Microsoft.Windows.Photos_8wekyb3d8bbwe\TempState\ShareServiceTempFolder\Screenshot (4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371600" y="1295400"/>
            <a:ext cx="7262950" cy="5419674"/>
          </a:xfrm>
          <a:prstGeom prst="rect"/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</a:t>
            </a:r>
            <a:r>
              <a:rPr dirty="0" sz="2400" lang="en-US" smtClean="0"/>
              <a:t>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</a:t>
            </a:r>
            <a:r>
              <a:rPr dirty="0" sz="2400" lang="en-US" smtClean="0"/>
              <a:t>369</a:t>
            </a:r>
            <a:r>
              <a:rPr dirty="0" sz="2400" lang="en-US" smtClean="0"/>
              <a:t>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069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91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1587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246769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err="1"/>
              <a:t>visualizaion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53943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108543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VC</cp:lastModifiedBy>
  <dcterms:created xsi:type="dcterms:W3CDTF">2024-03-27T19:07:22Z</dcterms:created>
  <dcterms:modified xsi:type="dcterms:W3CDTF">2024-09-30T10:20:18Z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f4f8c4dcb930419a937b464b0b79a2be</vt:lpwstr>
  </property>
</Properties>
</file>