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5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4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6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3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9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7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4C1071-7983-49B8-B85B-2BA5EF06710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DC6C74-173C-44BF-810C-622842786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9F09-75EA-46DD-BD01-74A4415FB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EMPOWER HER</a:t>
            </a:r>
          </a:p>
        </p:txBody>
      </p:sp>
      <p:pic>
        <p:nvPicPr>
          <p:cNvPr id="1026" name="Picture 2" descr="Image result for women empowerment">
            <a:extLst>
              <a:ext uri="{FF2B5EF4-FFF2-40B4-BE49-F238E27FC236}">
                <a16:creationId xmlns:a16="http://schemas.microsoft.com/office/drawing/2014/main" id="{BC7524C9-9DD6-4624-ACC8-C75F60736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1" y="1616765"/>
            <a:ext cx="3836504" cy="38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62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1B86-3B3E-4590-8BE3-0C8D45CB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/>
              <a:t>			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E629-9A9F-4326-950E-3D6ACD6F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RTE, </a:t>
            </a:r>
            <a:r>
              <a:rPr lang="en-US" dirty="0" err="1"/>
              <a:t>beti</a:t>
            </a:r>
            <a:r>
              <a:rPr lang="en-US" dirty="0"/>
              <a:t> </a:t>
            </a:r>
            <a:r>
              <a:rPr lang="en-US" dirty="0" err="1"/>
              <a:t>bacho</a:t>
            </a:r>
            <a:r>
              <a:rPr lang="en-US" dirty="0"/>
              <a:t>, </a:t>
            </a:r>
            <a:r>
              <a:rPr lang="en-US" dirty="0" err="1"/>
              <a:t>beti</a:t>
            </a:r>
            <a:r>
              <a:rPr lang="en-US" dirty="0"/>
              <a:t> </a:t>
            </a:r>
            <a:r>
              <a:rPr lang="en-US" dirty="0" err="1"/>
              <a:t>pado</a:t>
            </a:r>
            <a:r>
              <a:rPr lang="en-US" dirty="0"/>
              <a:t> schemes, </a:t>
            </a:r>
            <a:r>
              <a:rPr lang="en-US" dirty="0" err="1"/>
              <a:t>kasthura</a:t>
            </a:r>
            <a:r>
              <a:rPr lang="en-US" dirty="0"/>
              <a:t> Gandhi worked </a:t>
            </a:r>
          </a:p>
          <a:p>
            <a:r>
              <a:rPr lang="en-US" dirty="0"/>
              <a:t>Rather than bury in debt, can get their college paid</a:t>
            </a:r>
          </a:p>
          <a:p>
            <a:r>
              <a:rPr lang="en-US" dirty="0"/>
              <a:t>65% of adolescent girls drop out</a:t>
            </a:r>
          </a:p>
          <a:p>
            <a:r>
              <a:rPr lang="en-US" dirty="0"/>
              <a:t>Women want to pursue education even after marriage (fellowships)</a:t>
            </a:r>
          </a:p>
          <a:p>
            <a:r>
              <a:rPr lang="en-US" dirty="0"/>
              <a:t>Scholarships and fellowships for Women</a:t>
            </a:r>
          </a:p>
          <a:p>
            <a:r>
              <a:rPr lang="en-US" dirty="0"/>
              <a:t>Many remain oblivious to various opportunities</a:t>
            </a:r>
          </a:p>
          <a:p>
            <a:r>
              <a:rPr lang="en-US" dirty="0"/>
              <a:t>Missing awareness</a:t>
            </a:r>
          </a:p>
          <a:p>
            <a:r>
              <a:rPr lang="en-US" dirty="0"/>
              <a:t>To overcome tedious task of searching for scholarships</a:t>
            </a:r>
          </a:p>
          <a:p>
            <a:r>
              <a:rPr lang="en-US" dirty="0"/>
              <a:t>Financial 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EF3-EC3C-448A-84F3-FE2638BF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Scholarships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B655-BE3B-45E4-9D62-B66CAC5C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Post-Graduate Indira Gandhi Scholarship for Single Girl Child</a:t>
            </a:r>
            <a:r>
              <a:rPr lang="en-US" sz="1600" b="1" dirty="0"/>
              <a:t> :36,200 per </a:t>
            </a:r>
            <a:r>
              <a:rPr lang="en-US" sz="1600" b="1" dirty="0" err="1"/>
              <a:t>anum</a:t>
            </a:r>
            <a:endParaRPr lang="en-US" sz="1600" b="1" dirty="0"/>
          </a:p>
          <a:p>
            <a:r>
              <a:rPr lang="en-US" sz="1600" dirty="0"/>
              <a:t>AICTE PG (GATE/GPAT) Scholarship</a:t>
            </a:r>
            <a:r>
              <a:rPr lang="en-US" sz="1600" b="1" dirty="0"/>
              <a:t> Qualifying mark and studying in AICTE recognized institution</a:t>
            </a:r>
          </a:p>
          <a:p>
            <a:r>
              <a:rPr lang="en-US" sz="1600" dirty="0"/>
              <a:t>Post Matric Scholarship</a:t>
            </a:r>
          </a:p>
          <a:p>
            <a:pPr fontAlgn="base"/>
            <a:r>
              <a:rPr lang="en-US" sz="1600" dirty="0"/>
              <a:t> </a:t>
            </a:r>
            <a:r>
              <a:rPr lang="en-US" sz="1600" dirty="0" err="1"/>
              <a:t>L'Oreal</a:t>
            </a:r>
            <a:r>
              <a:rPr lang="en-US" sz="1600" dirty="0"/>
              <a:t> India For Young Women in Science Scholarship</a:t>
            </a:r>
            <a:r>
              <a:rPr lang="en-US" sz="1600" b="1" dirty="0"/>
              <a:t> </a:t>
            </a:r>
            <a:r>
              <a:rPr lang="en-US" sz="1600" dirty="0"/>
              <a:t>Min 85% marks </a:t>
            </a:r>
            <a:r>
              <a:rPr lang="en-US" sz="1600" dirty="0" err="1"/>
              <a:t>inr</a:t>
            </a:r>
            <a:r>
              <a:rPr lang="en-US" sz="1600" dirty="0"/>
              <a:t> 2.5 lakhs</a:t>
            </a:r>
            <a:endParaRPr lang="en-US" sz="1600" b="1" dirty="0"/>
          </a:p>
          <a:p>
            <a:r>
              <a:rPr lang="en-US" sz="1600" dirty="0"/>
              <a:t>Merit cum means scholarship scheme</a:t>
            </a:r>
          </a:p>
          <a:p>
            <a:r>
              <a:rPr lang="en-US" sz="1600" dirty="0"/>
              <a:t>Post Graduate Merit Scholarship for University Rank Holders</a:t>
            </a:r>
            <a:r>
              <a:rPr lang="en-US" sz="1600" b="1" dirty="0"/>
              <a:t> :3100 per month for 2 years</a:t>
            </a:r>
          </a:p>
          <a:p>
            <a:r>
              <a:rPr lang="en-US" sz="1600" dirty="0" err="1"/>
              <a:t>Rajarshi</a:t>
            </a:r>
            <a:r>
              <a:rPr lang="en-US" sz="1600" dirty="0"/>
              <a:t> Chhatrapati </a:t>
            </a:r>
            <a:r>
              <a:rPr lang="en-US" sz="1600" dirty="0" err="1"/>
              <a:t>Shahu</a:t>
            </a:r>
            <a:r>
              <a:rPr lang="en-US" sz="1600" dirty="0"/>
              <a:t> Maharaj </a:t>
            </a:r>
            <a:r>
              <a:rPr lang="en-US" sz="1600" dirty="0" err="1"/>
              <a:t>Shikshan</a:t>
            </a:r>
            <a:r>
              <a:rPr lang="en-US" sz="1600" dirty="0"/>
              <a:t> Shulk </a:t>
            </a:r>
            <a:r>
              <a:rPr lang="en-US" sz="1600" dirty="0" err="1"/>
              <a:t>Shishyavrutti</a:t>
            </a:r>
            <a:r>
              <a:rPr lang="en-US" sz="1600" dirty="0"/>
              <a:t> </a:t>
            </a:r>
            <a:r>
              <a:rPr lang="en-US" sz="1600" dirty="0" err="1"/>
              <a:t>Yojna</a:t>
            </a:r>
            <a:r>
              <a:rPr lang="en-US" sz="1600" dirty="0"/>
              <a:t>(50% tuition fee for PG’s)</a:t>
            </a:r>
          </a:p>
          <a:p>
            <a:r>
              <a:rPr lang="en-US" sz="1600" dirty="0"/>
              <a:t>Tata Education Trust Scholarship Scheme</a:t>
            </a:r>
          </a:p>
          <a:p>
            <a:r>
              <a:rPr lang="en-US" sz="1600" dirty="0"/>
              <a:t>Postdoctoral Fellowship for Women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036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5030-4039-4621-A7F5-ABC18181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dirty="0"/>
              <a:t>    		  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9E06-F3AD-4511-8A49-125BAFBA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232940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Who</a:t>
            </a:r>
            <a:r>
              <a:rPr lang="en-US" sz="2000" dirty="0"/>
              <a:t>: teir-2 and teir-3 are the target audience ,weak economic status, academic profiles</a:t>
            </a:r>
          </a:p>
          <a:p>
            <a:pPr algn="just"/>
            <a:r>
              <a:rPr lang="en-US" sz="2000" b="1" dirty="0"/>
              <a:t>What</a:t>
            </a:r>
            <a:r>
              <a:rPr lang="en-US" sz="2000"/>
              <a:t>: Personalized </a:t>
            </a:r>
            <a:r>
              <a:rPr lang="en-US" sz="2000" dirty="0"/>
              <a:t>scholarship platform for education opportunities and financial help options.</a:t>
            </a:r>
          </a:p>
          <a:p>
            <a:pPr algn="just"/>
            <a:r>
              <a:rPr lang="en-US" sz="2000" b="1" dirty="0"/>
              <a:t>Why</a:t>
            </a:r>
            <a:r>
              <a:rPr lang="en-US" sz="2000" dirty="0"/>
              <a:t>: Showing the scholarship opportunities according to their preferences  </a:t>
            </a:r>
          </a:p>
          <a:p>
            <a:pPr algn="just"/>
            <a:r>
              <a:rPr lang="en-US" sz="2000" b="1" dirty="0"/>
              <a:t>When</a:t>
            </a:r>
            <a:r>
              <a:rPr lang="en-US" sz="2000" dirty="0"/>
              <a:t>: Available 24*7                                              </a:t>
            </a:r>
          </a:p>
          <a:p>
            <a:pPr algn="just"/>
            <a:r>
              <a:rPr lang="en-US" sz="2000" b="1" dirty="0"/>
              <a:t>Where</a:t>
            </a:r>
            <a:r>
              <a:rPr lang="en-US" sz="2000" dirty="0"/>
              <a:t>: Access it from anywhere provided with internet connection. </a:t>
            </a:r>
          </a:p>
        </p:txBody>
      </p:sp>
    </p:spTree>
    <p:extLst>
      <p:ext uri="{BB962C8B-B14F-4D97-AF65-F5344CB8AC3E}">
        <p14:creationId xmlns:p14="http://schemas.microsoft.com/office/powerpoint/2010/main" val="103578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D36-1FDB-49EB-9D14-1376C1D8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and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57D9-6C56-4D7E-B143-31C64D26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Existing System</a:t>
            </a:r>
          </a:p>
          <a:p>
            <a:r>
              <a:rPr lang="en-US" dirty="0"/>
              <a:t>Not personalized</a:t>
            </a:r>
          </a:p>
          <a:p>
            <a:r>
              <a:rPr lang="en-US" dirty="0"/>
              <a:t>There is no platform containing all the applicable scholarships for women particularly </a:t>
            </a:r>
          </a:p>
          <a:p>
            <a:r>
              <a:rPr lang="en-US" dirty="0"/>
              <a:t>No quick updates</a:t>
            </a:r>
          </a:p>
          <a:p>
            <a:pPr marL="0" indent="0">
              <a:buNone/>
            </a:pPr>
            <a:r>
              <a:rPr lang="en-US" dirty="0"/>
              <a:t>Proposed System</a:t>
            </a:r>
          </a:p>
          <a:p>
            <a:r>
              <a:rPr lang="en-US" dirty="0"/>
              <a:t>Personalized</a:t>
            </a:r>
          </a:p>
          <a:p>
            <a:r>
              <a:rPr lang="en-US" dirty="0"/>
              <a:t>Platform where all the girls and women will get to explore scholarships from government and private organizations.</a:t>
            </a:r>
          </a:p>
          <a:p>
            <a:r>
              <a:rPr lang="en-US" dirty="0"/>
              <a:t>Additional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77AE-6A14-4B27-9FEC-1A5F1F7E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3F21-EBCF-420E-A29A-16E1DB82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User Friendly</a:t>
            </a:r>
          </a:p>
          <a:p>
            <a:r>
              <a:rPr lang="en-US" dirty="0"/>
              <a:t>Tour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Personalization</a:t>
            </a:r>
          </a:p>
          <a:p>
            <a:pPr marL="0" indent="0">
              <a:buNone/>
            </a:pPr>
            <a:r>
              <a:rPr lang="en-US" b="1" dirty="0"/>
              <a:t>Future Scope(Organization Registration)</a:t>
            </a:r>
          </a:p>
          <a:p>
            <a:pPr marL="0" indent="0">
              <a:buNone/>
            </a:pPr>
            <a:r>
              <a:rPr lang="en-US" b="1" dirty="0"/>
              <a:t>Letting Suggestions IN</a:t>
            </a:r>
          </a:p>
          <a:p>
            <a:pPr marL="0" indent="0">
              <a:buNone/>
            </a:pPr>
            <a:r>
              <a:rPr lang="en-US" b="1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7906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781BF-C501-4714-A17E-FB0D394D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9" b="24111"/>
          <a:stretch/>
        </p:blipFill>
        <p:spPr>
          <a:xfrm>
            <a:off x="1704178" y="1258958"/>
            <a:ext cx="8301214" cy="5234608"/>
          </a:xfrm>
        </p:spPr>
      </p:pic>
    </p:spTree>
    <p:extLst>
      <p:ext uri="{BB962C8B-B14F-4D97-AF65-F5344CB8AC3E}">
        <p14:creationId xmlns:p14="http://schemas.microsoft.com/office/powerpoint/2010/main" val="314664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6A25FA-2D3F-403F-8D18-BEC88BDB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6" b="21919"/>
          <a:stretch/>
        </p:blipFill>
        <p:spPr>
          <a:xfrm>
            <a:off x="838200" y="1192695"/>
            <a:ext cx="10515600" cy="48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7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0B39-198C-48F5-98E6-519342C4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59" y="2637889"/>
            <a:ext cx="4351025" cy="228382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692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260</TotalTime>
  <Words>222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EMPOWER HER</vt:lpstr>
      <vt:lpstr>       INTRODUCTION</vt:lpstr>
      <vt:lpstr>Some of the Scholarships</vt:lpstr>
      <vt:lpstr>         PROBLEM DEFINITION</vt:lpstr>
      <vt:lpstr>EXISTING SYSTEM and PROPOSED SYSTEM</vt:lpstr>
      <vt:lpstr>    FEATURES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 </cp:lastModifiedBy>
  <cp:revision>27</cp:revision>
  <dcterms:created xsi:type="dcterms:W3CDTF">2019-06-01T06:51:02Z</dcterms:created>
  <dcterms:modified xsi:type="dcterms:W3CDTF">2019-06-01T11:11:48Z</dcterms:modified>
</cp:coreProperties>
</file>