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0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https://phpgurukul.com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https://user-images.githubusercontent.com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https://www.scribbledata.io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Car Catalog System For Enhanced Showroom Management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Showroom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augmented reality (AR) for virtual vehicle customization.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chatbots for instant customer support and inquiries.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of e-commerce capabilities for online vehicle purchases.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hpgurukul.com/wp-content/uploads/2019/07/Car-Showroom-Management-System-Using-PHP-and-MySQL-720x3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automated car catalog system significantly enhances showroom efficiency and customer satisfaction.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implementation and continuous updates are key to maximizing benefits.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Showrooms should consider adopting such systems to stay competitive in the automotive industry.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ser-images.githubusercontent.com/55205405/93002498-eb2cec00-f550-11ea-8248-5248a1d8447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Automated Car Catalog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 automated car catalog system streamlines the management of vehicle inventories in showrooms.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integrates digital tools to enhance efficiency and customer engagement.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aims to optimize showroom operations and improve overall customer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the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inventory updates ensure accurate vehicle information at all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digital displays provide detailed vehicle specifications and images.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Search filters and sorting options enable quick access to desired vehicles.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Showroom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Simplifies inventory tracking and reduces manual paperwork.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staff productivity by providing instant access to vehicle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Improves customer satisfaction through efficient and transparent service.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Cloud-based database stores comprehensive vehicle information securely.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interface allows seamless navigation for staff and customers.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existing dealership management software enhances overall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Process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an initial assessment of the showroom’s current inventory management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Customize the system to match specific showroom needs and branding.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 staff thoroughly to ensure smooth adoption and effective usage.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Impact on Customer Experience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Customers can browse available vehicles digitally, reducing wait times.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Virtual tours and 360-degree views provide immersive vehicle exploration.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transparency builds trust and encourages purchase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cribbledata.io/wp-content/uploads/2023/01/Data-cycle-analytics-01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Reporting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collects valuable data on customer preferences and browsing habits.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detailed reports to inform marketing and inventory strategies.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insights to optimize stock levels based on demand patterns.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and protecting sensitive customer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resistance to change by providing comprehensive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system updates and maintenance to ensure optimal performance.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476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Car Catalog System For Enhanced Showroom Management</dc:title>
  <dc:subject>Automated Car Catalog System For Enhanced Showroom Management</dc:subject>
  <dc:creator>SlideMake.com</dc:creator>
  <cp:lastModifiedBy>Bhavani</cp:lastModifiedBy>
  <cp:revision>2</cp:revision>
  <dcterms:created xsi:type="dcterms:W3CDTF">2025-06-28T06:35:42Z</dcterms:created>
  <dcterms:modified xsi:type="dcterms:W3CDTF">2025-06-28T06:38:15Z</dcterms:modified>
</cp:coreProperties>
</file>