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54" r:id="rId1"/>
  </p:sldMasterIdLst>
  <p:notesMasterIdLst>
    <p:notesMasterId r:id="rId2"/>
  </p:notesMasterIdLst>
  <p:sldIdLst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https://skywell.software</a:t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https://user-images.githubusercontent.com</a:t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https://smartbridge.com</a:t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Car Catalog System For Enhanced Showroom Management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 flipV="0">
            <a:off x="5353847" y="6450294"/>
            <a:ext cx="3790152" cy="275322"/>
          </a:xfrm>
          <a:prstGeom prst="rect"/>
          <a:noFill/>
        </p:spPr>
        <p:txBody>
          <a:bodyPr anchor="ctr" rtlCol="0" wrap="square"/>
          <a:p>
            <a:pPr algn="ctr"/>
            <a:r>
              <a:rPr b="0" dirty="0" sz="1000" lang="en-US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endSnd="0"/>
              </a:rPr>
              <a:t>SlideMake.com</a:t>
            </a:r>
            <a:endParaRPr dirty="0" sz="1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skywell.software/wp-content/uploads/2021/01/virtual-reality-future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Developments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Incorporation of augmented reality for virtual vehicle viewing experiences.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IoT sensors to monitor vehicle conditions and update data automatically.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of AI-driven insights for predictive maintenance and customer preferences.</a:t>
            </a:r>
            <a:endParaRPr dirty="0" sz="16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automated car catalog system significantly enhances showroom management and customer satisfaction.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operational efficiencies, real-time data access, and innovative customer engagement tools.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technological advancements will further transform the automotive retail experience.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user-images.githubusercontent.com/55205405/93002498-eb2cec00-f550-11ea-8248-5248a1d8447b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Automated Car Catalog System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automated car catalog system streamlines the management of vehicle inventories in showrooms.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the customer experience by providing quick and detailed vehicle information.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integrates modern technologies to optimize showroom operations and sales processes.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Objectives of the System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improve efficiency in managing and updating vehicle data.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facilitate better customer engagement through interactive and accessible catalogs.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enable showroom staff to access real-time inventory information seamlessly.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and Components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inventory management with detailed vehicle specifications and images.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Search and filtering options for customers to find preferred vehicles easily.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sales and CRM systems for comprehensive customer and vehicle data handling.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Showroom Management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Reduced manual work and minimized errors in vehicle data entry.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Faster updating of vehicle information, including availability and pricing.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decision-making with real-time data analytics and reporting capabilities.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smartbridge.com/wp-content/uploads/sbblog_CXdigitaltransformation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Experience Enhancement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digital catalogs that can be accessed via kiosks or mobile devices.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Customization options allowing customers to compare models and features effectively.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engagement through multimedia content like videos and virtual tours.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Technologies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Cloud-based databases for scalable and secure data storage.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Web-based interfaces for easy access across devices and locations.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AI and machine learning for personalized recommendations and analytics.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concerns addressed through encryption and secure access protocols.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systems requires careful planning and customization.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staff to adapt to new technologies with comprehensive onboarding programs.</a:t>
            </a:r>
            <a:endParaRPr dirty="0" sz="1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 / Example Scenario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leading showroom implemented the system and saw a 30% increase in sales efficiency.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satisfaction improved due to faster information retrieval and personalized options.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enabled better inventory control, reducing unsold stock.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Automated Car Catalog System For Enhanced Showroom Management</dc:title>
  <dc:creator>SlideMake.com</dc:creator>
  <cp:lastModifiedBy>SlideMake.com</cp:lastModifiedBy>
  <dcterms:created xsi:type="dcterms:W3CDTF">2025-06-27T15:16:21Z</dcterms:created>
  <dcterms:modified xsi:type="dcterms:W3CDTF">2025-06-28T13:21:02Z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8e5c4cd5f7354475b37b299c769ca452</vt:lpwstr>
  </property>
</Properties>
</file>