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74" r:id="rId5"/>
    <p:sldId id="260" r:id="rId6"/>
    <p:sldId id="262" r:id="rId7"/>
    <p:sldId id="272" r:id="rId8"/>
    <p:sldId id="263" r:id="rId9"/>
    <p:sldId id="273" r:id="rId10"/>
    <p:sldId id="265" r:id="rId11"/>
    <p:sldId id="269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0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1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9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4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6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4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3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6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0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2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836676-4027-425D-875C-37762994B70C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169226-8857-4318-9FD9-987BE6931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5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8D12-6647-CD99-F28C-CF49DA21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801" y="143086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Loan Approval Analysis</a:t>
            </a:r>
            <a:br>
              <a:rPr lang="en-IN" b="1" dirty="0"/>
            </a:br>
            <a:r>
              <a:rPr lang="en-IN" dirty="0"/>
              <a:t>Using Power BI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A9EA9-E644-E73B-A364-F755AB88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027" y="5052384"/>
            <a:ext cx="9440034" cy="1049867"/>
          </a:xfrm>
        </p:spPr>
        <p:txBody>
          <a:bodyPr/>
          <a:lstStyle/>
          <a:p>
            <a:r>
              <a:rPr lang="en-US" dirty="0"/>
              <a:t>M Lalithaa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9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6BE-BC08-5919-9ADA-B0315560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Loan Table (Detailed View - Dashboard Page 3)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5428-206A-A180-17C3-4F7C4402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Purpose: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Slicer-driven detailed view of each loan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Filters: Risk Level, Education, CIBIL Category, Loan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Reset filters and back navigation buttons.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2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AC943-4BAC-E925-0132-991C8B51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842601"/>
            <a:ext cx="8764223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21D4-DD3D-9C9E-7285-F6271771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Key Insights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5DF8-0E98-51DE-FABD-2E8649D4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Most approved loans belong to applicants with High CIBIL scores and Low Risk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Self-employed applicants had slightly lower approval rates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Approval rate decreases with longer loan terms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Higher Net Assets correlated with higher approval likelihood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06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502-F815-6A08-1073-D5A0276B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BAC9-3C97-54F2-814E-61386FFD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This project made it easier to understand loan approval patterns using visuals. We found useful trends by analyzing income, CIBIL scores, and risk levels. Power BI helped build a dashboard that is both informative and interactive.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7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378F7-9376-E930-A1BC-71A5074D8580}"/>
              </a:ext>
            </a:extLst>
          </p:cNvPr>
          <p:cNvSpPr txBox="1"/>
          <p:nvPr/>
        </p:nvSpPr>
        <p:spPr>
          <a:xfrm>
            <a:off x="3987384" y="2713220"/>
            <a:ext cx="6760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/>
              <a:t>Thank You!</a:t>
            </a:r>
            <a:endParaRPr lang="en-IN" sz="3600" b="1" dirty="0"/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11358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2A54-7E3F-B562-0C69-5CF5CE1D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90445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/>
              <a:t>Loan Approval Analysis Using Power BI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C9EE-54E6-F993-00FB-52253681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219246"/>
            <a:ext cx="9440034" cy="1963010"/>
          </a:xfrm>
        </p:spPr>
        <p:txBody>
          <a:bodyPr/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analyzes loan approval trends and risk levels using a synthetic loan dataset. Key metrics like CIBIL scores, income, loan status, and risk levels were used to uncover approval patterns and applicant profiles.</a:t>
            </a:r>
          </a:p>
          <a:p>
            <a:pPr algn="l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7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AE75-3A5C-284B-AFBE-02E081D5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57B9A-FD46-B6D9-5E72-8869F1608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27665"/>
            <a:ext cx="71386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Description: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Synthetic dataset for advanced analytics project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Records: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4269 applicants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Attributes:</a:t>
            </a:r>
          </a:p>
          <a:p>
            <a:pPr marL="800100" marR="0" lvl="1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 ID, Loan Amount, Loan Status</a:t>
            </a:r>
          </a:p>
          <a:p>
            <a:pPr marL="800100" marR="0" lvl="1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CIBIL Score, Annual Income, Loan Term</a:t>
            </a:r>
          </a:p>
          <a:p>
            <a:pPr marL="800100" marR="0" lvl="1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Education, Self Employed, Risk Level, CIBIL Category</a:t>
            </a:r>
          </a:p>
          <a:p>
            <a:pPr marL="800100" marR="0" lvl="1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 Assets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2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AD4-72A5-ADFA-AFF7-FE11F743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9757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dirty="0"/>
              <a:t>Data Cleaning &amp; Transformation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E79786-1ABF-F86C-2035-DA11D1C6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08" y="1382287"/>
            <a:ext cx="843807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Missing Values: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Deleted rows with missing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CIBIL 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 Amount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Ensured clean data with no nulls in key fields.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Data Types: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Converted numeric columns (CIBIL, Income) to number format.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Set text columns (Education, Loan Status) to string.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Groups/Bins: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CIBIL Score Group: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(&lt;600), Medium (600–750), High (&gt;750)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Income Group: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(&lt;1L), Medium (1L–3L), High (&gt;3L)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New Columns: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Net Assets = Assets – Loan Amount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Created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CIBIL Score and Loan Amount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055-F450-4F82-409C-D73F943D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DAX Functions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211AD5-F86F-3679-77F1-15D4BCE71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677" y="697484"/>
            <a:ext cx="11437494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DAX Calculations: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CIBIL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AVERAGE('Data'[Cibil Score])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COUNT('Data'[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loan_id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Approval Rate 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DIVIDE(CALCULATE(COUNTROWS(Data), Data[Loan Status] = "Approved"), [Total Applications])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measures: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 Risk Applicants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If income &lt; 2L or CIBIL score &lt; 600 → High Risk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 Risk Approved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If income &gt; 5L and CIBIL score &gt; 700 → Low Risk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DAX for KPI cards and filters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37AA-6928-D328-9C02-4D57777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Dashboard Overview (Main Dashboard - Page 1)</a:t>
            </a:r>
            <a:br>
              <a:rPr lang="en-IN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68A8-D7B1-9258-45EB-5A78ABF4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482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Highlights: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Cards for CIBIL Score, Approval %, Net Assets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Donut Chart for Loan Status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Bars: Education vs Status, Risk vs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Chart: Loan Term vs Approval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Slicers: Risk Level, Education, Self Employment, CIBIL Category</a:t>
            </a:r>
          </a:p>
          <a:p>
            <a:pPr marL="3690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3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4232A51-DB71-8E8F-4F18-5AAE900C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3" y="1136048"/>
            <a:ext cx="9533745" cy="48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9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CCAC-A869-5C4C-50E7-B844141A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Risk &amp; Approval Insights (Dashboard Page 2)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37B3-E1AC-9237-8053-D822161C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Areas: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Chart: Risk Level vs Loan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Chart: CIBIL Category vs Loan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Range (Binned) vs Loan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Chart: Risk Category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filters and slicers for deep-dive analysis.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3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28126EB-BFB0-054E-FEDA-EBCFCB61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68" y="1459341"/>
            <a:ext cx="9728616" cy="4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0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1461</TotalTime>
  <Words>567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Calisto MT</vt:lpstr>
      <vt:lpstr>Wingdings</vt:lpstr>
      <vt:lpstr>Wingdings 2</vt:lpstr>
      <vt:lpstr>Slate</vt:lpstr>
      <vt:lpstr>Loan Approval Analysis Using Power BI  </vt:lpstr>
      <vt:lpstr>Loan Approval Analysis Using Power BI </vt:lpstr>
      <vt:lpstr>Dataset Overview </vt:lpstr>
      <vt:lpstr>Data Cleaning &amp; Transformation</vt:lpstr>
      <vt:lpstr>DAX Functions </vt:lpstr>
      <vt:lpstr>Dashboard Overview (Main Dashboard - Page 1)  </vt:lpstr>
      <vt:lpstr>PowerPoint Presentation</vt:lpstr>
      <vt:lpstr>Risk &amp; Approval Insights (Dashboard Page 2) </vt:lpstr>
      <vt:lpstr>PowerPoint Presentation</vt:lpstr>
      <vt:lpstr>Loan Table (Detailed View - Dashboard Page 3) </vt:lpstr>
      <vt:lpstr>PowerPoint Presentation</vt:lpstr>
      <vt:lpstr>Key Insights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lalithaaammu@gmail.com</dc:creator>
  <cp:lastModifiedBy>lalithaaammu@gmail.com</cp:lastModifiedBy>
  <cp:revision>15</cp:revision>
  <dcterms:created xsi:type="dcterms:W3CDTF">2025-07-07T05:59:22Z</dcterms:created>
  <dcterms:modified xsi:type="dcterms:W3CDTF">2025-07-23T09:07:48Z</dcterms:modified>
</cp:coreProperties>
</file>