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"/>
      <p:regular r:id="rId55"/>
      <p:bold r:id="rId56"/>
      <p:italic r:id="rId57"/>
      <p:boldItalic r:id="rId58"/>
    </p:embeddedFont>
    <p:embeddedFont>
      <p:font typeface="Fira Sans Extra Condensed"/>
      <p:regular r:id="rId59"/>
      <p:bold r:id="rId60"/>
      <p:italic r:id="rId61"/>
      <p:boldItalic r:id="rId62"/>
    </p:embeddedFont>
    <p:embeddedFont>
      <p:font typeface="Fira Sans Extra Condensed SemiBold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-boldItalic.fntdata"/><Relationship Id="rId61" Type="http://schemas.openxmlformats.org/officeDocument/2006/relationships/font" Target="fonts/FiraSansExtraCondensed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SemiBold-bold.fntdata"/><Relationship Id="rId63" Type="http://schemas.openxmlformats.org/officeDocument/2006/relationships/font" Target="fonts/FiraSansExtraCondensedSemiBold-regular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Semi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SemiBold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FiraSans-italic.fntdata"/><Relationship Id="rId12" Type="http://schemas.openxmlformats.org/officeDocument/2006/relationships/slide" Target="slides/slide7.xml"/><Relationship Id="rId56" Type="http://schemas.openxmlformats.org/officeDocument/2006/relationships/font" Target="fonts/FiraSans-bold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58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0da56bb7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0da56bb7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b0da56bb7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b0da56bb7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0da56bb7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0da56bb7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0da56bb78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b0da56bb78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0da56bb78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b0da56bb78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0da56bb78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b0da56bb78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b0da56bb78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b0da56bb78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b0da56bb78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b0da56bb78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b0da56bb78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b0da56bb78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b0da56bb78_1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b0da56bb78_1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90fff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90fff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b0da56bb78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b0da56bb78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b0da56bb78_1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b0da56bb78_1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b0da56bb78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b0da56bb78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b0da56bb78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b0da56bb78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b0da56bb78_1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b0da56bb78_1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b0da56bb78_1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b0da56bb78_1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b0da56bb78_1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b0da56bb78_1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b0da56bb78_1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b0da56bb78_1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b0da56bb78_1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b0da56bb78_1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b0da56bb78_1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b0da56bb78_1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90fff0c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90fff0c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b0da56bb78_1_1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b0da56bb78_1_1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b0da56bb78_1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b0da56bb78_1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SLIDES_API199937810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SLIDES_API199937810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SLIDES_API1999378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SLIDES_API1999378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b0da56bb78_1_2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b0da56bb78_1_2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08accc8e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08accc8e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090fff0c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090fff0c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090fff0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090fff0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090fff0c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090fff0c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090fff0c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090fff0c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090fff0c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090fff0c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Astronomical_object" TargetMode="External"/><Relationship Id="rId4" Type="http://schemas.openxmlformats.org/officeDocument/2006/relationships/hyperlink" Target="https://en.wikipedia.org/wiki/Lif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Here is where this template begins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5"/>
          <p:cNvGrpSpPr/>
          <p:nvPr/>
        </p:nvGrpSpPr>
        <p:grpSpPr>
          <a:xfrm>
            <a:off x="457200" y="682538"/>
            <a:ext cx="3413031" cy="3778428"/>
            <a:chOff x="457200" y="682538"/>
            <a:chExt cx="3413031" cy="3778428"/>
          </a:xfrm>
        </p:grpSpPr>
        <p:grpSp>
          <p:nvGrpSpPr>
            <p:cNvPr id="60" name="Google Shape;60;p15"/>
            <p:cNvGrpSpPr/>
            <p:nvPr/>
          </p:nvGrpSpPr>
          <p:grpSpPr>
            <a:xfrm>
              <a:off x="2716343" y="1450280"/>
              <a:ext cx="1153888" cy="1144902"/>
              <a:chOff x="2716344" y="1450280"/>
              <a:chExt cx="1153888" cy="1144902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rect b="b" l="l" r="r" t="t"/>
                <a:pathLst>
                  <a:path extrusionOk="0" h="36217" w="3625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15"/>
            <p:cNvSpPr/>
            <p:nvPr/>
          </p:nvSpPr>
          <p:spPr>
            <a:xfrm>
              <a:off x="2565312" y="682538"/>
              <a:ext cx="171937" cy="199824"/>
            </a:xfrm>
            <a:custGeom>
              <a:rect b="b" l="l" r="r" t="t"/>
              <a:pathLst>
                <a:path extrusionOk="0" h="7445" w="6406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503981" y="2498304"/>
              <a:ext cx="100838" cy="77433"/>
            </a:xfrm>
            <a:custGeom>
              <a:rect b="b" l="l" r="r" t="t"/>
              <a:pathLst>
                <a:path extrusionOk="0" h="2885" w="3757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983247" y="1864307"/>
              <a:ext cx="624647" cy="657070"/>
            </a:xfrm>
            <a:custGeom>
              <a:rect b="b" l="l" r="r" t="t"/>
              <a:pathLst>
                <a:path extrusionOk="0" h="24481" w="23273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57200" y="1565211"/>
              <a:ext cx="1017075" cy="382524"/>
            </a:xfrm>
            <a:custGeom>
              <a:rect b="b" l="l" r="r" t="t"/>
              <a:pathLst>
                <a:path extrusionOk="0" h="14252" w="37894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61140" y="2433739"/>
              <a:ext cx="873964" cy="329434"/>
            </a:xfrm>
            <a:custGeom>
              <a:rect b="b" l="l" r="r" t="t"/>
              <a:pathLst>
                <a:path extrusionOk="0" h="12274" w="32562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650638" y="729964"/>
              <a:ext cx="1017048" cy="382524"/>
            </a:xfrm>
            <a:custGeom>
              <a:rect b="b" l="l" r="r" t="t"/>
              <a:pathLst>
                <a:path extrusionOk="0" h="14252" w="37893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15"/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rect b="b" l="l" r="r" t="t"/>
                <a:pathLst>
                  <a:path extrusionOk="0" h="6608" w="10161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rect b="b" l="l" r="r" t="t"/>
                <a:pathLst>
                  <a:path extrusionOk="0" h="10631" w="10631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rect b="b" l="l" r="r" t="t"/>
                <a:pathLst>
                  <a:path extrusionOk="0" h="10161" w="6607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rect b="b" l="l" r="r" t="t"/>
                <a:pathLst>
                  <a:path extrusionOk="0" h="10664" w="10631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rect b="b" l="l" r="r" t="t"/>
                <a:pathLst>
                  <a:path extrusionOk="0" h="6640" w="10161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rect b="b" l="l" r="r" t="t"/>
                <a:pathLst>
                  <a:path extrusionOk="0" h="10664" w="10665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rect b="b" l="l" r="r" t="t"/>
                <a:pathLst>
                  <a:path extrusionOk="0" h="10161" w="664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rect b="b" l="l" r="r" t="t"/>
                <a:pathLst>
                  <a:path extrusionOk="0" h="10631" w="10665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rect b="b" l="l" r="r" t="t"/>
                <a:pathLst>
                  <a:path extrusionOk="0" h="45506" w="45505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" name="Google Shape;86;p15"/>
            <p:cNvSpPr/>
            <p:nvPr/>
          </p:nvSpPr>
          <p:spPr>
            <a:xfrm>
              <a:off x="2584932" y="2838170"/>
              <a:ext cx="835261" cy="835261"/>
            </a:xfrm>
            <a:custGeom>
              <a:rect b="b" l="l" r="r" t="t"/>
              <a:pathLst>
                <a:path extrusionOk="0" h="31120" w="3112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1369860" y="3316090"/>
              <a:ext cx="1144881" cy="1144875"/>
              <a:chOff x="1369860" y="3316090"/>
              <a:chExt cx="1144881" cy="114487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rect b="b" l="l" r="r" t="t"/>
                <a:pathLst>
                  <a:path extrusionOk="0" h="5266" w="8083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rect b="b" l="l" r="r" t="t"/>
                <a:pathLst>
                  <a:path extrusionOk="0" h="5265" w="8083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rect b="b" l="l" r="r" t="t"/>
                <a:pathLst>
                  <a:path extrusionOk="0" h="36250" w="36217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15"/>
            <p:cNvSpPr/>
            <p:nvPr/>
          </p:nvSpPr>
          <p:spPr>
            <a:xfrm>
              <a:off x="1609278" y="3555507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238014" y="1925843"/>
              <a:ext cx="122948" cy="188718"/>
            </a:xfrm>
            <a:custGeom>
              <a:rect b="b" l="l" r="r" t="t"/>
              <a:pathLst>
                <a:path extrusionOk="0" h="8083" w="5266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956647" y="1690609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642615" y="2859750"/>
              <a:ext cx="911772" cy="911793"/>
              <a:chOff x="642615" y="2859750"/>
              <a:chExt cx="911772" cy="911793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rect b="b" l="l" r="r" t="t"/>
                <a:pathLst>
                  <a:path extrusionOk="0" h="6439" w="4192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rect b="b" l="l" r="r" t="t"/>
                <a:pathLst>
                  <a:path extrusionOk="0" h="6439" w="4193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rect b="b" l="l" r="r" t="t"/>
                <a:pathLst>
                  <a:path extrusionOk="0" h="28840" w="28874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5"/>
            <p:cNvSpPr/>
            <p:nvPr/>
          </p:nvSpPr>
          <p:spPr>
            <a:xfrm>
              <a:off x="833424" y="3051471"/>
              <a:ext cx="530144" cy="529258"/>
            </a:xfrm>
            <a:custGeom>
              <a:rect b="b" l="l" r="r" t="t"/>
              <a:pathLst>
                <a:path extrusionOk="0" h="19719" w="19752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77540" y="3030777"/>
              <a:ext cx="450053" cy="450026"/>
            </a:xfrm>
            <a:custGeom>
              <a:rect b="b" l="l" r="r" t="t"/>
              <a:pathLst>
                <a:path extrusionOk="0" fill="none" h="16767" w="16768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cap="flat" cmpd="sng" w="62875">
              <a:solidFill>
                <a:schemeClr val="accent5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02544" y="3132475"/>
              <a:ext cx="76548" cy="199824"/>
            </a:xfrm>
            <a:custGeom>
              <a:rect b="b" l="l" r="r" t="t"/>
              <a:pathLst>
                <a:path extrusionOk="0" fill="none" h="7445" w="2852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cap="rnd" cmpd="sng" w="20950">
              <a:solidFill>
                <a:schemeClr val="accent1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828887" y="3716603"/>
              <a:ext cx="222343" cy="279941"/>
            </a:xfrm>
            <a:custGeom>
              <a:rect b="b" l="l" r="r" t="t"/>
              <a:pathLst>
                <a:path extrusionOk="0" h="10430" w="8284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879294" y="3986617"/>
              <a:ext cx="127812" cy="22546"/>
            </a:xfrm>
            <a:custGeom>
              <a:rect b="b" l="l" r="r" t="t"/>
              <a:pathLst>
                <a:path extrusionOk="0" h="840" w="4762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79294" y="4009136"/>
              <a:ext cx="127812" cy="21606"/>
            </a:xfrm>
            <a:custGeom>
              <a:rect b="b" l="l" r="r" t="t"/>
              <a:pathLst>
                <a:path extrusionOk="0" h="805" w="4762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879294" y="4030716"/>
              <a:ext cx="127812" cy="21633"/>
            </a:xfrm>
            <a:custGeom>
              <a:rect b="b" l="l" r="r" t="t"/>
              <a:pathLst>
                <a:path extrusionOk="0" h="806" w="4762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900873" y="3823723"/>
              <a:ext cx="78346" cy="45011"/>
            </a:xfrm>
            <a:custGeom>
              <a:rect b="b" l="l" r="r" t="t"/>
              <a:pathLst>
                <a:path extrusionOk="0" fill="none" h="1677" w="2919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0900">
              <a:solidFill>
                <a:schemeClr val="accent1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10478" y="1869715"/>
              <a:ext cx="165630" cy="318644"/>
            </a:xfrm>
            <a:custGeom>
              <a:rect b="b" l="l" r="r" t="t"/>
              <a:pathLst>
                <a:path extrusionOk="0" h="11872" w="6171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011619" y="3275588"/>
              <a:ext cx="32450" cy="110715"/>
            </a:xfrm>
            <a:custGeom>
              <a:rect b="b" l="l" r="r" t="t"/>
              <a:pathLst>
                <a:path extrusionOk="0" h="4125" w="1209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071929" y="3323284"/>
              <a:ext cx="32423" cy="63020"/>
            </a:xfrm>
            <a:custGeom>
              <a:rect b="b" l="l" r="r" t="t"/>
              <a:pathLst>
                <a:path extrusionOk="0" h="2348" w="1208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132240" y="3204488"/>
              <a:ext cx="32423" cy="181814"/>
            </a:xfrm>
            <a:custGeom>
              <a:rect b="b" l="l" r="r" t="t"/>
              <a:pathLst>
                <a:path extrusionOk="0" h="6774" w="1208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95875" y="2551864"/>
              <a:ext cx="344733" cy="122417"/>
            </a:xfrm>
            <a:custGeom>
              <a:rect b="b" l="l" r="r" t="t"/>
              <a:pathLst>
                <a:path extrusionOk="0" h="4561" w="12844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503981" y="2612174"/>
              <a:ext cx="343847" cy="88223"/>
            </a:xfrm>
            <a:custGeom>
              <a:rect b="b" l="l" r="r" t="t"/>
              <a:pathLst>
                <a:path extrusionOk="0" h="3287" w="12811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57687" y="3084780"/>
              <a:ext cx="90934" cy="107118"/>
            </a:xfrm>
            <a:custGeom>
              <a:rect b="b" l="l" r="r" t="t"/>
              <a:pathLst>
                <a:path extrusionOk="0" h="3991" w="3388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7974" y="3158564"/>
              <a:ext cx="340251" cy="146734"/>
            </a:xfrm>
            <a:custGeom>
              <a:rect b="b" l="l" r="r" t="t"/>
              <a:pathLst>
                <a:path extrusionOk="0" h="5467" w="12677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824378" y="3255780"/>
              <a:ext cx="351040" cy="54029"/>
            </a:xfrm>
            <a:custGeom>
              <a:rect b="b" l="l" r="r" t="t"/>
              <a:pathLst>
                <a:path extrusionOk="0" h="2013" w="13079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780279" y="1856214"/>
              <a:ext cx="243949" cy="1252864"/>
            </a:xfrm>
            <a:custGeom>
              <a:rect b="b" l="l" r="r" t="t"/>
              <a:pathLst>
                <a:path extrusionOk="0" h="46679" w="9089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69389" y="1216259"/>
              <a:ext cx="119733" cy="114338"/>
            </a:xfrm>
            <a:custGeom>
              <a:rect b="b" l="l" r="r" t="t"/>
              <a:pathLst>
                <a:path extrusionOk="0" h="4260" w="4461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05582" y="1294579"/>
              <a:ext cx="407726" cy="670544"/>
            </a:xfrm>
            <a:custGeom>
              <a:rect b="b" l="l" r="r" t="t"/>
              <a:pathLst>
                <a:path extrusionOk="0" h="24983" w="15191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863082" y="1300887"/>
              <a:ext cx="174648" cy="337540"/>
            </a:xfrm>
            <a:custGeom>
              <a:rect b="b" l="l" r="r" t="t"/>
              <a:pathLst>
                <a:path extrusionOk="0" h="12576" w="6507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937779" y="1313475"/>
              <a:ext cx="99952" cy="324952"/>
            </a:xfrm>
            <a:custGeom>
              <a:rect b="b" l="l" r="r" t="t"/>
              <a:pathLst>
                <a:path extrusionOk="0" h="12107" w="3724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860371" y="1291868"/>
              <a:ext cx="97241" cy="73837"/>
            </a:xfrm>
            <a:custGeom>
              <a:rect b="b" l="l" r="r" t="t"/>
              <a:pathLst>
                <a:path extrusionOk="0" h="2751" w="3623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957588" y="1277482"/>
              <a:ext cx="47722" cy="63020"/>
            </a:xfrm>
            <a:custGeom>
              <a:rect b="b" l="l" r="r" t="t"/>
              <a:pathLst>
                <a:path extrusionOk="0" h="2348" w="1778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796491" y="1594306"/>
              <a:ext cx="52231" cy="369023"/>
            </a:xfrm>
            <a:custGeom>
              <a:rect b="b" l="l" r="r" t="t"/>
              <a:pathLst>
                <a:path extrusionOk="0" h="13749" w="1946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871188" y="1226163"/>
              <a:ext cx="94530" cy="55827"/>
            </a:xfrm>
            <a:custGeom>
              <a:rect b="b" l="l" r="r" t="t"/>
              <a:pathLst>
                <a:path extrusionOk="0" h="2080" w="3522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782990" y="976869"/>
              <a:ext cx="228623" cy="288933"/>
            </a:xfrm>
            <a:custGeom>
              <a:rect b="b" l="l" r="r" t="t"/>
              <a:pathLst>
                <a:path extrusionOk="0" h="10765" w="8518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968377" y="1087559"/>
              <a:ext cx="43239" cy="67529"/>
            </a:xfrm>
            <a:custGeom>
              <a:rect b="b" l="l" r="r" t="t"/>
              <a:pathLst>
                <a:path extrusionOk="0" h="2516" w="1611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682177" y="1475483"/>
              <a:ext cx="203420" cy="740757"/>
            </a:xfrm>
            <a:custGeom>
              <a:rect b="b" l="l" r="r" t="t"/>
              <a:pathLst>
                <a:path extrusionOk="0" h="27599" w="7579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928788" y="1093867"/>
              <a:ext cx="17124" cy="19835"/>
            </a:xfrm>
            <a:custGeom>
              <a:rect b="b" l="l" r="r" t="t"/>
              <a:pathLst>
                <a:path extrusionOk="0" h="739" w="638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783875" y="1722093"/>
              <a:ext cx="274546" cy="414061"/>
            </a:xfrm>
            <a:custGeom>
              <a:rect b="b" l="l" r="r" t="t"/>
              <a:pathLst>
                <a:path extrusionOk="0" h="15427" w="10229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07082" y="1647396"/>
              <a:ext cx="119733" cy="296126"/>
            </a:xfrm>
            <a:custGeom>
              <a:rect b="b" l="l" r="r" t="t"/>
              <a:pathLst>
                <a:path extrusionOk="0" h="11033" w="4461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014302" y="834642"/>
              <a:ext cx="611147" cy="649850"/>
            </a:xfrm>
            <a:custGeom>
              <a:rect b="b" l="l" r="r" t="t"/>
              <a:pathLst>
                <a:path extrusionOk="0" h="24212" w="2277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756874" y="969649"/>
              <a:ext cx="206131" cy="262844"/>
            </a:xfrm>
            <a:custGeom>
              <a:rect b="b" l="l" r="r" t="t"/>
              <a:pathLst>
                <a:path extrusionOk="0" h="9793" w="768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14573" y="2233322"/>
              <a:ext cx="209728" cy="87337"/>
            </a:xfrm>
            <a:custGeom>
              <a:rect b="b" l="l" r="r" t="t"/>
              <a:pathLst>
                <a:path extrusionOk="0" fill="none" h="3254" w="7814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cap="flat" cmpd="sng" w="31850">
              <a:solidFill>
                <a:srgbClr val="56331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583162" y="2272026"/>
              <a:ext cx="517556" cy="382551"/>
            </a:xfrm>
            <a:custGeom>
              <a:rect b="b" l="l" r="r" t="t"/>
              <a:pathLst>
                <a:path extrusionOk="0" h="14253" w="19283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751479" y="2191022"/>
              <a:ext cx="123330" cy="106233"/>
            </a:xfrm>
            <a:custGeom>
              <a:rect b="b" l="l" r="r" t="t"/>
              <a:pathLst>
                <a:path extrusionOk="0" h="3958" w="4595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583162" y="2355741"/>
              <a:ext cx="63047" cy="165630"/>
            </a:xfrm>
            <a:custGeom>
              <a:rect b="b" l="l" r="r" t="t"/>
              <a:pathLst>
                <a:path extrusionOk="0" fill="none" h="6171" w="2349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597575" y="2282843"/>
              <a:ext cx="475229" cy="246633"/>
            </a:xfrm>
            <a:custGeom>
              <a:rect b="b" l="l" r="r" t="t"/>
              <a:pathLst>
                <a:path extrusionOk="0" h="9189" w="17706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803684" y="2491634"/>
              <a:ext cx="37818" cy="49547"/>
            </a:xfrm>
            <a:custGeom>
              <a:rect b="b" l="l" r="r" t="t"/>
              <a:pathLst>
                <a:path extrusionOk="0" h="1846" w="1409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612" name="Google Shape;612;p24"/>
          <p:cNvGrpSpPr/>
          <p:nvPr/>
        </p:nvGrpSpPr>
        <p:grpSpPr>
          <a:xfrm>
            <a:off x="6472275" y="3724875"/>
            <a:ext cx="2213400" cy="918981"/>
            <a:chOff x="6472275" y="3724875"/>
            <a:chExt cx="2213400" cy="918981"/>
          </a:xfrm>
        </p:grpSpPr>
        <p:sp>
          <p:nvSpPr>
            <p:cNvPr id="613" name="Google Shape;613;p24"/>
            <p:cNvSpPr txBox="1"/>
            <p:nvPr/>
          </p:nvSpPr>
          <p:spPr>
            <a:xfrm>
              <a:off x="6472275" y="3724875"/>
              <a:ext cx="2213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 Plan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4" name="Google Shape;614;p24"/>
            <p:cNvSpPr txBox="1"/>
            <p:nvPr/>
          </p:nvSpPr>
          <p:spPr>
            <a:xfrm>
              <a:off x="6611175" y="4019256"/>
              <a:ext cx="2074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It’s the only </a:t>
              </a:r>
              <a:r>
                <a:rPr lang="en-GB" sz="1200">
                  <a:solidFill>
                    <a:srgbClr val="000000"/>
                  </a:solidFill>
                  <a:highlight>
                    <a:srgbClr val="FFFFFF"/>
                  </a:highlight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astronomical object</a:t>
              </a:r>
              <a:r>
                <a:rPr lang="en-GB" sz="12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known to harbor </a:t>
              </a:r>
              <a:r>
                <a:rPr lang="en-GB" sz="1200">
                  <a:solidFill>
                    <a:srgbClr val="000000"/>
                  </a:solidFill>
                  <a:highlight>
                    <a:srgbClr val="FFFFFF"/>
                  </a:highlight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450075" y="1211300"/>
            <a:ext cx="2213400" cy="918240"/>
            <a:chOff x="450075" y="1211300"/>
            <a:chExt cx="2213400" cy="918240"/>
          </a:xfrm>
        </p:grpSpPr>
        <p:sp>
          <p:nvSpPr>
            <p:cNvPr id="616" name="Google Shape;616;p24"/>
            <p:cNvSpPr txBox="1"/>
            <p:nvPr/>
          </p:nvSpPr>
          <p:spPr>
            <a:xfrm>
              <a:off x="450075" y="1211300"/>
              <a:ext cx="2213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Improvement Potential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7" name="Google Shape;617;p24"/>
            <p:cNvSpPr txBox="1"/>
            <p:nvPr/>
          </p:nvSpPr>
          <p:spPr>
            <a:xfrm>
              <a:off x="450075" y="1504940"/>
              <a:ext cx="1987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to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8" name="Google Shape;618;p24"/>
          <p:cNvGrpSpPr/>
          <p:nvPr/>
        </p:nvGrpSpPr>
        <p:grpSpPr>
          <a:xfrm>
            <a:off x="450075" y="2461331"/>
            <a:ext cx="2213400" cy="925366"/>
            <a:chOff x="450075" y="2461331"/>
            <a:chExt cx="2213400" cy="925366"/>
          </a:xfrm>
        </p:grpSpPr>
        <p:sp>
          <p:nvSpPr>
            <p:cNvPr id="619" name="Google Shape;619;p24"/>
            <p:cNvSpPr txBox="1"/>
            <p:nvPr/>
          </p:nvSpPr>
          <p:spPr>
            <a:xfrm>
              <a:off x="450075" y="2461331"/>
              <a:ext cx="2213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New Method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0" name="Google Shape;620;p24"/>
            <p:cNvSpPr txBox="1"/>
            <p:nvPr/>
          </p:nvSpPr>
          <p:spPr>
            <a:xfrm>
              <a:off x="450075" y="2762098"/>
              <a:ext cx="1987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1" name="Google Shape;621;p24"/>
          <p:cNvGrpSpPr/>
          <p:nvPr/>
        </p:nvGrpSpPr>
        <p:grpSpPr>
          <a:xfrm>
            <a:off x="450075" y="3724875"/>
            <a:ext cx="2213400" cy="918980"/>
            <a:chOff x="450075" y="3724875"/>
            <a:chExt cx="2213400" cy="918980"/>
          </a:xfrm>
        </p:grpSpPr>
        <p:sp>
          <p:nvSpPr>
            <p:cNvPr id="622" name="Google Shape;622;p24"/>
            <p:cNvSpPr txBox="1"/>
            <p:nvPr/>
          </p:nvSpPr>
          <p:spPr>
            <a:xfrm>
              <a:off x="450075" y="3724875"/>
              <a:ext cx="2213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 Plan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3" name="Google Shape;623;p24"/>
            <p:cNvSpPr txBox="1"/>
            <p:nvPr/>
          </p:nvSpPr>
          <p:spPr>
            <a:xfrm>
              <a:off x="450075" y="4019255"/>
              <a:ext cx="1987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4" name="Google Shape;624;p24"/>
          <p:cNvGrpSpPr/>
          <p:nvPr/>
        </p:nvGrpSpPr>
        <p:grpSpPr>
          <a:xfrm>
            <a:off x="6472275" y="1211300"/>
            <a:ext cx="2213400" cy="918240"/>
            <a:chOff x="6472275" y="1211300"/>
            <a:chExt cx="2213400" cy="918240"/>
          </a:xfrm>
        </p:grpSpPr>
        <p:sp>
          <p:nvSpPr>
            <p:cNvPr id="625" name="Google Shape;625;p24"/>
            <p:cNvSpPr txBox="1"/>
            <p:nvPr/>
          </p:nvSpPr>
          <p:spPr>
            <a:xfrm>
              <a:off x="6472275" y="1211300"/>
              <a:ext cx="2213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Current Methods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6" name="Google Shape;626;p24"/>
            <p:cNvSpPr txBox="1"/>
            <p:nvPr/>
          </p:nvSpPr>
          <p:spPr>
            <a:xfrm>
              <a:off x="6611175" y="1504940"/>
              <a:ext cx="2074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the fourth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>
            <a:off x="6472275" y="2461331"/>
            <a:ext cx="2213400" cy="925366"/>
            <a:chOff x="6472275" y="2461331"/>
            <a:chExt cx="2213400" cy="925366"/>
          </a:xfrm>
        </p:grpSpPr>
        <p:sp>
          <p:nvSpPr>
            <p:cNvPr id="628" name="Google Shape;628;p24"/>
            <p:cNvSpPr txBox="1"/>
            <p:nvPr/>
          </p:nvSpPr>
          <p:spPr>
            <a:xfrm>
              <a:off x="6472275" y="2461331"/>
              <a:ext cx="2213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Original Ideas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9" name="Google Shape;629;p24"/>
            <p:cNvSpPr txBox="1"/>
            <p:nvPr/>
          </p:nvSpPr>
          <p:spPr>
            <a:xfrm>
              <a:off x="6611175" y="2762098"/>
              <a:ext cx="2074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It is the fourth-largest planet by diameter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0" name="Google Shape;630;p24"/>
          <p:cNvGrpSpPr/>
          <p:nvPr/>
        </p:nvGrpSpPr>
        <p:grpSpPr>
          <a:xfrm>
            <a:off x="2904950" y="1149200"/>
            <a:ext cx="3298625" cy="3589347"/>
            <a:chOff x="2904950" y="1149200"/>
            <a:chExt cx="3298625" cy="3589347"/>
          </a:xfrm>
        </p:grpSpPr>
        <p:grpSp>
          <p:nvGrpSpPr>
            <p:cNvPr id="631" name="Google Shape;631;p24"/>
            <p:cNvGrpSpPr/>
            <p:nvPr/>
          </p:nvGrpSpPr>
          <p:grpSpPr>
            <a:xfrm>
              <a:off x="3305700" y="1442075"/>
              <a:ext cx="2521570" cy="2949325"/>
              <a:chOff x="3305700" y="1442075"/>
              <a:chExt cx="2521570" cy="2949325"/>
            </a:xfrm>
          </p:grpSpPr>
          <p:sp>
            <p:nvSpPr>
              <p:cNvPr id="632" name="Google Shape;632;p24"/>
              <p:cNvSpPr/>
              <p:nvPr/>
            </p:nvSpPr>
            <p:spPr>
              <a:xfrm rot="5400000">
                <a:off x="3116813" y="1670713"/>
                <a:ext cx="2920200" cy="2462925"/>
              </a:xfrm>
              <a:prstGeom prst="flowChartPreparation">
                <a:avLst/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33" name="Google Shape;633;p24"/>
              <p:cNvCxnSpPr/>
              <p:nvPr/>
            </p:nvCxnSpPr>
            <p:spPr>
              <a:xfrm>
                <a:off x="3305700" y="2207225"/>
                <a:ext cx="2510700" cy="144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24"/>
              <p:cNvCxnSpPr/>
              <p:nvPr/>
            </p:nvCxnSpPr>
            <p:spPr>
              <a:xfrm flipH="1">
                <a:off x="3305700" y="2207225"/>
                <a:ext cx="2510700" cy="144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24"/>
              <p:cNvCxnSpPr/>
              <p:nvPr/>
            </p:nvCxnSpPr>
            <p:spPr>
              <a:xfrm flipH="1">
                <a:off x="3317450" y="1469400"/>
                <a:ext cx="1267500" cy="2160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24"/>
              <p:cNvCxnSpPr/>
              <p:nvPr/>
            </p:nvCxnSpPr>
            <p:spPr>
              <a:xfrm>
                <a:off x="4559770" y="1469400"/>
                <a:ext cx="1267500" cy="2160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24"/>
              <p:cNvCxnSpPr/>
              <p:nvPr/>
            </p:nvCxnSpPr>
            <p:spPr>
              <a:xfrm rot="10800000">
                <a:off x="3317450" y="2231400"/>
                <a:ext cx="1267500" cy="2160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24"/>
              <p:cNvCxnSpPr/>
              <p:nvPr/>
            </p:nvCxnSpPr>
            <p:spPr>
              <a:xfrm flipH="1" rot="10800000">
                <a:off x="4559770" y="2231400"/>
                <a:ext cx="1267500" cy="2160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9" name="Google Shape;639;p24"/>
            <p:cNvSpPr/>
            <p:nvPr/>
          </p:nvSpPr>
          <p:spPr>
            <a:xfrm>
              <a:off x="4167759" y="1149200"/>
              <a:ext cx="810000" cy="81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67759" y="3928547"/>
              <a:ext cx="810000" cy="81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5400000">
              <a:off x="5393572" y="1829744"/>
              <a:ext cx="810000" cy="81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5400000">
              <a:off x="2941556" y="1829744"/>
              <a:ext cx="810000" cy="81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5400000">
              <a:off x="5393572" y="3224575"/>
              <a:ext cx="810000" cy="81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5400000">
              <a:off x="2941556" y="3224575"/>
              <a:ext cx="810000" cy="81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202421" y="2537122"/>
              <a:ext cx="740400" cy="7404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 txBox="1"/>
            <p:nvPr/>
          </p:nvSpPr>
          <p:spPr>
            <a:xfrm>
              <a:off x="5393575" y="3438475"/>
              <a:ext cx="810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7" name="Google Shape;647;p24"/>
            <p:cNvSpPr txBox="1"/>
            <p:nvPr/>
          </p:nvSpPr>
          <p:spPr>
            <a:xfrm>
              <a:off x="2904950" y="2057893"/>
              <a:ext cx="84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8" name="Google Shape;648;p24"/>
            <p:cNvSpPr txBox="1"/>
            <p:nvPr/>
          </p:nvSpPr>
          <p:spPr>
            <a:xfrm>
              <a:off x="2941550" y="3438475"/>
              <a:ext cx="810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9" name="Google Shape;649;p24"/>
            <p:cNvSpPr txBox="1"/>
            <p:nvPr/>
          </p:nvSpPr>
          <p:spPr>
            <a:xfrm>
              <a:off x="4167750" y="4185943"/>
              <a:ext cx="810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0" name="Google Shape;650;p24"/>
            <p:cNvSpPr txBox="1"/>
            <p:nvPr/>
          </p:nvSpPr>
          <p:spPr>
            <a:xfrm>
              <a:off x="4076432" y="1384219"/>
              <a:ext cx="994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1" name="Google Shape;651;p24"/>
            <p:cNvSpPr txBox="1"/>
            <p:nvPr/>
          </p:nvSpPr>
          <p:spPr>
            <a:xfrm>
              <a:off x="5393575" y="2057893"/>
              <a:ext cx="810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657" name="Google Shape;657;p25"/>
          <p:cNvSpPr txBox="1"/>
          <p:nvPr/>
        </p:nvSpPr>
        <p:spPr>
          <a:xfrm>
            <a:off x="692987" y="1698250"/>
            <a:ext cx="70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Fira Sans"/>
                <a:ea typeface="Fira Sans"/>
                <a:cs typeface="Fira Sans"/>
                <a:sym typeface="Fira Sans"/>
              </a:rPr>
              <a:t>Global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8" name="Google Shape;658;p25"/>
          <p:cNvSpPr txBox="1"/>
          <p:nvPr/>
        </p:nvSpPr>
        <p:spPr>
          <a:xfrm>
            <a:off x="692987" y="2597044"/>
            <a:ext cx="70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Fira Sans"/>
                <a:ea typeface="Fira Sans"/>
                <a:cs typeface="Fira Sans"/>
                <a:sym typeface="Fira Sans"/>
              </a:rPr>
              <a:t>Mixed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9" name="Google Shape;659;p25"/>
          <p:cNvSpPr txBox="1"/>
          <p:nvPr/>
        </p:nvSpPr>
        <p:spPr>
          <a:xfrm>
            <a:off x="692987" y="3495825"/>
            <a:ext cx="70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Fira Sans"/>
                <a:ea typeface="Fira Sans"/>
                <a:cs typeface="Fira Sans"/>
                <a:sym typeface="Fira Sans"/>
              </a:rPr>
              <a:t>Local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2005988" y="4472825"/>
            <a:ext cx="1716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Fira Sans"/>
                <a:ea typeface="Fira Sans"/>
                <a:cs typeface="Fira Sans"/>
                <a:sym typeface="Fira Sans"/>
              </a:rPr>
              <a:t>Research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1" name="Google Shape;661;p25"/>
          <p:cNvSpPr txBox="1"/>
          <p:nvPr/>
        </p:nvSpPr>
        <p:spPr>
          <a:xfrm>
            <a:off x="4234726" y="4472825"/>
            <a:ext cx="1716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Fira Sans"/>
                <a:ea typeface="Fira Sans"/>
                <a:cs typeface="Fira Sans"/>
                <a:sym typeface="Fira Sans"/>
              </a:rPr>
              <a:t>Development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2" name="Google Shape;662;p25"/>
          <p:cNvSpPr txBox="1"/>
          <p:nvPr/>
        </p:nvSpPr>
        <p:spPr>
          <a:xfrm>
            <a:off x="6463463" y="4472825"/>
            <a:ext cx="1716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Fira Sans"/>
                <a:ea typeface="Fira Sans"/>
                <a:cs typeface="Fira Sans"/>
                <a:sym typeface="Fira Sans"/>
              </a:rPr>
              <a:t>Commercialization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3" name="Google Shape;663;p25"/>
          <p:cNvSpPr/>
          <p:nvPr/>
        </p:nvSpPr>
        <p:spPr>
          <a:xfrm>
            <a:off x="1526313" y="1286900"/>
            <a:ext cx="6732475" cy="3122825"/>
          </a:xfrm>
          <a:custGeom>
            <a:rect b="b" l="l" r="r" t="t"/>
            <a:pathLst>
              <a:path extrusionOk="0" h="124913" w="269299">
                <a:moveTo>
                  <a:pt x="0" y="0"/>
                </a:moveTo>
                <a:lnTo>
                  <a:pt x="0" y="124913"/>
                </a:lnTo>
                <a:lnTo>
                  <a:pt x="269299" y="124546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64" name="Google Shape;664;p25"/>
          <p:cNvCxnSpPr>
            <a:stCxn id="657" idx="3"/>
          </p:cNvCxnSpPr>
          <p:nvPr/>
        </p:nvCxnSpPr>
        <p:spPr>
          <a:xfrm>
            <a:off x="1402787" y="1827850"/>
            <a:ext cx="681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5"/>
          <p:cNvCxnSpPr>
            <a:stCxn id="658" idx="3"/>
          </p:cNvCxnSpPr>
          <p:nvPr/>
        </p:nvCxnSpPr>
        <p:spPr>
          <a:xfrm>
            <a:off x="1402787" y="2726644"/>
            <a:ext cx="681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5"/>
          <p:cNvCxnSpPr>
            <a:stCxn id="659" idx="3"/>
          </p:cNvCxnSpPr>
          <p:nvPr/>
        </p:nvCxnSpPr>
        <p:spPr>
          <a:xfrm>
            <a:off x="1402787" y="3625425"/>
            <a:ext cx="681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5"/>
          <p:cNvCxnSpPr>
            <a:stCxn id="660" idx="0"/>
          </p:cNvCxnSpPr>
          <p:nvPr/>
        </p:nvCxnSpPr>
        <p:spPr>
          <a:xfrm rot="10800000">
            <a:off x="2863988" y="1184825"/>
            <a:ext cx="0" cy="3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5"/>
          <p:cNvCxnSpPr>
            <a:stCxn id="661" idx="0"/>
          </p:cNvCxnSpPr>
          <p:nvPr/>
        </p:nvCxnSpPr>
        <p:spPr>
          <a:xfrm rot="10800000">
            <a:off x="5092726" y="1175525"/>
            <a:ext cx="0" cy="3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5"/>
          <p:cNvCxnSpPr>
            <a:stCxn id="662" idx="0"/>
          </p:cNvCxnSpPr>
          <p:nvPr/>
        </p:nvCxnSpPr>
        <p:spPr>
          <a:xfrm rot="10800000">
            <a:off x="7321463" y="1184825"/>
            <a:ext cx="0" cy="32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70" name="Google Shape;670;p25"/>
          <p:cNvGrpSpPr/>
          <p:nvPr/>
        </p:nvGrpSpPr>
        <p:grpSpPr>
          <a:xfrm>
            <a:off x="1657863" y="2019342"/>
            <a:ext cx="1330500" cy="1161458"/>
            <a:chOff x="1753975" y="2019342"/>
            <a:chExt cx="1330500" cy="1161458"/>
          </a:xfrm>
        </p:grpSpPr>
        <p:sp>
          <p:nvSpPr>
            <p:cNvPr id="671" name="Google Shape;671;p25"/>
            <p:cNvSpPr/>
            <p:nvPr/>
          </p:nvSpPr>
          <p:spPr>
            <a:xfrm>
              <a:off x="2235175" y="2019342"/>
              <a:ext cx="368100" cy="3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 txBox="1"/>
            <p:nvPr/>
          </p:nvSpPr>
          <p:spPr>
            <a:xfrm>
              <a:off x="2064325" y="2446700"/>
              <a:ext cx="7098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Task 1</a:t>
              </a:r>
              <a:endParaRPr b="1" sz="1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73" name="Google Shape;673;p25"/>
            <p:cNvSpPr txBox="1"/>
            <p:nvPr/>
          </p:nvSpPr>
          <p:spPr>
            <a:xfrm>
              <a:off x="1753975" y="2629700"/>
              <a:ext cx="13305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74" name="Google Shape;674;p25"/>
          <p:cNvSpPr/>
          <p:nvPr/>
        </p:nvSpPr>
        <p:spPr>
          <a:xfrm>
            <a:off x="5940563" y="1134492"/>
            <a:ext cx="368100" cy="36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 txBox="1"/>
          <p:nvPr/>
        </p:nvSpPr>
        <p:spPr>
          <a:xfrm>
            <a:off x="5769713" y="1561850"/>
            <a:ext cx="70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Task 4</a:t>
            </a:r>
            <a:endParaRPr b="1" sz="12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 txBox="1"/>
          <p:nvPr/>
        </p:nvSpPr>
        <p:spPr>
          <a:xfrm>
            <a:off x="5459363" y="1744850"/>
            <a:ext cx="1330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the fourth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7" name="Google Shape;677;p25"/>
          <p:cNvGrpSpPr/>
          <p:nvPr/>
        </p:nvGrpSpPr>
        <p:grpSpPr>
          <a:xfrm>
            <a:off x="7120513" y="2919042"/>
            <a:ext cx="1330500" cy="1161458"/>
            <a:chOff x="7216625" y="2919042"/>
            <a:chExt cx="1330500" cy="1161458"/>
          </a:xfrm>
        </p:grpSpPr>
        <p:sp>
          <p:nvSpPr>
            <p:cNvPr id="678" name="Google Shape;678;p25"/>
            <p:cNvSpPr/>
            <p:nvPr/>
          </p:nvSpPr>
          <p:spPr>
            <a:xfrm>
              <a:off x="7697825" y="2919042"/>
              <a:ext cx="368100" cy="368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 txBox="1"/>
            <p:nvPr/>
          </p:nvSpPr>
          <p:spPr>
            <a:xfrm>
              <a:off x="7526975" y="3346400"/>
              <a:ext cx="7098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Task 2</a:t>
              </a:r>
              <a:endParaRPr b="1" sz="12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80" name="Google Shape;680;p25"/>
            <p:cNvSpPr txBox="1"/>
            <p:nvPr/>
          </p:nvSpPr>
          <p:spPr>
            <a:xfrm>
              <a:off x="7216625" y="3529400"/>
              <a:ext cx="13305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1" name="Google Shape;681;p25"/>
          <p:cNvSpPr/>
          <p:nvPr/>
        </p:nvSpPr>
        <p:spPr>
          <a:xfrm>
            <a:off x="4304525" y="2919042"/>
            <a:ext cx="368100" cy="36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 txBox="1"/>
          <p:nvPr/>
        </p:nvSpPr>
        <p:spPr>
          <a:xfrm>
            <a:off x="4133675" y="3346400"/>
            <a:ext cx="70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Task 3</a:t>
            </a:r>
            <a:endParaRPr b="1" sz="12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3" name="Google Shape;683;p25"/>
          <p:cNvSpPr txBox="1"/>
          <p:nvPr/>
        </p:nvSpPr>
        <p:spPr>
          <a:xfrm>
            <a:off x="3823325" y="3529400"/>
            <a:ext cx="1330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the third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689" name="Google Shape;689;p26"/>
          <p:cNvGrpSpPr/>
          <p:nvPr/>
        </p:nvGrpSpPr>
        <p:grpSpPr>
          <a:xfrm>
            <a:off x="5440162" y="1407471"/>
            <a:ext cx="1589251" cy="2867389"/>
            <a:chOff x="5440162" y="1407471"/>
            <a:chExt cx="1589251" cy="2867389"/>
          </a:xfrm>
        </p:grpSpPr>
        <p:sp>
          <p:nvSpPr>
            <p:cNvPr id="690" name="Google Shape;690;p26"/>
            <p:cNvSpPr/>
            <p:nvPr/>
          </p:nvSpPr>
          <p:spPr>
            <a:xfrm>
              <a:off x="6559703" y="1407471"/>
              <a:ext cx="152812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781689" y="4105265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6580134" y="4105265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440162" y="2045142"/>
              <a:ext cx="163334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537935" y="1496097"/>
              <a:ext cx="1491477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40162" y="1407472"/>
              <a:ext cx="1151635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918493" y="3719786"/>
              <a:ext cx="698389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5579476" y="2383153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Analysis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8" name="Google Shape;698;p26"/>
            <p:cNvSpPr txBox="1"/>
            <p:nvPr/>
          </p:nvSpPr>
          <p:spPr>
            <a:xfrm>
              <a:off x="5579476" y="2774355"/>
              <a:ext cx="14082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-GB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6110138" y="3863651"/>
              <a:ext cx="300058" cy="310911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6151951" y="3951601"/>
              <a:ext cx="258245" cy="146592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6"/>
          <p:cNvGrpSpPr/>
          <p:nvPr/>
        </p:nvGrpSpPr>
        <p:grpSpPr>
          <a:xfrm>
            <a:off x="2119896" y="1712272"/>
            <a:ext cx="1589251" cy="2867388"/>
            <a:chOff x="2119896" y="1712272"/>
            <a:chExt cx="1589251" cy="2867388"/>
          </a:xfrm>
        </p:grpSpPr>
        <p:sp>
          <p:nvSpPr>
            <p:cNvPr id="702" name="Google Shape;702;p26"/>
            <p:cNvSpPr/>
            <p:nvPr/>
          </p:nvSpPr>
          <p:spPr>
            <a:xfrm>
              <a:off x="2119906" y="2349943"/>
              <a:ext cx="163305" cy="185025"/>
            </a:xfrm>
            <a:custGeom>
              <a:rect b="b" l="l" r="r" t="t"/>
              <a:pathLst>
                <a:path extrusionOk="0" h="6263" w="5727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2461395" y="4410066"/>
              <a:ext cx="173856" cy="169574"/>
            </a:xfrm>
            <a:custGeom>
              <a:rect b="b" l="l" r="r" t="t"/>
              <a:pathLst>
                <a:path extrusionOk="0" h="5740" w="6097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3259868" y="4410066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3244243" y="1712272"/>
              <a:ext cx="153154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217984" y="1800897"/>
              <a:ext cx="1491163" cy="2632899"/>
            </a:xfrm>
            <a:custGeom>
              <a:rect b="b" l="l" r="r" t="t"/>
              <a:pathLst>
                <a:path extrusionOk="0" h="84273" w="52294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119896" y="1712272"/>
              <a:ext cx="1151635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598199" y="4024586"/>
              <a:ext cx="698760" cy="555074"/>
            </a:xfrm>
            <a:custGeom>
              <a:rect b="b" l="l" r="r" t="t"/>
              <a:pathLst>
                <a:path extrusionOk="0" h="18789" w="24505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2259485" y="2687947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Development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0" name="Google Shape;710;p26"/>
            <p:cNvSpPr txBox="1"/>
            <p:nvPr/>
          </p:nvSpPr>
          <p:spPr>
            <a:xfrm>
              <a:off x="2259485" y="3079148"/>
              <a:ext cx="14082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954576" y="4122462"/>
              <a:ext cx="18778" cy="49610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3011694" y="4143487"/>
              <a:ext cx="38368" cy="38339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3067081" y="4259711"/>
              <a:ext cx="38395" cy="20406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805380" y="4259711"/>
              <a:ext cx="38395" cy="19507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879545" y="4143487"/>
              <a:ext cx="38395" cy="38339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2822427" y="4181629"/>
              <a:ext cx="40099" cy="29204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3047491" y="4181966"/>
              <a:ext cx="40072" cy="30131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856546" y="4180027"/>
              <a:ext cx="191811" cy="274048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6"/>
          <p:cNvGrpSpPr/>
          <p:nvPr/>
        </p:nvGrpSpPr>
        <p:grpSpPr>
          <a:xfrm>
            <a:off x="3777477" y="1559871"/>
            <a:ext cx="1594355" cy="2867388"/>
            <a:chOff x="3777477" y="1559871"/>
            <a:chExt cx="1594355" cy="2867388"/>
          </a:xfrm>
        </p:grpSpPr>
        <p:sp>
          <p:nvSpPr>
            <p:cNvPr id="720" name="Google Shape;720;p26"/>
            <p:cNvSpPr/>
            <p:nvPr/>
          </p:nvSpPr>
          <p:spPr>
            <a:xfrm>
              <a:off x="4119004" y="4257665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4917136" y="4257665"/>
              <a:ext cx="173856" cy="169574"/>
            </a:xfrm>
            <a:custGeom>
              <a:rect b="b" l="l" r="r" t="t"/>
              <a:pathLst>
                <a:path extrusionOk="0" h="5740" w="6097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4901853" y="1559871"/>
              <a:ext cx="152812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777477" y="2197542"/>
              <a:ext cx="162992" cy="185025"/>
            </a:xfrm>
            <a:custGeom>
              <a:rect b="b" l="l" r="r" t="t"/>
              <a:pathLst>
                <a:path extrusionOk="0" h="6263" w="5716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880355" y="1653713"/>
              <a:ext cx="1491477" cy="2633274"/>
            </a:xfrm>
            <a:custGeom>
              <a:rect b="b" l="l" r="r" t="t"/>
              <a:pathLst>
                <a:path extrusionOk="0" h="84285" w="5230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3777477" y="1559871"/>
              <a:ext cx="1151635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4255809" y="3872185"/>
              <a:ext cx="698389" cy="555074"/>
            </a:xfrm>
            <a:custGeom>
              <a:rect b="b" l="l" r="r" t="t"/>
              <a:pathLst>
                <a:path extrusionOk="0" h="18789" w="24492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727" name="Google Shape;727;p26"/>
            <p:cNvSpPr txBox="1"/>
            <p:nvPr/>
          </p:nvSpPr>
          <p:spPr>
            <a:xfrm>
              <a:off x="3922013" y="2535559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Review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728;p26"/>
            <p:cNvSpPr txBox="1"/>
            <p:nvPr/>
          </p:nvSpPr>
          <p:spPr>
            <a:xfrm>
              <a:off x="3922013" y="2926759"/>
              <a:ext cx="14082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4497596" y="4243800"/>
              <a:ext cx="18341" cy="19077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4445075" y="4041536"/>
              <a:ext cx="230040" cy="273571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4505554" y="4004225"/>
              <a:ext cx="107467" cy="56388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4691006" y="4132709"/>
              <a:ext cx="52546" cy="111118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4692597" y="4078005"/>
              <a:ext cx="52546" cy="3649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4696564" y="4252904"/>
              <a:ext cx="43805" cy="45626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6"/>
          <p:cNvGrpSpPr/>
          <p:nvPr/>
        </p:nvGrpSpPr>
        <p:grpSpPr>
          <a:xfrm>
            <a:off x="7097719" y="1255071"/>
            <a:ext cx="1589251" cy="2867389"/>
            <a:chOff x="7097719" y="1255071"/>
            <a:chExt cx="1589251" cy="2867389"/>
          </a:xfrm>
        </p:grpSpPr>
        <p:sp>
          <p:nvSpPr>
            <p:cNvPr id="736" name="Google Shape;736;p26"/>
            <p:cNvSpPr/>
            <p:nvPr/>
          </p:nvSpPr>
          <p:spPr>
            <a:xfrm>
              <a:off x="8212978" y="1255071"/>
              <a:ext cx="152812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7439246" y="3952865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237692" y="3952865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097719" y="1892742"/>
              <a:ext cx="163334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195493" y="1343697"/>
              <a:ext cx="1491477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7097719" y="1255072"/>
              <a:ext cx="1151635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7576051" y="3567386"/>
              <a:ext cx="698389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743" name="Google Shape;743;p26"/>
            <p:cNvSpPr txBox="1"/>
            <p:nvPr/>
          </p:nvSpPr>
          <p:spPr>
            <a:xfrm>
              <a:off x="7237034" y="2230753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4" name="Google Shape;744;p26"/>
            <p:cNvSpPr txBox="1"/>
            <p:nvPr/>
          </p:nvSpPr>
          <p:spPr>
            <a:xfrm>
              <a:off x="7237034" y="2621955"/>
              <a:ext cx="14082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7775625" y="3682471"/>
              <a:ext cx="301767" cy="301767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7867660" y="3793984"/>
              <a:ext cx="119060" cy="78757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7" name="Google Shape;747;p26"/>
          <p:cNvGrpSpPr/>
          <p:nvPr/>
        </p:nvGrpSpPr>
        <p:grpSpPr>
          <a:xfrm>
            <a:off x="457211" y="1864672"/>
            <a:ext cx="1594355" cy="2867388"/>
            <a:chOff x="457211" y="1864672"/>
            <a:chExt cx="1594355" cy="2867388"/>
          </a:xfrm>
        </p:grpSpPr>
        <p:sp>
          <p:nvSpPr>
            <p:cNvPr id="748" name="Google Shape;748;p26"/>
            <p:cNvSpPr/>
            <p:nvPr/>
          </p:nvSpPr>
          <p:spPr>
            <a:xfrm>
              <a:off x="457211" y="2502342"/>
              <a:ext cx="163334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798738" y="4562465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1597184" y="4562465"/>
              <a:ext cx="173514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581559" y="1864672"/>
              <a:ext cx="153154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560090" y="1958514"/>
              <a:ext cx="1491477" cy="2633274"/>
            </a:xfrm>
            <a:custGeom>
              <a:rect b="b" l="l" r="r" t="t"/>
              <a:pathLst>
                <a:path extrusionOk="0" h="84285" w="5230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457211" y="1864672"/>
              <a:ext cx="1151635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35543" y="4176986"/>
              <a:ext cx="698389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755" name="Google Shape;755;p26"/>
            <p:cNvSpPr txBox="1"/>
            <p:nvPr/>
          </p:nvSpPr>
          <p:spPr>
            <a:xfrm>
              <a:off x="601734" y="2840356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Examination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26"/>
            <p:cNvSpPr txBox="1"/>
            <p:nvPr/>
          </p:nvSpPr>
          <p:spPr>
            <a:xfrm>
              <a:off x="601734" y="3231558"/>
              <a:ext cx="14082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1335730" y="4314328"/>
              <a:ext cx="99044" cy="104227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1262753" y="4546725"/>
              <a:ext cx="80445" cy="7848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1150333" y="4341624"/>
              <a:ext cx="257642" cy="268816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1134712" y="4408446"/>
              <a:ext cx="75955" cy="83909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766" name="Google Shape;766;p27"/>
          <p:cNvGrpSpPr/>
          <p:nvPr/>
        </p:nvGrpSpPr>
        <p:grpSpPr>
          <a:xfrm>
            <a:off x="689225" y="1388550"/>
            <a:ext cx="1599900" cy="1692828"/>
            <a:chOff x="689225" y="1388550"/>
            <a:chExt cx="1599900" cy="1692828"/>
          </a:xfrm>
        </p:grpSpPr>
        <p:sp>
          <p:nvSpPr>
            <p:cNvPr id="767" name="Google Shape;767;p27"/>
            <p:cNvSpPr/>
            <p:nvPr/>
          </p:nvSpPr>
          <p:spPr>
            <a:xfrm>
              <a:off x="1489095" y="2266793"/>
              <a:ext cx="111" cy="491449"/>
            </a:xfrm>
            <a:custGeom>
              <a:rect b="b" l="l" r="r" t="t"/>
              <a:pathLst>
                <a:path extrusionOk="0" fill="none" h="4447" w="1">
                  <a:moveTo>
                    <a:pt x="1" y="1"/>
                  </a:moveTo>
                  <a:lnTo>
                    <a:pt x="1" y="444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436878" y="2184351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1"/>
                  </a:moveTo>
                  <a:cubicBezTo>
                    <a:pt x="212" y="1"/>
                    <a:pt x="0" y="212"/>
                    <a:pt x="0" y="473"/>
                  </a:cubicBezTo>
                  <a:cubicBezTo>
                    <a:pt x="0" y="734"/>
                    <a:pt x="212" y="946"/>
                    <a:pt x="473" y="946"/>
                  </a:cubicBezTo>
                  <a:cubicBezTo>
                    <a:pt x="734" y="946"/>
                    <a:pt x="945" y="734"/>
                    <a:pt x="945" y="473"/>
                  </a:cubicBezTo>
                  <a:cubicBezTo>
                    <a:pt x="945" y="212"/>
                    <a:pt x="734" y="1"/>
                    <a:pt x="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1046362" y="2758129"/>
              <a:ext cx="885647" cy="323249"/>
            </a:xfrm>
            <a:custGeom>
              <a:rect b="b" l="l" r="r" t="t"/>
              <a:pathLst>
                <a:path extrusionOk="0" h="2925" w="8014">
                  <a:moveTo>
                    <a:pt x="289" y="0"/>
                  </a:moveTo>
                  <a:cubicBezTo>
                    <a:pt x="129" y="0"/>
                    <a:pt x="0" y="145"/>
                    <a:pt x="0" y="325"/>
                  </a:cubicBezTo>
                  <a:lnTo>
                    <a:pt x="0" y="1160"/>
                  </a:lnTo>
                  <a:lnTo>
                    <a:pt x="269" y="1462"/>
                  </a:lnTo>
                  <a:lnTo>
                    <a:pt x="0" y="1764"/>
                  </a:lnTo>
                  <a:lnTo>
                    <a:pt x="0" y="2599"/>
                  </a:lnTo>
                  <a:cubicBezTo>
                    <a:pt x="0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6" y="2925"/>
                    <a:pt x="7745" y="2779"/>
                    <a:pt x="7745" y="2599"/>
                  </a:cubicBezTo>
                  <a:lnTo>
                    <a:pt x="7745" y="1764"/>
                  </a:lnTo>
                  <a:lnTo>
                    <a:pt x="8014" y="1462"/>
                  </a:lnTo>
                  <a:lnTo>
                    <a:pt x="7745" y="1160"/>
                  </a:lnTo>
                  <a:lnTo>
                    <a:pt x="7745" y="325"/>
                  </a:lnTo>
                  <a:cubicBezTo>
                    <a:pt x="7745" y="145"/>
                    <a:pt x="7616" y="0"/>
                    <a:pt x="7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 txBox="1"/>
            <p:nvPr/>
          </p:nvSpPr>
          <p:spPr>
            <a:xfrm>
              <a:off x="949450" y="1388550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1" name="Google Shape;771;p27"/>
            <p:cNvSpPr txBox="1"/>
            <p:nvPr/>
          </p:nvSpPr>
          <p:spPr>
            <a:xfrm>
              <a:off x="689225" y="1645650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2" name="Google Shape;772;p27"/>
          <p:cNvGrpSpPr/>
          <p:nvPr/>
        </p:nvGrpSpPr>
        <p:grpSpPr>
          <a:xfrm>
            <a:off x="1541375" y="2758129"/>
            <a:ext cx="1599900" cy="1684596"/>
            <a:chOff x="1541375" y="2758129"/>
            <a:chExt cx="1599900" cy="1684596"/>
          </a:xfrm>
        </p:grpSpPr>
        <p:sp>
          <p:nvSpPr>
            <p:cNvPr id="773" name="Google Shape;773;p27"/>
            <p:cNvSpPr/>
            <p:nvPr/>
          </p:nvSpPr>
          <p:spPr>
            <a:xfrm>
              <a:off x="1931901" y="2758129"/>
              <a:ext cx="885647" cy="323249"/>
            </a:xfrm>
            <a:custGeom>
              <a:rect b="b" l="l" r="r" t="t"/>
              <a:pathLst>
                <a:path extrusionOk="0" h="2925" w="8014">
                  <a:moveTo>
                    <a:pt x="289" y="0"/>
                  </a:moveTo>
                  <a:cubicBezTo>
                    <a:pt x="129" y="0"/>
                    <a:pt x="1" y="145"/>
                    <a:pt x="1" y="325"/>
                  </a:cubicBezTo>
                  <a:lnTo>
                    <a:pt x="1" y="1160"/>
                  </a:lnTo>
                  <a:lnTo>
                    <a:pt x="269" y="1462"/>
                  </a:lnTo>
                  <a:lnTo>
                    <a:pt x="1" y="1764"/>
                  </a:lnTo>
                  <a:lnTo>
                    <a:pt x="1" y="2599"/>
                  </a:lnTo>
                  <a:cubicBezTo>
                    <a:pt x="1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7" y="2925"/>
                    <a:pt x="7745" y="2779"/>
                    <a:pt x="7745" y="2599"/>
                  </a:cubicBezTo>
                  <a:lnTo>
                    <a:pt x="7745" y="1764"/>
                  </a:lnTo>
                  <a:lnTo>
                    <a:pt x="8013" y="1462"/>
                  </a:lnTo>
                  <a:lnTo>
                    <a:pt x="7745" y="1160"/>
                  </a:lnTo>
                  <a:lnTo>
                    <a:pt x="7745" y="325"/>
                  </a:lnTo>
                  <a:cubicBezTo>
                    <a:pt x="7745" y="145"/>
                    <a:pt x="7617" y="0"/>
                    <a:pt x="7456" y="0"/>
                  </a:cubicBezTo>
                  <a:close/>
                </a:path>
              </a:pathLst>
            </a:custGeom>
            <a:solidFill>
              <a:srgbClr val="97E3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341240" y="3081266"/>
              <a:ext cx="111" cy="491339"/>
            </a:xfrm>
            <a:custGeom>
              <a:rect b="b" l="l" r="r" t="t"/>
              <a:pathLst>
                <a:path extrusionOk="0" fill="none" h="4446" w="1">
                  <a:moveTo>
                    <a:pt x="1" y="4446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97E3BA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289078" y="3550500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0"/>
                  </a:moveTo>
                  <a:cubicBezTo>
                    <a:pt x="212" y="0"/>
                    <a:pt x="0" y="212"/>
                    <a:pt x="0" y="473"/>
                  </a:cubicBezTo>
                  <a:cubicBezTo>
                    <a:pt x="0" y="734"/>
                    <a:pt x="212" y="945"/>
                    <a:pt x="473" y="945"/>
                  </a:cubicBezTo>
                  <a:cubicBezTo>
                    <a:pt x="734" y="945"/>
                    <a:pt x="945" y="734"/>
                    <a:pt x="945" y="473"/>
                  </a:cubicBezTo>
                  <a:cubicBezTo>
                    <a:pt x="945" y="212"/>
                    <a:pt x="734" y="0"/>
                    <a:pt x="473" y="0"/>
                  </a:cubicBezTo>
                  <a:close/>
                </a:path>
              </a:pathLst>
            </a:custGeom>
            <a:solidFill>
              <a:srgbClr val="97E3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 txBox="1"/>
            <p:nvPr/>
          </p:nvSpPr>
          <p:spPr>
            <a:xfrm>
              <a:off x="1801678" y="3745923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97E3BA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2</a:t>
              </a:r>
              <a:endParaRPr b="1" sz="1800">
                <a:solidFill>
                  <a:srgbClr val="97E3B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7" name="Google Shape;777;p27"/>
            <p:cNvSpPr txBox="1"/>
            <p:nvPr/>
          </p:nvSpPr>
          <p:spPr>
            <a:xfrm>
              <a:off x="1541375" y="3994825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8" name="Google Shape;778;p27"/>
          <p:cNvGrpSpPr/>
          <p:nvPr/>
        </p:nvGrpSpPr>
        <p:grpSpPr>
          <a:xfrm>
            <a:off x="6854800" y="2758129"/>
            <a:ext cx="1599900" cy="1684596"/>
            <a:chOff x="6854800" y="2758129"/>
            <a:chExt cx="1599900" cy="1684596"/>
          </a:xfrm>
        </p:grpSpPr>
        <p:sp>
          <p:nvSpPr>
            <p:cNvPr id="779" name="Google Shape;779;p27"/>
            <p:cNvSpPr/>
            <p:nvPr/>
          </p:nvSpPr>
          <p:spPr>
            <a:xfrm>
              <a:off x="7654694" y="3081266"/>
              <a:ext cx="111" cy="491339"/>
            </a:xfrm>
            <a:custGeom>
              <a:rect b="b" l="l" r="r" t="t"/>
              <a:pathLst>
                <a:path extrusionOk="0" fill="none" h="4446" w="1">
                  <a:moveTo>
                    <a:pt x="1" y="4446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7602532" y="3550500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0"/>
                  </a:moveTo>
                  <a:cubicBezTo>
                    <a:pt x="212" y="0"/>
                    <a:pt x="0" y="212"/>
                    <a:pt x="0" y="473"/>
                  </a:cubicBezTo>
                  <a:cubicBezTo>
                    <a:pt x="0" y="734"/>
                    <a:pt x="212" y="945"/>
                    <a:pt x="473" y="945"/>
                  </a:cubicBezTo>
                  <a:cubicBezTo>
                    <a:pt x="734" y="945"/>
                    <a:pt x="946" y="734"/>
                    <a:pt x="946" y="473"/>
                  </a:cubicBezTo>
                  <a:cubicBezTo>
                    <a:pt x="946" y="212"/>
                    <a:pt x="734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7245355" y="2758129"/>
              <a:ext cx="885758" cy="323249"/>
            </a:xfrm>
            <a:custGeom>
              <a:rect b="b" l="l" r="r" t="t"/>
              <a:pathLst>
                <a:path extrusionOk="0" h="2925" w="8015">
                  <a:moveTo>
                    <a:pt x="289" y="0"/>
                  </a:moveTo>
                  <a:cubicBezTo>
                    <a:pt x="129" y="0"/>
                    <a:pt x="1" y="145"/>
                    <a:pt x="1" y="325"/>
                  </a:cubicBezTo>
                  <a:lnTo>
                    <a:pt x="1" y="1160"/>
                  </a:lnTo>
                  <a:lnTo>
                    <a:pt x="269" y="1462"/>
                  </a:lnTo>
                  <a:lnTo>
                    <a:pt x="1" y="1764"/>
                  </a:lnTo>
                  <a:lnTo>
                    <a:pt x="1" y="2599"/>
                  </a:lnTo>
                  <a:cubicBezTo>
                    <a:pt x="1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7" y="2925"/>
                    <a:pt x="7746" y="2779"/>
                    <a:pt x="7746" y="2599"/>
                  </a:cubicBezTo>
                  <a:lnTo>
                    <a:pt x="7746" y="1764"/>
                  </a:lnTo>
                  <a:lnTo>
                    <a:pt x="8014" y="1462"/>
                  </a:lnTo>
                  <a:lnTo>
                    <a:pt x="7746" y="1160"/>
                  </a:lnTo>
                  <a:lnTo>
                    <a:pt x="7746" y="325"/>
                  </a:lnTo>
                  <a:cubicBezTo>
                    <a:pt x="7746" y="145"/>
                    <a:pt x="7617" y="0"/>
                    <a:pt x="7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 txBox="1"/>
            <p:nvPr/>
          </p:nvSpPr>
          <p:spPr>
            <a:xfrm>
              <a:off x="7115109" y="3745923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8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3" name="Google Shape;783;p27"/>
            <p:cNvSpPr txBox="1"/>
            <p:nvPr/>
          </p:nvSpPr>
          <p:spPr>
            <a:xfrm>
              <a:off x="6854800" y="3994825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4" name="Google Shape;784;p27"/>
          <p:cNvGrpSpPr/>
          <p:nvPr/>
        </p:nvGrpSpPr>
        <p:grpSpPr>
          <a:xfrm>
            <a:off x="2460338" y="1388550"/>
            <a:ext cx="1599900" cy="1692828"/>
            <a:chOff x="2460338" y="1388550"/>
            <a:chExt cx="1599900" cy="1692828"/>
          </a:xfrm>
        </p:grpSpPr>
        <p:sp>
          <p:nvSpPr>
            <p:cNvPr id="785" name="Google Shape;785;p27"/>
            <p:cNvSpPr/>
            <p:nvPr/>
          </p:nvSpPr>
          <p:spPr>
            <a:xfrm>
              <a:off x="3260264" y="2266793"/>
              <a:ext cx="111" cy="491449"/>
            </a:xfrm>
            <a:custGeom>
              <a:rect b="b" l="l" r="r" t="t"/>
              <a:pathLst>
                <a:path extrusionOk="0" fill="none" h="4447" w="1">
                  <a:moveTo>
                    <a:pt x="0" y="1"/>
                  </a:moveTo>
                  <a:lnTo>
                    <a:pt x="0" y="4446"/>
                  </a:lnTo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3207992" y="2184351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1"/>
                  </a:moveTo>
                  <a:cubicBezTo>
                    <a:pt x="212" y="1"/>
                    <a:pt x="1" y="212"/>
                    <a:pt x="1" y="473"/>
                  </a:cubicBezTo>
                  <a:cubicBezTo>
                    <a:pt x="1" y="734"/>
                    <a:pt x="212" y="946"/>
                    <a:pt x="473" y="946"/>
                  </a:cubicBezTo>
                  <a:cubicBezTo>
                    <a:pt x="734" y="946"/>
                    <a:pt x="946" y="734"/>
                    <a:pt x="946" y="473"/>
                  </a:cubicBezTo>
                  <a:cubicBezTo>
                    <a:pt x="946" y="212"/>
                    <a:pt x="734" y="1"/>
                    <a:pt x="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2817550" y="2758129"/>
              <a:ext cx="885647" cy="323249"/>
            </a:xfrm>
            <a:custGeom>
              <a:rect b="b" l="l" r="r" t="t"/>
              <a:pathLst>
                <a:path extrusionOk="0" h="2925" w="8014">
                  <a:moveTo>
                    <a:pt x="289" y="0"/>
                  </a:moveTo>
                  <a:cubicBezTo>
                    <a:pt x="129" y="0"/>
                    <a:pt x="0" y="145"/>
                    <a:pt x="0" y="325"/>
                  </a:cubicBezTo>
                  <a:lnTo>
                    <a:pt x="0" y="1160"/>
                  </a:lnTo>
                  <a:lnTo>
                    <a:pt x="268" y="1462"/>
                  </a:lnTo>
                  <a:lnTo>
                    <a:pt x="0" y="1764"/>
                  </a:lnTo>
                  <a:lnTo>
                    <a:pt x="0" y="2599"/>
                  </a:lnTo>
                  <a:cubicBezTo>
                    <a:pt x="0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6" y="2925"/>
                    <a:pt x="7744" y="2779"/>
                    <a:pt x="7744" y="2599"/>
                  </a:cubicBezTo>
                  <a:lnTo>
                    <a:pt x="7744" y="1764"/>
                  </a:lnTo>
                  <a:lnTo>
                    <a:pt x="8013" y="1462"/>
                  </a:lnTo>
                  <a:lnTo>
                    <a:pt x="7744" y="1160"/>
                  </a:lnTo>
                  <a:lnTo>
                    <a:pt x="7744" y="325"/>
                  </a:lnTo>
                  <a:cubicBezTo>
                    <a:pt x="7744" y="145"/>
                    <a:pt x="7616" y="0"/>
                    <a:pt x="7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 txBox="1"/>
            <p:nvPr/>
          </p:nvSpPr>
          <p:spPr>
            <a:xfrm>
              <a:off x="2720639" y="1388550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2460338" y="1645650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0" name="Google Shape;790;p27"/>
          <p:cNvGrpSpPr/>
          <p:nvPr/>
        </p:nvGrpSpPr>
        <p:grpSpPr>
          <a:xfrm>
            <a:off x="3312512" y="2758129"/>
            <a:ext cx="1599900" cy="1684596"/>
            <a:chOff x="3312512" y="2758129"/>
            <a:chExt cx="1599900" cy="1684596"/>
          </a:xfrm>
        </p:grpSpPr>
        <p:sp>
          <p:nvSpPr>
            <p:cNvPr id="791" name="Google Shape;791;p27"/>
            <p:cNvSpPr/>
            <p:nvPr/>
          </p:nvSpPr>
          <p:spPr>
            <a:xfrm>
              <a:off x="4145803" y="3081266"/>
              <a:ext cx="111" cy="491339"/>
            </a:xfrm>
            <a:custGeom>
              <a:rect b="b" l="l" r="r" t="t"/>
              <a:pathLst>
                <a:path extrusionOk="0" fill="none" h="4446" w="1">
                  <a:moveTo>
                    <a:pt x="1" y="4446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093641" y="3550500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0"/>
                  </a:moveTo>
                  <a:cubicBezTo>
                    <a:pt x="212" y="0"/>
                    <a:pt x="0" y="212"/>
                    <a:pt x="0" y="473"/>
                  </a:cubicBezTo>
                  <a:cubicBezTo>
                    <a:pt x="0" y="734"/>
                    <a:pt x="212" y="945"/>
                    <a:pt x="473" y="945"/>
                  </a:cubicBezTo>
                  <a:cubicBezTo>
                    <a:pt x="734" y="945"/>
                    <a:pt x="945" y="734"/>
                    <a:pt x="945" y="473"/>
                  </a:cubicBezTo>
                  <a:cubicBezTo>
                    <a:pt x="945" y="212"/>
                    <a:pt x="734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3703089" y="2758129"/>
              <a:ext cx="885647" cy="323249"/>
            </a:xfrm>
            <a:custGeom>
              <a:rect b="b" l="l" r="r" t="t"/>
              <a:pathLst>
                <a:path extrusionOk="0" h="2925" w="8014">
                  <a:moveTo>
                    <a:pt x="289" y="0"/>
                  </a:moveTo>
                  <a:cubicBezTo>
                    <a:pt x="129" y="0"/>
                    <a:pt x="0" y="145"/>
                    <a:pt x="0" y="325"/>
                  </a:cubicBezTo>
                  <a:lnTo>
                    <a:pt x="0" y="1160"/>
                  </a:lnTo>
                  <a:lnTo>
                    <a:pt x="269" y="1462"/>
                  </a:lnTo>
                  <a:lnTo>
                    <a:pt x="0" y="1764"/>
                  </a:lnTo>
                  <a:lnTo>
                    <a:pt x="0" y="2599"/>
                  </a:lnTo>
                  <a:cubicBezTo>
                    <a:pt x="0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6" y="2925"/>
                    <a:pt x="7745" y="2779"/>
                    <a:pt x="7745" y="2599"/>
                  </a:cubicBezTo>
                  <a:lnTo>
                    <a:pt x="7745" y="1764"/>
                  </a:lnTo>
                  <a:lnTo>
                    <a:pt x="8014" y="1462"/>
                  </a:lnTo>
                  <a:lnTo>
                    <a:pt x="7745" y="1160"/>
                  </a:lnTo>
                  <a:lnTo>
                    <a:pt x="7745" y="325"/>
                  </a:lnTo>
                  <a:cubicBezTo>
                    <a:pt x="7745" y="145"/>
                    <a:pt x="7616" y="0"/>
                    <a:pt x="7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 txBox="1"/>
            <p:nvPr/>
          </p:nvSpPr>
          <p:spPr>
            <a:xfrm>
              <a:off x="3606268" y="3745923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4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5" name="Google Shape;795;p27"/>
            <p:cNvSpPr txBox="1"/>
            <p:nvPr/>
          </p:nvSpPr>
          <p:spPr>
            <a:xfrm>
              <a:off x="3312512" y="3994825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very beautiful name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4231462" y="1388550"/>
            <a:ext cx="1599900" cy="1692828"/>
            <a:chOff x="4231462" y="1388550"/>
            <a:chExt cx="1599900" cy="1692828"/>
          </a:xfrm>
        </p:grpSpPr>
        <p:sp>
          <p:nvSpPr>
            <p:cNvPr id="797" name="Google Shape;797;p27"/>
            <p:cNvSpPr/>
            <p:nvPr/>
          </p:nvSpPr>
          <p:spPr>
            <a:xfrm>
              <a:off x="4997967" y="2266793"/>
              <a:ext cx="111" cy="491449"/>
            </a:xfrm>
            <a:custGeom>
              <a:rect b="b" l="l" r="r" t="t"/>
              <a:pathLst>
                <a:path extrusionOk="0" fill="none" h="4447" w="1">
                  <a:moveTo>
                    <a:pt x="1" y="1"/>
                  </a:moveTo>
                  <a:lnTo>
                    <a:pt x="1" y="4446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4945805" y="2184351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1"/>
                  </a:moveTo>
                  <a:cubicBezTo>
                    <a:pt x="212" y="1"/>
                    <a:pt x="0" y="212"/>
                    <a:pt x="0" y="473"/>
                  </a:cubicBezTo>
                  <a:cubicBezTo>
                    <a:pt x="0" y="734"/>
                    <a:pt x="212" y="946"/>
                    <a:pt x="473" y="946"/>
                  </a:cubicBezTo>
                  <a:cubicBezTo>
                    <a:pt x="734" y="946"/>
                    <a:pt x="946" y="734"/>
                    <a:pt x="946" y="473"/>
                  </a:cubicBezTo>
                  <a:cubicBezTo>
                    <a:pt x="946" y="212"/>
                    <a:pt x="734" y="1"/>
                    <a:pt x="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588628" y="2758129"/>
              <a:ext cx="885758" cy="323249"/>
            </a:xfrm>
            <a:custGeom>
              <a:rect b="b" l="l" r="r" t="t"/>
              <a:pathLst>
                <a:path extrusionOk="0" h="2925" w="8015">
                  <a:moveTo>
                    <a:pt x="289" y="0"/>
                  </a:moveTo>
                  <a:cubicBezTo>
                    <a:pt x="129" y="0"/>
                    <a:pt x="1" y="145"/>
                    <a:pt x="1" y="325"/>
                  </a:cubicBezTo>
                  <a:lnTo>
                    <a:pt x="1" y="1160"/>
                  </a:lnTo>
                  <a:lnTo>
                    <a:pt x="269" y="1462"/>
                  </a:lnTo>
                  <a:lnTo>
                    <a:pt x="1" y="1764"/>
                  </a:lnTo>
                  <a:lnTo>
                    <a:pt x="1" y="2599"/>
                  </a:lnTo>
                  <a:cubicBezTo>
                    <a:pt x="1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7" y="2925"/>
                    <a:pt x="7746" y="2779"/>
                    <a:pt x="7746" y="2599"/>
                  </a:cubicBezTo>
                  <a:lnTo>
                    <a:pt x="7746" y="1764"/>
                  </a:lnTo>
                  <a:lnTo>
                    <a:pt x="8014" y="1462"/>
                  </a:lnTo>
                  <a:lnTo>
                    <a:pt x="7746" y="1160"/>
                  </a:lnTo>
                  <a:lnTo>
                    <a:pt x="7746" y="325"/>
                  </a:lnTo>
                  <a:cubicBezTo>
                    <a:pt x="7746" y="145"/>
                    <a:pt x="7617" y="0"/>
                    <a:pt x="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 txBox="1"/>
            <p:nvPr/>
          </p:nvSpPr>
          <p:spPr>
            <a:xfrm>
              <a:off x="4491773" y="1388550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5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1" name="Google Shape;801;p27"/>
            <p:cNvSpPr txBox="1"/>
            <p:nvPr/>
          </p:nvSpPr>
          <p:spPr>
            <a:xfrm>
              <a:off x="4231462" y="1645650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one. It has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2" name="Google Shape;802;p27"/>
          <p:cNvGrpSpPr/>
          <p:nvPr/>
        </p:nvGrpSpPr>
        <p:grpSpPr>
          <a:xfrm>
            <a:off x="6002600" y="1388550"/>
            <a:ext cx="1599900" cy="1692828"/>
            <a:chOff x="6002600" y="1388550"/>
            <a:chExt cx="1599900" cy="1692828"/>
          </a:xfrm>
        </p:grpSpPr>
        <p:sp>
          <p:nvSpPr>
            <p:cNvPr id="803" name="Google Shape;803;p27"/>
            <p:cNvSpPr/>
            <p:nvPr/>
          </p:nvSpPr>
          <p:spPr>
            <a:xfrm>
              <a:off x="6802530" y="2266793"/>
              <a:ext cx="111" cy="491449"/>
            </a:xfrm>
            <a:custGeom>
              <a:rect b="b" l="l" r="r" t="t"/>
              <a:pathLst>
                <a:path extrusionOk="0" fill="none" h="4447" w="1">
                  <a:moveTo>
                    <a:pt x="1" y="1"/>
                  </a:moveTo>
                  <a:lnTo>
                    <a:pt x="1" y="4446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6750368" y="2184351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1"/>
                  </a:moveTo>
                  <a:cubicBezTo>
                    <a:pt x="212" y="1"/>
                    <a:pt x="0" y="212"/>
                    <a:pt x="0" y="473"/>
                  </a:cubicBezTo>
                  <a:cubicBezTo>
                    <a:pt x="0" y="734"/>
                    <a:pt x="212" y="946"/>
                    <a:pt x="473" y="946"/>
                  </a:cubicBezTo>
                  <a:cubicBezTo>
                    <a:pt x="734" y="946"/>
                    <a:pt x="945" y="734"/>
                    <a:pt x="945" y="473"/>
                  </a:cubicBezTo>
                  <a:cubicBezTo>
                    <a:pt x="945" y="212"/>
                    <a:pt x="734" y="1"/>
                    <a:pt x="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6359816" y="2758129"/>
              <a:ext cx="885647" cy="323249"/>
            </a:xfrm>
            <a:custGeom>
              <a:rect b="b" l="l" r="r" t="t"/>
              <a:pathLst>
                <a:path extrusionOk="0" h="2925" w="8014">
                  <a:moveTo>
                    <a:pt x="289" y="0"/>
                  </a:moveTo>
                  <a:cubicBezTo>
                    <a:pt x="129" y="0"/>
                    <a:pt x="1" y="145"/>
                    <a:pt x="1" y="325"/>
                  </a:cubicBezTo>
                  <a:lnTo>
                    <a:pt x="1" y="1160"/>
                  </a:lnTo>
                  <a:lnTo>
                    <a:pt x="269" y="1462"/>
                  </a:lnTo>
                  <a:lnTo>
                    <a:pt x="1" y="1764"/>
                  </a:lnTo>
                  <a:lnTo>
                    <a:pt x="1" y="2599"/>
                  </a:lnTo>
                  <a:cubicBezTo>
                    <a:pt x="1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6" y="2925"/>
                    <a:pt x="7746" y="2779"/>
                    <a:pt x="7746" y="2599"/>
                  </a:cubicBezTo>
                  <a:lnTo>
                    <a:pt x="7746" y="1764"/>
                  </a:lnTo>
                  <a:lnTo>
                    <a:pt x="8014" y="1462"/>
                  </a:lnTo>
                  <a:lnTo>
                    <a:pt x="7746" y="1160"/>
                  </a:lnTo>
                  <a:lnTo>
                    <a:pt x="7746" y="325"/>
                  </a:lnTo>
                  <a:cubicBezTo>
                    <a:pt x="7746" y="145"/>
                    <a:pt x="7616" y="0"/>
                    <a:pt x="7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 txBox="1"/>
            <p:nvPr/>
          </p:nvSpPr>
          <p:spPr>
            <a:xfrm>
              <a:off x="6262945" y="1388550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7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7" name="Google Shape;807;p27"/>
            <p:cNvSpPr txBox="1"/>
            <p:nvPr/>
          </p:nvSpPr>
          <p:spPr>
            <a:xfrm>
              <a:off x="6002600" y="1645650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7"/>
          <p:cNvGrpSpPr/>
          <p:nvPr/>
        </p:nvGrpSpPr>
        <p:grpSpPr>
          <a:xfrm>
            <a:off x="5083663" y="2758129"/>
            <a:ext cx="1599900" cy="1684596"/>
            <a:chOff x="5083663" y="2758129"/>
            <a:chExt cx="1599900" cy="1684596"/>
          </a:xfrm>
        </p:grpSpPr>
        <p:sp>
          <p:nvSpPr>
            <p:cNvPr id="809" name="Google Shape;809;p27"/>
            <p:cNvSpPr/>
            <p:nvPr/>
          </p:nvSpPr>
          <p:spPr>
            <a:xfrm>
              <a:off x="5883616" y="3081266"/>
              <a:ext cx="111" cy="491339"/>
            </a:xfrm>
            <a:custGeom>
              <a:rect b="b" l="l" r="r" t="t"/>
              <a:pathLst>
                <a:path extrusionOk="0" fill="none" h="4446" w="1">
                  <a:moveTo>
                    <a:pt x="0" y="4446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24668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5831344" y="3550500"/>
              <a:ext cx="104545" cy="104545"/>
            </a:xfrm>
            <a:custGeom>
              <a:rect b="b" l="l" r="r" t="t"/>
              <a:pathLst>
                <a:path extrusionOk="0" h="946" w="946">
                  <a:moveTo>
                    <a:pt x="473" y="0"/>
                  </a:moveTo>
                  <a:cubicBezTo>
                    <a:pt x="212" y="0"/>
                    <a:pt x="1" y="212"/>
                    <a:pt x="1" y="473"/>
                  </a:cubicBezTo>
                  <a:cubicBezTo>
                    <a:pt x="1" y="734"/>
                    <a:pt x="212" y="945"/>
                    <a:pt x="473" y="945"/>
                  </a:cubicBezTo>
                  <a:cubicBezTo>
                    <a:pt x="734" y="945"/>
                    <a:pt x="946" y="734"/>
                    <a:pt x="946" y="473"/>
                  </a:cubicBezTo>
                  <a:cubicBezTo>
                    <a:pt x="946" y="212"/>
                    <a:pt x="734" y="0"/>
                    <a:pt x="473" y="0"/>
                  </a:cubicBezTo>
                  <a:close/>
                </a:path>
              </a:pathLst>
            </a:custGeom>
            <a:solidFill>
              <a:srgbClr val="024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5474277" y="2758129"/>
              <a:ext cx="885647" cy="323249"/>
            </a:xfrm>
            <a:custGeom>
              <a:rect b="b" l="l" r="r" t="t"/>
              <a:pathLst>
                <a:path extrusionOk="0" h="2925" w="8014">
                  <a:moveTo>
                    <a:pt x="289" y="0"/>
                  </a:moveTo>
                  <a:cubicBezTo>
                    <a:pt x="129" y="0"/>
                    <a:pt x="0" y="145"/>
                    <a:pt x="0" y="325"/>
                  </a:cubicBezTo>
                  <a:lnTo>
                    <a:pt x="0" y="1160"/>
                  </a:lnTo>
                  <a:lnTo>
                    <a:pt x="268" y="1462"/>
                  </a:lnTo>
                  <a:lnTo>
                    <a:pt x="0" y="1764"/>
                  </a:lnTo>
                  <a:lnTo>
                    <a:pt x="0" y="2599"/>
                  </a:lnTo>
                  <a:cubicBezTo>
                    <a:pt x="0" y="2779"/>
                    <a:pt x="129" y="2925"/>
                    <a:pt x="289" y="2925"/>
                  </a:cubicBezTo>
                  <a:lnTo>
                    <a:pt x="7456" y="2925"/>
                  </a:lnTo>
                  <a:cubicBezTo>
                    <a:pt x="7616" y="2925"/>
                    <a:pt x="7745" y="2779"/>
                    <a:pt x="7745" y="2599"/>
                  </a:cubicBezTo>
                  <a:lnTo>
                    <a:pt x="7745" y="1764"/>
                  </a:lnTo>
                  <a:lnTo>
                    <a:pt x="8014" y="1462"/>
                  </a:lnTo>
                  <a:lnTo>
                    <a:pt x="7745" y="1160"/>
                  </a:lnTo>
                  <a:lnTo>
                    <a:pt x="7745" y="325"/>
                  </a:lnTo>
                  <a:cubicBezTo>
                    <a:pt x="7745" y="145"/>
                    <a:pt x="7616" y="0"/>
                    <a:pt x="7456" y="0"/>
                  </a:cubicBezTo>
                  <a:close/>
                </a:path>
              </a:pathLst>
            </a:custGeom>
            <a:solidFill>
              <a:srgbClr val="024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 txBox="1"/>
            <p:nvPr/>
          </p:nvSpPr>
          <p:spPr>
            <a:xfrm>
              <a:off x="5343982" y="3745923"/>
              <a:ext cx="1079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2466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6</a:t>
              </a:r>
              <a:endParaRPr b="1" sz="1800">
                <a:solidFill>
                  <a:srgbClr val="02466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3" name="Google Shape;813;p27"/>
            <p:cNvSpPr txBox="1"/>
            <p:nvPr/>
          </p:nvSpPr>
          <p:spPr>
            <a:xfrm>
              <a:off x="5083663" y="3994825"/>
              <a:ext cx="15999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planet where we live 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819" name="Google Shape;819;p28"/>
          <p:cNvGrpSpPr/>
          <p:nvPr/>
        </p:nvGrpSpPr>
        <p:grpSpPr>
          <a:xfrm>
            <a:off x="647300" y="3830546"/>
            <a:ext cx="2987375" cy="755789"/>
            <a:chOff x="647300" y="3830546"/>
            <a:chExt cx="2987375" cy="755789"/>
          </a:xfrm>
        </p:grpSpPr>
        <p:sp>
          <p:nvSpPr>
            <p:cNvPr id="820" name="Google Shape;820;p28"/>
            <p:cNvSpPr txBox="1"/>
            <p:nvPr/>
          </p:nvSpPr>
          <p:spPr>
            <a:xfrm>
              <a:off x="647300" y="4019635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1" name="Google Shape;821;p28"/>
            <p:cNvSpPr txBox="1"/>
            <p:nvPr/>
          </p:nvSpPr>
          <p:spPr>
            <a:xfrm>
              <a:off x="649375" y="3830546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Motives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22" name="Google Shape;822;p28"/>
            <p:cNvCxnSpPr>
              <a:stCxn id="821" idx="3"/>
            </p:cNvCxnSpPr>
            <p:nvPr/>
          </p:nvCxnSpPr>
          <p:spPr>
            <a:xfrm>
              <a:off x="2436475" y="3934796"/>
              <a:ext cx="1198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823" name="Google Shape;823;p28"/>
          <p:cNvSpPr txBox="1"/>
          <p:nvPr/>
        </p:nvSpPr>
        <p:spPr>
          <a:xfrm>
            <a:off x="4120725" y="2492113"/>
            <a:ext cx="906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Six Boxes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4" name="Google Shape;824;p28"/>
          <p:cNvGrpSpPr/>
          <p:nvPr/>
        </p:nvGrpSpPr>
        <p:grpSpPr>
          <a:xfrm>
            <a:off x="5565150" y="3830546"/>
            <a:ext cx="2927400" cy="755789"/>
            <a:chOff x="5565150" y="3830546"/>
            <a:chExt cx="2927400" cy="755789"/>
          </a:xfrm>
        </p:grpSpPr>
        <p:sp>
          <p:nvSpPr>
            <p:cNvPr id="825" name="Google Shape;825;p28"/>
            <p:cNvSpPr txBox="1"/>
            <p:nvPr/>
          </p:nvSpPr>
          <p:spPr>
            <a:xfrm>
              <a:off x="6703350" y="4019635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p28"/>
            <p:cNvSpPr txBox="1"/>
            <p:nvPr/>
          </p:nvSpPr>
          <p:spPr>
            <a:xfrm>
              <a:off x="6703350" y="3830546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Knowledge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27" name="Google Shape;827;p28"/>
            <p:cNvCxnSpPr>
              <a:stCxn id="826" idx="1"/>
            </p:cNvCxnSpPr>
            <p:nvPr/>
          </p:nvCxnSpPr>
          <p:spPr>
            <a:xfrm rot="10800000">
              <a:off x="5565150" y="3934796"/>
              <a:ext cx="1138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828" name="Google Shape;828;p28"/>
          <p:cNvGrpSpPr/>
          <p:nvPr/>
        </p:nvGrpSpPr>
        <p:grpSpPr>
          <a:xfrm>
            <a:off x="6028050" y="2644688"/>
            <a:ext cx="2464500" cy="757274"/>
            <a:chOff x="6028050" y="2644688"/>
            <a:chExt cx="2464500" cy="757274"/>
          </a:xfrm>
        </p:grpSpPr>
        <p:sp>
          <p:nvSpPr>
            <p:cNvPr id="829" name="Google Shape;829;p28"/>
            <p:cNvSpPr txBox="1"/>
            <p:nvPr/>
          </p:nvSpPr>
          <p:spPr>
            <a:xfrm>
              <a:off x="6703350" y="2835262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8"/>
            <p:cNvSpPr txBox="1"/>
            <p:nvPr/>
          </p:nvSpPr>
          <p:spPr>
            <a:xfrm>
              <a:off x="6703350" y="2644688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Information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31" name="Google Shape;831;p28"/>
            <p:cNvCxnSpPr>
              <a:stCxn id="830" idx="1"/>
            </p:cNvCxnSpPr>
            <p:nvPr/>
          </p:nvCxnSpPr>
          <p:spPr>
            <a:xfrm rot="10800000">
              <a:off x="6028050" y="2748938"/>
              <a:ext cx="675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832" name="Google Shape;832;p28"/>
          <p:cNvGrpSpPr/>
          <p:nvPr/>
        </p:nvGrpSpPr>
        <p:grpSpPr>
          <a:xfrm>
            <a:off x="5567250" y="1485017"/>
            <a:ext cx="2925300" cy="761958"/>
            <a:chOff x="5567250" y="1485017"/>
            <a:chExt cx="2925300" cy="761958"/>
          </a:xfrm>
        </p:grpSpPr>
        <p:sp>
          <p:nvSpPr>
            <p:cNvPr id="833" name="Google Shape;833;p28"/>
            <p:cNvSpPr txBox="1"/>
            <p:nvPr/>
          </p:nvSpPr>
          <p:spPr>
            <a:xfrm>
              <a:off x="6703350" y="1680276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4" name="Google Shape;834;p28"/>
            <p:cNvSpPr txBox="1"/>
            <p:nvPr/>
          </p:nvSpPr>
          <p:spPr>
            <a:xfrm>
              <a:off x="6703350" y="1485017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Structure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35" name="Google Shape;835;p28"/>
            <p:cNvCxnSpPr>
              <a:stCxn id="834" idx="1"/>
            </p:cNvCxnSpPr>
            <p:nvPr/>
          </p:nvCxnSpPr>
          <p:spPr>
            <a:xfrm rot="10800000">
              <a:off x="5567250" y="1589267"/>
              <a:ext cx="1136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836" name="Google Shape;836;p28"/>
          <p:cNvGrpSpPr/>
          <p:nvPr/>
        </p:nvGrpSpPr>
        <p:grpSpPr>
          <a:xfrm>
            <a:off x="649373" y="1485017"/>
            <a:ext cx="3052202" cy="761958"/>
            <a:chOff x="649373" y="1485017"/>
            <a:chExt cx="3052202" cy="761958"/>
          </a:xfrm>
        </p:grpSpPr>
        <p:sp>
          <p:nvSpPr>
            <p:cNvPr id="837" name="Google Shape;837;p28"/>
            <p:cNvSpPr txBox="1"/>
            <p:nvPr/>
          </p:nvSpPr>
          <p:spPr>
            <a:xfrm>
              <a:off x="649373" y="1680276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8" name="Google Shape;838;p28"/>
            <p:cNvSpPr txBox="1"/>
            <p:nvPr/>
          </p:nvSpPr>
          <p:spPr>
            <a:xfrm>
              <a:off x="649375" y="1485017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Resources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39" name="Google Shape;839;p28"/>
            <p:cNvCxnSpPr>
              <a:stCxn id="838" idx="3"/>
            </p:cNvCxnSpPr>
            <p:nvPr/>
          </p:nvCxnSpPr>
          <p:spPr>
            <a:xfrm>
              <a:off x="2436475" y="1589267"/>
              <a:ext cx="1265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840" name="Google Shape;840;p28"/>
          <p:cNvGrpSpPr/>
          <p:nvPr/>
        </p:nvGrpSpPr>
        <p:grpSpPr>
          <a:xfrm>
            <a:off x="649373" y="2644688"/>
            <a:ext cx="2398202" cy="757274"/>
            <a:chOff x="649373" y="2644688"/>
            <a:chExt cx="2398202" cy="757274"/>
          </a:xfrm>
        </p:grpSpPr>
        <p:cxnSp>
          <p:nvCxnSpPr>
            <p:cNvPr id="841" name="Google Shape;841;p28"/>
            <p:cNvCxnSpPr>
              <a:stCxn id="842" idx="3"/>
            </p:cNvCxnSpPr>
            <p:nvPr/>
          </p:nvCxnSpPr>
          <p:spPr>
            <a:xfrm>
              <a:off x="2436475" y="2748938"/>
              <a:ext cx="611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43" name="Google Shape;843;p28"/>
            <p:cNvSpPr txBox="1"/>
            <p:nvPr/>
          </p:nvSpPr>
          <p:spPr>
            <a:xfrm>
              <a:off x="649373" y="2835262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28"/>
            <p:cNvSpPr txBox="1"/>
            <p:nvPr/>
          </p:nvSpPr>
          <p:spPr>
            <a:xfrm>
              <a:off x="649375" y="2644688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Capacity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4" name="Google Shape;844;p28"/>
          <p:cNvGrpSpPr/>
          <p:nvPr/>
        </p:nvGrpSpPr>
        <p:grpSpPr>
          <a:xfrm>
            <a:off x="2899506" y="1294875"/>
            <a:ext cx="3340809" cy="2961172"/>
            <a:chOff x="2899506" y="1294875"/>
            <a:chExt cx="3340809" cy="2961172"/>
          </a:xfrm>
        </p:grpSpPr>
        <p:sp>
          <p:nvSpPr>
            <p:cNvPr id="845" name="Google Shape;845;p28"/>
            <p:cNvSpPr/>
            <p:nvPr/>
          </p:nvSpPr>
          <p:spPr>
            <a:xfrm>
              <a:off x="3281685" y="1294875"/>
              <a:ext cx="2671288" cy="913001"/>
            </a:xfrm>
            <a:custGeom>
              <a:rect b="b" l="l" r="r" t="t"/>
              <a:pathLst>
                <a:path extrusionOk="0" h="48135" w="140835">
                  <a:moveTo>
                    <a:pt x="121721" y="39929"/>
                  </a:moveTo>
                  <a:lnTo>
                    <a:pt x="0" y="39929"/>
                  </a:lnTo>
                  <a:lnTo>
                    <a:pt x="17613" y="9407"/>
                  </a:lnTo>
                  <a:cubicBezTo>
                    <a:pt x="20982" y="3603"/>
                    <a:pt x="27153" y="0"/>
                    <a:pt x="33858" y="0"/>
                  </a:cubicBezTo>
                  <a:lnTo>
                    <a:pt x="102207" y="0"/>
                  </a:lnTo>
                  <a:cubicBezTo>
                    <a:pt x="108912" y="0"/>
                    <a:pt x="115116" y="3603"/>
                    <a:pt x="118452" y="9407"/>
                  </a:cubicBezTo>
                  <a:lnTo>
                    <a:pt x="140834" y="48134"/>
                  </a:lnTo>
                  <a:cubicBezTo>
                    <a:pt x="138900" y="45766"/>
                    <a:pt x="132995" y="39929"/>
                    <a:pt x="121721" y="399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2902048" y="1295501"/>
              <a:ext cx="1868375" cy="2235358"/>
            </a:xfrm>
            <a:custGeom>
              <a:rect b="b" l="l" r="r" t="t"/>
              <a:pathLst>
                <a:path extrusionOk="0" h="117852" w="98504">
                  <a:moveTo>
                    <a:pt x="53772" y="0"/>
                  </a:moveTo>
                  <a:lnTo>
                    <a:pt x="98504" y="0"/>
                  </a:lnTo>
                  <a:cubicBezTo>
                    <a:pt x="95468" y="467"/>
                    <a:pt x="87496" y="2669"/>
                    <a:pt x="81859" y="12409"/>
                  </a:cubicBezTo>
                  <a:cubicBezTo>
                    <a:pt x="66948" y="38228"/>
                    <a:pt x="38528" y="87463"/>
                    <a:pt x="20982" y="117851"/>
                  </a:cubicBezTo>
                  <a:lnTo>
                    <a:pt x="3369" y="87330"/>
                  </a:lnTo>
                  <a:cubicBezTo>
                    <a:pt x="0" y="81492"/>
                    <a:pt x="0" y="74354"/>
                    <a:pt x="3369" y="68549"/>
                  </a:cubicBezTo>
                  <a:lnTo>
                    <a:pt x="37527" y="9374"/>
                  </a:lnTo>
                  <a:cubicBezTo>
                    <a:pt x="40863" y="3570"/>
                    <a:pt x="47067" y="0"/>
                    <a:pt x="53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2899506" y="1864331"/>
              <a:ext cx="1688695" cy="2391631"/>
            </a:xfrm>
            <a:custGeom>
              <a:rect b="b" l="l" r="r" t="t"/>
              <a:pathLst>
                <a:path extrusionOk="0" h="126091" w="89031">
                  <a:moveTo>
                    <a:pt x="25719" y="0"/>
                  </a:moveTo>
                  <a:cubicBezTo>
                    <a:pt x="24618" y="2869"/>
                    <a:pt x="22517" y="10875"/>
                    <a:pt x="28154" y="20649"/>
                  </a:cubicBezTo>
                  <a:cubicBezTo>
                    <a:pt x="43065" y="46467"/>
                    <a:pt x="71485" y="95702"/>
                    <a:pt x="89031" y="126091"/>
                  </a:cubicBezTo>
                  <a:lnTo>
                    <a:pt x="53772" y="126091"/>
                  </a:lnTo>
                  <a:cubicBezTo>
                    <a:pt x="47068" y="126091"/>
                    <a:pt x="40863" y="122488"/>
                    <a:pt x="37528" y="116684"/>
                  </a:cubicBezTo>
                  <a:lnTo>
                    <a:pt x="3370" y="57508"/>
                  </a:lnTo>
                  <a:cubicBezTo>
                    <a:pt x="1" y="51704"/>
                    <a:pt x="1" y="44566"/>
                    <a:pt x="3370" y="38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3185515" y="3343047"/>
              <a:ext cx="2671914" cy="913001"/>
            </a:xfrm>
            <a:custGeom>
              <a:rect b="b" l="l" r="r" t="t"/>
              <a:pathLst>
                <a:path extrusionOk="0" h="48135" w="140868">
                  <a:moveTo>
                    <a:pt x="19114" y="8206"/>
                  </a:moveTo>
                  <a:lnTo>
                    <a:pt x="140867" y="8206"/>
                  </a:lnTo>
                  <a:lnTo>
                    <a:pt x="123221" y="38728"/>
                  </a:lnTo>
                  <a:cubicBezTo>
                    <a:pt x="119886" y="44532"/>
                    <a:pt x="113681" y="48135"/>
                    <a:pt x="106977" y="48135"/>
                  </a:cubicBezTo>
                  <a:lnTo>
                    <a:pt x="38628" y="48135"/>
                  </a:lnTo>
                  <a:cubicBezTo>
                    <a:pt x="31923" y="48135"/>
                    <a:pt x="25719" y="44532"/>
                    <a:pt x="22383" y="38728"/>
                  </a:cubicBezTo>
                  <a:lnTo>
                    <a:pt x="0" y="0"/>
                  </a:lnTo>
                  <a:cubicBezTo>
                    <a:pt x="1935" y="2369"/>
                    <a:pt x="7839" y="8206"/>
                    <a:pt x="19114" y="8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4369363" y="2143378"/>
              <a:ext cx="1869020" cy="2112600"/>
            </a:xfrm>
            <a:custGeom>
              <a:rect b="b" l="l" r="r" t="t"/>
              <a:pathLst>
                <a:path extrusionOk="0" h="111380" w="98538">
                  <a:moveTo>
                    <a:pt x="95168" y="24051"/>
                  </a:moveTo>
                  <a:lnTo>
                    <a:pt x="84194" y="5037"/>
                  </a:lnTo>
                  <a:cubicBezTo>
                    <a:pt x="82726" y="5004"/>
                    <a:pt x="81192" y="4637"/>
                    <a:pt x="80124" y="3869"/>
                  </a:cubicBezTo>
                  <a:cubicBezTo>
                    <a:pt x="79157" y="3169"/>
                    <a:pt x="78256" y="2402"/>
                    <a:pt x="77356" y="1635"/>
                  </a:cubicBezTo>
                  <a:cubicBezTo>
                    <a:pt x="76255" y="967"/>
                    <a:pt x="74987" y="534"/>
                    <a:pt x="73820" y="0"/>
                  </a:cubicBezTo>
                  <a:cubicBezTo>
                    <a:pt x="56207" y="30522"/>
                    <a:pt x="30556" y="74887"/>
                    <a:pt x="16679" y="98938"/>
                  </a:cubicBezTo>
                  <a:cubicBezTo>
                    <a:pt x="11042" y="108711"/>
                    <a:pt x="3069" y="110879"/>
                    <a:pt x="0" y="111380"/>
                  </a:cubicBezTo>
                  <a:lnTo>
                    <a:pt x="44766" y="111380"/>
                  </a:lnTo>
                  <a:cubicBezTo>
                    <a:pt x="51470" y="111380"/>
                    <a:pt x="57675" y="107777"/>
                    <a:pt x="61011" y="101973"/>
                  </a:cubicBezTo>
                  <a:lnTo>
                    <a:pt x="95202" y="42797"/>
                  </a:lnTo>
                  <a:cubicBezTo>
                    <a:pt x="98537" y="36993"/>
                    <a:pt x="98537" y="29855"/>
                    <a:pt x="95168" y="240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4988821" y="2052253"/>
              <a:ext cx="1251495" cy="1634297"/>
            </a:xfrm>
            <a:custGeom>
              <a:rect b="b" l="l" r="r" t="t"/>
              <a:pathLst>
                <a:path extrusionOk="0" h="86163" w="65981">
                  <a:moveTo>
                    <a:pt x="0" y="1"/>
                  </a:moveTo>
                  <a:lnTo>
                    <a:pt x="31723" y="1"/>
                  </a:lnTo>
                  <a:cubicBezTo>
                    <a:pt x="42997" y="1"/>
                    <a:pt x="48902" y="5838"/>
                    <a:pt x="50836" y="8240"/>
                  </a:cubicBezTo>
                  <a:lnTo>
                    <a:pt x="62645" y="28654"/>
                  </a:lnTo>
                  <a:cubicBezTo>
                    <a:pt x="65980" y="34459"/>
                    <a:pt x="65980" y="41630"/>
                    <a:pt x="62645" y="47435"/>
                  </a:cubicBezTo>
                  <a:lnTo>
                    <a:pt x="40262" y="86162"/>
                  </a:lnTo>
                  <a:cubicBezTo>
                    <a:pt x="41363" y="83294"/>
                    <a:pt x="43464" y="75288"/>
                    <a:pt x="37827" y="65514"/>
                  </a:cubicBezTo>
                  <a:cubicBezTo>
                    <a:pt x="28520" y="49403"/>
                    <a:pt x="13943" y="2411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 txBox="1"/>
            <p:nvPr/>
          </p:nvSpPr>
          <p:spPr>
            <a:xfrm>
              <a:off x="5460766" y="2526242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2" name="Google Shape;852;p28"/>
            <p:cNvSpPr txBox="1"/>
            <p:nvPr/>
          </p:nvSpPr>
          <p:spPr>
            <a:xfrm>
              <a:off x="4648300" y="1647125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3" name="Google Shape;853;p28"/>
            <p:cNvSpPr txBox="1"/>
            <p:nvPr/>
          </p:nvSpPr>
          <p:spPr>
            <a:xfrm>
              <a:off x="3562450" y="1780475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4" name="Google Shape;854;p28"/>
            <p:cNvSpPr txBox="1"/>
            <p:nvPr/>
          </p:nvSpPr>
          <p:spPr>
            <a:xfrm>
              <a:off x="3105250" y="2803497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5" name="Google Shape;855;p28"/>
            <p:cNvSpPr txBox="1"/>
            <p:nvPr/>
          </p:nvSpPr>
          <p:spPr>
            <a:xfrm>
              <a:off x="3800575" y="3765522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6" name="Google Shape;856;p28"/>
            <p:cNvSpPr txBox="1"/>
            <p:nvPr/>
          </p:nvSpPr>
          <p:spPr>
            <a:xfrm>
              <a:off x="4962625" y="3765522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862" name="Google Shape;862;p29"/>
          <p:cNvGrpSpPr/>
          <p:nvPr/>
        </p:nvGrpSpPr>
        <p:grpSpPr>
          <a:xfrm>
            <a:off x="1474500" y="1214075"/>
            <a:ext cx="7212300" cy="234600"/>
            <a:chOff x="1474500" y="1214075"/>
            <a:chExt cx="7212300" cy="234600"/>
          </a:xfrm>
        </p:grpSpPr>
        <p:cxnSp>
          <p:nvCxnSpPr>
            <p:cNvPr id="863" name="Google Shape;863;p29"/>
            <p:cNvCxnSpPr/>
            <p:nvPr/>
          </p:nvCxnSpPr>
          <p:spPr>
            <a:xfrm rot="10800000">
              <a:off x="1474500" y="1331375"/>
              <a:ext cx="7212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864" name="Google Shape;864;p29"/>
            <p:cNvSpPr txBox="1"/>
            <p:nvPr/>
          </p:nvSpPr>
          <p:spPr>
            <a:xfrm>
              <a:off x="4295879" y="1214075"/>
              <a:ext cx="1593000" cy="23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5" name="Google Shape;865;p29"/>
          <p:cNvGrpSpPr/>
          <p:nvPr/>
        </p:nvGrpSpPr>
        <p:grpSpPr>
          <a:xfrm>
            <a:off x="457200" y="1561175"/>
            <a:ext cx="1017300" cy="3170900"/>
            <a:chOff x="457200" y="1561175"/>
            <a:chExt cx="1017300" cy="3170900"/>
          </a:xfrm>
        </p:grpSpPr>
        <p:cxnSp>
          <p:nvCxnSpPr>
            <p:cNvPr id="866" name="Google Shape;866;p29"/>
            <p:cNvCxnSpPr>
              <a:stCxn id="867" idx="0"/>
              <a:endCxn id="868" idx="2"/>
            </p:cNvCxnSpPr>
            <p:nvPr/>
          </p:nvCxnSpPr>
          <p:spPr>
            <a:xfrm rot="10800000">
              <a:off x="965850" y="1795675"/>
              <a:ext cx="0" cy="2701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868" name="Google Shape;868;p29"/>
            <p:cNvSpPr txBox="1"/>
            <p:nvPr/>
          </p:nvSpPr>
          <p:spPr>
            <a:xfrm>
              <a:off x="457200" y="1561175"/>
              <a:ext cx="1017300" cy="23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Sophisticated</a:t>
              </a:r>
              <a:endParaRPr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7" name="Google Shape;867;p29"/>
            <p:cNvSpPr txBox="1"/>
            <p:nvPr/>
          </p:nvSpPr>
          <p:spPr>
            <a:xfrm>
              <a:off x="457200" y="4497475"/>
              <a:ext cx="1017300" cy="23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Immaturity</a:t>
              </a:r>
              <a:endParaRPr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9" name="Google Shape;869;p29"/>
            <p:cNvSpPr txBox="1"/>
            <p:nvPr/>
          </p:nvSpPr>
          <p:spPr>
            <a:xfrm>
              <a:off x="457200" y="3097375"/>
              <a:ext cx="1017300" cy="23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Maturity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0" name="Google Shape;870;p29"/>
          <p:cNvGrpSpPr/>
          <p:nvPr/>
        </p:nvGrpSpPr>
        <p:grpSpPr>
          <a:xfrm>
            <a:off x="1474500" y="1561175"/>
            <a:ext cx="1375200" cy="3171000"/>
            <a:chOff x="1474500" y="1561175"/>
            <a:chExt cx="1375200" cy="3171000"/>
          </a:xfrm>
        </p:grpSpPr>
        <p:sp>
          <p:nvSpPr>
            <p:cNvPr id="871" name="Google Shape;871;p29"/>
            <p:cNvSpPr/>
            <p:nvPr/>
          </p:nvSpPr>
          <p:spPr>
            <a:xfrm>
              <a:off x="1474500" y="1561175"/>
              <a:ext cx="1375200" cy="31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 txBox="1"/>
            <p:nvPr/>
          </p:nvSpPr>
          <p:spPr>
            <a:xfrm>
              <a:off x="1505400" y="1769800"/>
              <a:ext cx="13134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3" name="Google Shape;873;p29"/>
            <p:cNvSpPr txBox="1"/>
            <p:nvPr/>
          </p:nvSpPr>
          <p:spPr>
            <a:xfrm>
              <a:off x="1505400" y="2251300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It’s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4" name="Google Shape;874;p29"/>
          <p:cNvGrpSpPr/>
          <p:nvPr/>
        </p:nvGrpSpPr>
        <p:grpSpPr>
          <a:xfrm>
            <a:off x="5852325" y="1561175"/>
            <a:ext cx="1375200" cy="3171000"/>
            <a:chOff x="5852325" y="1561175"/>
            <a:chExt cx="1375200" cy="3171000"/>
          </a:xfrm>
        </p:grpSpPr>
        <p:sp>
          <p:nvSpPr>
            <p:cNvPr id="875" name="Google Shape;875;p29"/>
            <p:cNvSpPr/>
            <p:nvPr/>
          </p:nvSpPr>
          <p:spPr>
            <a:xfrm>
              <a:off x="5852325" y="1561175"/>
              <a:ext cx="1375200" cy="317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 txBox="1"/>
            <p:nvPr/>
          </p:nvSpPr>
          <p:spPr>
            <a:xfrm>
              <a:off x="5883225" y="1769800"/>
              <a:ext cx="13134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Quantitative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7" name="Google Shape;877;p29"/>
            <p:cNvSpPr txBox="1"/>
            <p:nvPr/>
          </p:nvSpPr>
          <p:spPr>
            <a:xfrm>
              <a:off x="5883225" y="3518375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8" name="Google Shape;878;p29"/>
          <p:cNvGrpSpPr/>
          <p:nvPr/>
        </p:nvGrpSpPr>
        <p:grpSpPr>
          <a:xfrm>
            <a:off x="2933775" y="1561175"/>
            <a:ext cx="2834475" cy="3171000"/>
            <a:chOff x="2933775" y="1561175"/>
            <a:chExt cx="2834475" cy="3171000"/>
          </a:xfrm>
        </p:grpSpPr>
        <p:sp>
          <p:nvSpPr>
            <p:cNvPr id="879" name="Google Shape;879;p29"/>
            <p:cNvSpPr/>
            <p:nvPr/>
          </p:nvSpPr>
          <p:spPr>
            <a:xfrm>
              <a:off x="2933775" y="1561175"/>
              <a:ext cx="1375200" cy="317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 txBox="1"/>
            <p:nvPr/>
          </p:nvSpPr>
          <p:spPr>
            <a:xfrm>
              <a:off x="2964675" y="1769800"/>
              <a:ext cx="13134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Managed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1" name="Google Shape;881;p29"/>
            <p:cNvSpPr txBox="1"/>
            <p:nvPr/>
          </p:nvSpPr>
          <p:spPr>
            <a:xfrm>
              <a:off x="2964675" y="2251300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82" name="Google Shape;882;p29"/>
            <p:cNvGrpSpPr/>
            <p:nvPr/>
          </p:nvGrpSpPr>
          <p:grpSpPr>
            <a:xfrm>
              <a:off x="4393050" y="1561175"/>
              <a:ext cx="1375200" cy="3171000"/>
              <a:chOff x="4393050" y="1561175"/>
              <a:chExt cx="1375200" cy="3171000"/>
            </a:xfrm>
          </p:grpSpPr>
          <p:sp>
            <p:nvSpPr>
              <p:cNvPr id="883" name="Google Shape;883;p29"/>
              <p:cNvSpPr/>
              <p:nvPr/>
            </p:nvSpPr>
            <p:spPr>
              <a:xfrm>
                <a:off x="4393050" y="1561175"/>
                <a:ext cx="1375200" cy="317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9"/>
              <p:cNvSpPr txBox="1"/>
              <p:nvPr/>
            </p:nvSpPr>
            <p:spPr>
              <a:xfrm>
                <a:off x="4423950" y="1769800"/>
                <a:ext cx="1313400" cy="48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Defined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85" name="Google Shape;885;p29"/>
              <p:cNvSpPr txBox="1"/>
              <p:nvPr/>
            </p:nvSpPr>
            <p:spPr>
              <a:xfrm>
                <a:off x="4423950" y="2251300"/>
                <a:ext cx="1201500" cy="98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closest planet to the Sun and the smallest of them all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86" name="Google Shape;886;p29"/>
          <p:cNvGrpSpPr/>
          <p:nvPr/>
        </p:nvGrpSpPr>
        <p:grpSpPr>
          <a:xfrm>
            <a:off x="7311600" y="1561175"/>
            <a:ext cx="1375200" cy="3171000"/>
            <a:chOff x="7311600" y="1561175"/>
            <a:chExt cx="1375200" cy="3171000"/>
          </a:xfrm>
        </p:grpSpPr>
        <p:sp>
          <p:nvSpPr>
            <p:cNvPr id="887" name="Google Shape;887;p29"/>
            <p:cNvSpPr/>
            <p:nvPr/>
          </p:nvSpPr>
          <p:spPr>
            <a:xfrm>
              <a:off x="7311600" y="1561175"/>
              <a:ext cx="1375200" cy="317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 txBox="1"/>
            <p:nvPr/>
          </p:nvSpPr>
          <p:spPr>
            <a:xfrm>
              <a:off x="7342500" y="1769800"/>
              <a:ext cx="13134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Optimizing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9" name="Google Shape;889;p29"/>
            <p:cNvSpPr txBox="1"/>
            <p:nvPr/>
          </p:nvSpPr>
          <p:spPr>
            <a:xfrm>
              <a:off x="7342500" y="3518375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0" name="Google Shape;890;p29"/>
          <p:cNvSpPr/>
          <p:nvPr/>
        </p:nvSpPr>
        <p:spPr>
          <a:xfrm>
            <a:off x="1709850" y="2329375"/>
            <a:ext cx="6765075" cy="2172250"/>
          </a:xfrm>
          <a:custGeom>
            <a:rect b="b" l="l" r="r" t="t"/>
            <a:pathLst>
              <a:path extrusionOk="0" h="86890" w="270603">
                <a:moveTo>
                  <a:pt x="0" y="84253"/>
                </a:moveTo>
                <a:cubicBezTo>
                  <a:pt x="8340" y="84584"/>
                  <a:pt x="32588" y="88384"/>
                  <a:pt x="50041" y="86236"/>
                </a:cubicBezTo>
                <a:cubicBezTo>
                  <a:pt x="67494" y="84088"/>
                  <a:pt x="86182" y="79792"/>
                  <a:pt x="104716" y="71367"/>
                </a:cubicBezTo>
                <a:cubicBezTo>
                  <a:pt x="123250" y="62942"/>
                  <a:pt x="141527" y="46422"/>
                  <a:pt x="161245" y="35684"/>
                </a:cubicBezTo>
                <a:cubicBezTo>
                  <a:pt x="180963" y="24946"/>
                  <a:pt x="204799" y="12885"/>
                  <a:pt x="223025" y="6938"/>
                </a:cubicBezTo>
                <a:cubicBezTo>
                  <a:pt x="241251" y="991"/>
                  <a:pt x="262673" y="1156"/>
                  <a:pt x="270603" y="0"/>
                </a:cubicBezTo>
              </a:path>
            </a:pathLst>
          </a:custGeom>
          <a:noFill/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896" name="Google Shape;896;p30"/>
          <p:cNvGrpSpPr/>
          <p:nvPr/>
        </p:nvGrpSpPr>
        <p:grpSpPr>
          <a:xfrm>
            <a:off x="981150" y="2749525"/>
            <a:ext cx="1674007" cy="1889788"/>
            <a:chOff x="981150" y="2901925"/>
            <a:chExt cx="1674007" cy="1889788"/>
          </a:xfrm>
        </p:grpSpPr>
        <p:sp>
          <p:nvSpPr>
            <p:cNvPr id="897" name="Google Shape;897;p30"/>
            <p:cNvSpPr txBox="1"/>
            <p:nvPr/>
          </p:nvSpPr>
          <p:spPr>
            <a:xfrm>
              <a:off x="981150" y="3696088"/>
              <a:ext cx="16731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1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8" name="Google Shape;898;p30"/>
            <p:cNvSpPr txBox="1"/>
            <p:nvPr/>
          </p:nvSpPr>
          <p:spPr>
            <a:xfrm>
              <a:off x="981163" y="3907613"/>
              <a:ext cx="16731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Planet Saturn is the ringed one. It’s made of hydrogen and helium. It has several rings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99" name="Google Shape;899;p30"/>
            <p:cNvGrpSpPr/>
            <p:nvPr/>
          </p:nvGrpSpPr>
          <p:grpSpPr>
            <a:xfrm>
              <a:off x="981161" y="3022517"/>
              <a:ext cx="1673996" cy="666065"/>
              <a:chOff x="1539911" y="3336667"/>
              <a:chExt cx="1673996" cy="666065"/>
            </a:xfrm>
          </p:grpSpPr>
          <p:sp>
            <p:nvSpPr>
              <p:cNvPr id="900" name="Google Shape;900;p30"/>
              <p:cNvSpPr/>
              <p:nvPr/>
            </p:nvSpPr>
            <p:spPr>
              <a:xfrm>
                <a:off x="2326518" y="3336667"/>
                <a:ext cx="100781" cy="86403"/>
              </a:xfrm>
              <a:custGeom>
                <a:rect b="b" l="l" r="r" t="t"/>
                <a:pathLst>
                  <a:path extrusionOk="0" h="649" w="757">
                    <a:moveTo>
                      <a:pt x="326" y="1"/>
                    </a:moveTo>
                    <a:cubicBezTo>
                      <a:pt x="160" y="1"/>
                      <a:pt x="1" y="129"/>
                      <a:pt x="1" y="324"/>
                    </a:cubicBezTo>
                    <a:cubicBezTo>
                      <a:pt x="1" y="503"/>
                      <a:pt x="146" y="649"/>
                      <a:pt x="325" y="649"/>
                    </a:cubicBezTo>
                    <a:cubicBezTo>
                      <a:pt x="611" y="649"/>
                      <a:pt x="756" y="301"/>
                      <a:pt x="553" y="96"/>
                    </a:cubicBezTo>
                    <a:cubicBezTo>
                      <a:pt x="487" y="30"/>
                      <a:pt x="406" y="1"/>
                      <a:pt x="3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2376843" y="3383930"/>
                <a:ext cx="133" cy="557825"/>
              </a:xfrm>
              <a:custGeom>
                <a:rect b="b" l="l" r="r" t="t"/>
                <a:pathLst>
                  <a:path extrusionOk="0" fill="none" h="4190" w="1">
                    <a:moveTo>
                      <a:pt x="1" y="0"/>
                    </a:moveTo>
                    <a:lnTo>
                      <a:pt x="1" y="419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1539911" y="3950544"/>
                <a:ext cx="1673996" cy="52188"/>
              </a:xfrm>
              <a:custGeom>
                <a:rect b="b" l="l" r="r" t="t"/>
                <a:pathLst>
                  <a:path extrusionOk="0" fill="none" h="392" w="7129">
                    <a:moveTo>
                      <a:pt x="1" y="391"/>
                    </a:moveTo>
                    <a:lnTo>
                      <a:pt x="1" y="0"/>
                    </a:lnTo>
                    <a:lnTo>
                      <a:pt x="7129" y="0"/>
                    </a:lnTo>
                    <a:lnTo>
                      <a:pt x="7129" y="39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3" name="Google Shape;903;p30"/>
            <p:cNvSpPr/>
            <p:nvPr/>
          </p:nvSpPr>
          <p:spPr>
            <a:xfrm>
              <a:off x="1309800" y="2901925"/>
              <a:ext cx="1015800" cy="326700"/>
            </a:xfrm>
            <a:prstGeom prst="chevron">
              <a:avLst>
                <a:gd fmla="val 30463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30"/>
          <p:cNvGrpSpPr/>
          <p:nvPr/>
        </p:nvGrpSpPr>
        <p:grpSpPr>
          <a:xfrm>
            <a:off x="3735541" y="2749525"/>
            <a:ext cx="1680078" cy="1889800"/>
            <a:chOff x="3735541" y="2901925"/>
            <a:chExt cx="1680078" cy="1889800"/>
          </a:xfrm>
        </p:grpSpPr>
        <p:sp>
          <p:nvSpPr>
            <p:cNvPr id="905" name="Google Shape;905;p30"/>
            <p:cNvSpPr txBox="1"/>
            <p:nvPr/>
          </p:nvSpPr>
          <p:spPr>
            <a:xfrm>
              <a:off x="3742369" y="3696088"/>
              <a:ext cx="16731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527815" y="3022517"/>
              <a:ext cx="86137" cy="86137"/>
            </a:xfrm>
            <a:custGeom>
              <a:rect b="b" l="l" r="r" t="t"/>
              <a:pathLst>
                <a:path extrusionOk="0" h="647" w="647">
                  <a:moveTo>
                    <a:pt x="324" y="0"/>
                  </a:moveTo>
                  <a:cubicBezTo>
                    <a:pt x="146" y="0"/>
                    <a:pt x="0" y="146"/>
                    <a:pt x="0" y="324"/>
                  </a:cubicBezTo>
                  <a:cubicBezTo>
                    <a:pt x="0" y="503"/>
                    <a:pt x="146" y="646"/>
                    <a:pt x="324" y="646"/>
                  </a:cubicBezTo>
                  <a:cubicBezTo>
                    <a:pt x="501" y="646"/>
                    <a:pt x="646" y="503"/>
                    <a:pt x="646" y="324"/>
                  </a:cubicBezTo>
                  <a:cubicBezTo>
                    <a:pt x="646" y="146"/>
                    <a:pt x="501" y="0"/>
                    <a:pt x="3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578852" y="3069780"/>
              <a:ext cx="133" cy="557825"/>
            </a:xfrm>
            <a:custGeom>
              <a:rect b="b" l="l" r="r" t="t"/>
              <a:pathLst>
                <a:path extrusionOk="0" fill="none" h="4190" w="1">
                  <a:moveTo>
                    <a:pt x="0" y="0"/>
                  </a:moveTo>
                  <a:lnTo>
                    <a:pt x="0" y="41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3735541" y="3636400"/>
              <a:ext cx="1673105" cy="52175"/>
            </a:xfrm>
            <a:custGeom>
              <a:rect b="b" l="l" r="r" t="t"/>
              <a:pathLst>
                <a:path extrusionOk="0" fill="none" h="392" w="7129">
                  <a:moveTo>
                    <a:pt x="1" y="391"/>
                  </a:moveTo>
                  <a:lnTo>
                    <a:pt x="1" y="0"/>
                  </a:lnTo>
                  <a:lnTo>
                    <a:pt x="7129" y="0"/>
                  </a:lnTo>
                  <a:lnTo>
                    <a:pt x="7129" y="39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 txBox="1"/>
            <p:nvPr/>
          </p:nvSpPr>
          <p:spPr>
            <a:xfrm>
              <a:off x="3742219" y="3907625"/>
              <a:ext cx="16734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very cold place. It is full of iron oxide dust. It was named after a god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071025" y="2901925"/>
              <a:ext cx="1015800" cy="326700"/>
            </a:xfrm>
            <a:prstGeom prst="chevron">
              <a:avLst>
                <a:gd fmla="val 3046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0"/>
          <p:cNvGrpSpPr/>
          <p:nvPr/>
        </p:nvGrpSpPr>
        <p:grpSpPr>
          <a:xfrm>
            <a:off x="2361313" y="1194825"/>
            <a:ext cx="1674000" cy="1881400"/>
            <a:chOff x="2361313" y="1347225"/>
            <a:chExt cx="1674000" cy="1881400"/>
          </a:xfrm>
        </p:grpSpPr>
        <p:sp>
          <p:nvSpPr>
            <p:cNvPr id="912" name="Google Shape;912;p30"/>
            <p:cNvSpPr txBox="1"/>
            <p:nvPr/>
          </p:nvSpPr>
          <p:spPr>
            <a:xfrm>
              <a:off x="2361313" y="1347225"/>
              <a:ext cx="16740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3" name="Google Shape;913;p30"/>
            <p:cNvSpPr txBox="1"/>
            <p:nvPr/>
          </p:nvSpPr>
          <p:spPr>
            <a:xfrm>
              <a:off x="2361763" y="1558750"/>
              <a:ext cx="16731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 has a beautiful name and is the second planet from the Sun in the Solar System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167547" y="3022517"/>
              <a:ext cx="100781" cy="86403"/>
            </a:xfrm>
            <a:custGeom>
              <a:rect b="b" l="l" r="r" t="t"/>
              <a:pathLst>
                <a:path extrusionOk="0" h="649" w="757">
                  <a:moveTo>
                    <a:pt x="327" y="1"/>
                  </a:moveTo>
                  <a:cubicBezTo>
                    <a:pt x="161" y="1"/>
                    <a:pt x="1" y="129"/>
                    <a:pt x="1" y="324"/>
                  </a:cubicBezTo>
                  <a:cubicBezTo>
                    <a:pt x="1" y="503"/>
                    <a:pt x="146" y="649"/>
                    <a:pt x="325" y="649"/>
                  </a:cubicBezTo>
                  <a:cubicBezTo>
                    <a:pt x="613" y="649"/>
                    <a:pt x="756" y="301"/>
                    <a:pt x="553" y="96"/>
                  </a:cubicBezTo>
                  <a:cubicBezTo>
                    <a:pt x="488" y="30"/>
                    <a:pt x="407" y="1"/>
                    <a:pt x="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198246" y="2495177"/>
              <a:ext cx="133" cy="566479"/>
            </a:xfrm>
            <a:custGeom>
              <a:rect b="b" l="l" r="r" t="t"/>
              <a:pathLst>
                <a:path extrusionOk="0" fill="none" h="4255" w="1">
                  <a:moveTo>
                    <a:pt x="1" y="4254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2361314" y="2442856"/>
              <a:ext cx="1673996" cy="52188"/>
            </a:xfrm>
            <a:custGeom>
              <a:rect b="b" l="l" r="r" t="t"/>
              <a:pathLst>
                <a:path extrusionOk="0" fill="none" h="392" w="7129">
                  <a:moveTo>
                    <a:pt x="1" y="1"/>
                  </a:moveTo>
                  <a:lnTo>
                    <a:pt x="1" y="391"/>
                  </a:lnTo>
                  <a:lnTo>
                    <a:pt x="7129" y="391"/>
                  </a:lnTo>
                  <a:lnTo>
                    <a:pt x="7129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2695200" y="2901925"/>
              <a:ext cx="1015800" cy="326700"/>
            </a:xfrm>
            <a:prstGeom prst="chevron">
              <a:avLst>
                <a:gd fmla="val 3046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0"/>
          <p:cNvGrpSpPr/>
          <p:nvPr/>
        </p:nvGrpSpPr>
        <p:grpSpPr>
          <a:xfrm>
            <a:off x="6489038" y="2749525"/>
            <a:ext cx="1686771" cy="1889788"/>
            <a:chOff x="6489038" y="2901925"/>
            <a:chExt cx="1686771" cy="1889788"/>
          </a:xfrm>
        </p:grpSpPr>
        <p:sp>
          <p:nvSpPr>
            <p:cNvPr id="919" name="Google Shape;919;p30"/>
            <p:cNvSpPr txBox="1"/>
            <p:nvPr/>
          </p:nvSpPr>
          <p:spPr>
            <a:xfrm>
              <a:off x="6489188" y="3696088"/>
              <a:ext cx="16731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5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7268576" y="3022417"/>
              <a:ext cx="100648" cy="86403"/>
            </a:xfrm>
            <a:custGeom>
              <a:rect b="b" l="l" r="r" t="t"/>
              <a:pathLst>
                <a:path extrusionOk="0" h="649" w="756">
                  <a:moveTo>
                    <a:pt x="326" y="1"/>
                  </a:moveTo>
                  <a:cubicBezTo>
                    <a:pt x="159" y="1"/>
                    <a:pt x="0" y="129"/>
                    <a:pt x="0" y="324"/>
                  </a:cubicBezTo>
                  <a:cubicBezTo>
                    <a:pt x="0" y="503"/>
                    <a:pt x="145" y="649"/>
                    <a:pt x="327" y="649"/>
                  </a:cubicBezTo>
                  <a:cubicBezTo>
                    <a:pt x="612" y="646"/>
                    <a:pt x="755" y="298"/>
                    <a:pt x="553" y="96"/>
                  </a:cubicBezTo>
                  <a:cubicBezTo>
                    <a:pt x="487" y="30"/>
                    <a:pt x="405" y="1"/>
                    <a:pt x="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7338836" y="3069680"/>
              <a:ext cx="133" cy="557825"/>
            </a:xfrm>
            <a:custGeom>
              <a:rect b="b" l="l" r="r" t="t"/>
              <a:pathLst>
                <a:path extrusionOk="0" fill="none" h="4190" w="1">
                  <a:moveTo>
                    <a:pt x="0" y="0"/>
                  </a:moveTo>
                  <a:lnTo>
                    <a:pt x="0" y="419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501806" y="3636300"/>
              <a:ext cx="1674002" cy="52175"/>
            </a:xfrm>
            <a:custGeom>
              <a:rect b="b" l="l" r="r" t="t"/>
              <a:pathLst>
                <a:path extrusionOk="0" fill="none" h="392" w="7131">
                  <a:moveTo>
                    <a:pt x="0" y="391"/>
                  </a:moveTo>
                  <a:lnTo>
                    <a:pt x="0" y="0"/>
                  </a:lnTo>
                  <a:lnTo>
                    <a:pt x="7130" y="0"/>
                  </a:lnTo>
                  <a:lnTo>
                    <a:pt x="7130" y="39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 txBox="1"/>
            <p:nvPr/>
          </p:nvSpPr>
          <p:spPr>
            <a:xfrm>
              <a:off x="6489038" y="3907613"/>
              <a:ext cx="16734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 has a beautiful name and is the second planet from the Sun in the Solar System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832238" y="2901925"/>
              <a:ext cx="1015800" cy="326700"/>
            </a:xfrm>
            <a:prstGeom prst="chevron">
              <a:avLst>
                <a:gd fmla="val 3046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30"/>
          <p:cNvGrpSpPr/>
          <p:nvPr/>
        </p:nvGrpSpPr>
        <p:grpSpPr>
          <a:xfrm>
            <a:off x="5127320" y="1194825"/>
            <a:ext cx="1674000" cy="1881400"/>
            <a:chOff x="5127320" y="1347225"/>
            <a:chExt cx="1674000" cy="1881400"/>
          </a:xfrm>
        </p:grpSpPr>
        <p:sp>
          <p:nvSpPr>
            <p:cNvPr id="926" name="Google Shape;926;p30"/>
            <p:cNvSpPr txBox="1"/>
            <p:nvPr/>
          </p:nvSpPr>
          <p:spPr>
            <a:xfrm>
              <a:off x="5128070" y="1347225"/>
              <a:ext cx="16725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4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30"/>
            <p:cNvSpPr txBox="1"/>
            <p:nvPr/>
          </p:nvSpPr>
          <p:spPr>
            <a:xfrm>
              <a:off x="5127320" y="1558738"/>
              <a:ext cx="16740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to the Sun and the smallest one. It was named after a Roman deity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127768" y="2442850"/>
              <a:ext cx="1673105" cy="52200"/>
            </a:xfrm>
            <a:custGeom>
              <a:rect b="b" l="l" r="r" t="t"/>
              <a:pathLst>
                <a:path extrusionOk="0" fill="none" h="392" w="7129">
                  <a:moveTo>
                    <a:pt x="0" y="1"/>
                  </a:moveTo>
                  <a:lnTo>
                    <a:pt x="0" y="391"/>
                  </a:lnTo>
                  <a:lnTo>
                    <a:pt x="7128" y="391"/>
                  </a:lnTo>
                  <a:lnTo>
                    <a:pt x="7128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889525" y="3022517"/>
              <a:ext cx="86004" cy="86137"/>
            </a:xfrm>
            <a:custGeom>
              <a:rect b="b" l="l" r="r" t="t"/>
              <a:pathLst>
                <a:path extrusionOk="0" h="647" w="646">
                  <a:moveTo>
                    <a:pt x="324" y="0"/>
                  </a:moveTo>
                  <a:cubicBezTo>
                    <a:pt x="145" y="0"/>
                    <a:pt x="0" y="146"/>
                    <a:pt x="0" y="324"/>
                  </a:cubicBezTo>
                  <a:cubicBezTo>
                    <a:pt x="0" y="503"/>
                    <a:pt x="145" y="646"/>
                    <a:pt x="324" y="646"/>
                  </a:cubicBezTo>
                  <a:cubicBezTo>
                    <a:pt x="503" y="646"/>
                    <a:pt x="646" y="503"/>
                    <a:pt x="646" y="324"/>
                  </a:cubicBezTo>
                  <a:cubicBezTo>
                    <a:pt x="646" y="14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964253" y="2495177"/>
              <a:ext cx="133" cy="566479"/>
            </a:xfrm>
            <a:custGeom>
              <a:rect b="b" l="l" r="r" t="t"/>
              <a:pathLst>
                <a:path extrusionOk="0" fill="none" h="4255" w="1">
                  <a:moveTo>
                    <a:pt x="0" y="4254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23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456413" y="2901925"/>
              <a:ext cx="1015800" cy="326700"/>
            </a:xfrm>
            <a:prstGeom prst="chevron">
              <a:avLst>
                <a:gd fmla="val 3046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30"/>
          <p:cNvSpPr/>
          <p:nvPr/>
        </p:nvSpPr>
        <p:spPr>
          <a:xfrm>
            <a:off x="8090569" y="2749525"/>
            <a:ext cx="534000" cy="326700"/>
          </a:xfrm>
          <a:prstGeom prst="chevron">
            <a:avLst>
              <a:gd fmla="val 304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>
            <a:off x="533269" y="2749525"/>
            <a:ext cx="534000" cy="326700"/>
          </a:xfrm>
          <a:prstGeom prst="chevron">
            <a:avLst>
              <a:gd fmla="val 304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939" name="Google Shape;939;p31"/>
          <p:cNvSpPr txBox="1"/>
          <p:nvPr/>
        </p:nvSpPr>
        <p:spPr>
          <a:xfrm flipH="1" rot="-5400000">
            <a:off x="24396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Risk management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0" name="Google Shape;940;p31"/>
          <p:cNvGrpSpPr/>
          <p:nvPr/>
        </p:nvGrpSpPr>
        <p:grpSpPr>
          <a:xfrm>
            <a:off x="761950" y="2505075"/>
            <a:ext cx="7620100" cy="428700"/>
            <a:chOff x="761950" y="2505075"/>
            <a:chExt cx="7620100" cy="428700"/>
          </a:xfrm>
        </p:grpSpPr>
        <p:sp>
          <p:nvSpPr>
            <p:cNvPr id="941" name="Google Shape;941;p31"/>
            <p:cNvSpPr/>
            <p:nvPr/>
          </p:nvSpPr>
          <p:spPr>
            <a:xfrm>
              <a:off x="761950" y="2505075"/>
              <a:ext cx="2082000" cy="4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 txBox="1"/>
            <p:nvPr/>
          </p:nvSpPr>
          <p:spPr>
            <a:xfrm>
              <a:off x="1895450" y="26051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Optimize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1521982" y="2582258"/>
              <a:ext cx="274332" cy="274321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1521982" y="2664424"/>
              <a:ext cx="200255" cy="191432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 txBox="1"/>
            <p:nvPr/>
          </p:nvSpPr>
          <p:spPr>
            <a:xfrm>
              <a:off x="761950" y="26051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28644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34182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39720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5258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0796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6334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6187250" y="2505075"/>
              <a:ext cx="533400" cy="428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67410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7294850" y="250507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7848650" y="2505075"/>
              <a:ext cx="533400" cy="4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31"/>
          <p:cNvSpPr/>
          <p:nvPr/>
        </p:nvSpPr>
        <p:spPr>
          <a:xfrm>
            <a:off x="1687479" y="3085222"/>
            <a:ext cx="30104" cy="29628"/>
          </a:xfrm>
          <a:custGeom>
            <a:rect b="b" l="l" r="r" t="t"/>
            <a:pathLst>
              <a:path extrusionOk="0" h="1324" w="1325">
                <a:moveTo>
                  <a:pt x="663" y="0"/>
                </a:moveTo>
                <a:cubicBezTo>
                  <a:pt x="253" y="0"/>
                  <a:pt x="1" y="316"/>
                  <a:pt x="1" y="662"/>
                </a:cubicBezTo>
                <a:cubicBezTo>
                  <a:pt x="1" y="1009"/>
                  <a:pt x="316" y="1324"/>
                  <a:pt x="663" y="1324"/>
                </a:cubicBezTo>
                <a:cubicBezTo>
                  <a:pt x="1041" y="1324"/>
                  <a:pt x="1324" y="1009"/>
                  <a:pt x="1324" y="662"/>
                </a:cubicBezTo>
                <a:cubicBezTo>
                  <a:pt x="1324" y="284"/>
                  <a:pt x="1009" y="0"/>
                  <a:pt x="6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31"/>
          <p:cNvGrpSpPr/>
          <p:nvPr/>
        </p:nvGrpSpPr>
        <p:grpSpPr>
          <a:xfrm>
            <a:off x="761950" y="2954650"/>
            <a:ext cx="7620100" cy="428700"/>
            <a:chOff x="761950" y="2954650"/>
            <a:chExt cx="7620100" cy="428700"/>
          </a:xfrm>
        </p:grpSpPr>
        <p:sp>
          <p:nvSpPr>
            <p:cNvPr id="958" name="Google Shape;958;p31"/>
            <p:cNvSpPr/>
            <p:nvPr/>
          </p:nvSpPr>
          <p:spPr>
            <a:xfrm>
              <a:off x="761950" y="2954650"/>
              <a:ext cx="2082000" cy="4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 txBox="1"/>
            <p:nvPr/>
          </p:nvSpPr>
          <p:spPr>
            <a:xfrm>
              <a:off x="1895450" y="3054688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0" name="Google Shape;960;p31"/>
            <p:cNvSpPr txBox="1"/>
            <p:nvPr/>
          </p:nvSpPr>
          <p:spPr>
            <a:xfrm>
              <a:off x="761950" y="3054688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864450" y="295465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3418250" y="295465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3972050" y="2954650"/>
              <a:ext cx="533400" cy="4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525850" y="295465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079650" y="2954650"/>
              <a:ext cx="533400" cy="4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5633450" y="2954650"/>
              <a:ext cx="533400" cy="428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6187250" y="295465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6741050" y="295465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7294850" y="295465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7848650" y="2954650"/>
              <a:ext cx="533400" cy="4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1671734" y="3130335"/>
              <a:ext cx="63025" cy="30344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521987" y="3038699"/>
              <a:ext cx="274321" cy="260608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31"/>
          <p:cNvGrpSpPr/>
          <p:nvPr/>
        </p:nvGrpSpPr>
        <p:grpSpPr>
          <a:xfrm>
            <a:off x="761950" y="3404225"/>
            <a:ext cx="7620100" cy="428700"/>
            <a:chOff x="761950" y="3404225"/>
            <a:chExt cx="7620100" cy="428700"/>
          </a:xfrm>
        </p:grpSpPr>
        <p:sp>
          <p:nvSpPr>
            <p:cNvPr id="974" name="Google Shape;974;p31"/>
            <p:cNvSpPr/>
            <p:nvPr/>
          </p:nvSpPr>
          <p:spPr>
            <a:xfrm>
              <a:off x="761950" y="3404225"/>
              <a:ext cx="20820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625561" y="3481419"/>
              <a:ext cx="65691" cy="63491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 txBox="1"/>
            <p:nvPr/>
          </p:nvSpPr>
          <p:spPr>
            <a:xfrm>
              <a:off x="1895450" y="350426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7" name="Google Shape;977;p31"/>
            <p:cNvSpPr txBox="1"/>
            <p:nvPr/>
          </p:nvSpPr>
          <p:spPr>
            <a:xfrm>
              <a:off x="761950" y="350426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2864450" y="340422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418250" y="340422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972050" y="3404225"/>
              <a:ext cx="5334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4525850" y="3404225"/>
              <a:ext cx="5334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5079650" y="3404225"/>
              <a:ext cx="5334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5633450" y="3404225"/>
              <a:ext cx="5334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6187250" y="340422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6741050" y="3404225"/>
              <a:ext cx="5334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7294850" y="3404225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7848650" y="3404225"/>
              <a:ext cx="533400" cy="4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46047" y="3626601"/>
              <a:ext cx="64232" cy="63468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1707993" y="3627319"/>
              <a:ext cx="63491" cy="63491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1521989" y="3689328"/>
              <a:ext cx="113089" cy="66409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602221" y="3543428"/>
              <a:ext cx="113830" cy="67126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83194" y="3689328"/>
              <a:ext cx="113112" cy="66409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22643" y="3626601"/>
              <a:ext cx="71526" cy="59833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1"/>
          <p:cNvGrpSpPr/>
          <p:nvPr/>
        </p:nvGrpSpPr>
        <p:grpSpPr>
          <a:xfrm>
            <a:off x="761950" y="3853800"/>
            <a:ext cx="7620100" cy="428700"/>
            <a:chOff x="761950" y="3853800"/>
            <a:chExt cx="7620100" cy="428700"/>
          </a:xfrm>
        </p:grpSpPr>
        <p:sp>
          <p:nvSpPr>
            <p:cNvPr id="995" name="Google Shape;995;p31"/>
            <p:cNvSpPr/>
            <p:nvPr/>
          </p:nvSpPr>
          <p:spPr>
            <a:xfrm>
              <a:off x="761950" y="3853800"/>
              <a:ext cx="20820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 txBox="1"/>
            <p:nvPr/>
          </p:nvSpPr>
          <p:spPr>
            <a:xfrm>
              <a:off x="1895450" y="3953838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7" name="Google Shape;997;p31"/>
            <p:cNvSpPr txBox="1"/>
            <p:nvPr/>
          </p:nvSpPr>
          <p:spPr>
            <a:xfrm>
              <a:off x="761950" y="3953838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8644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3418250" y="385380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39720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45258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50796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56334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6187250" y="3853800"/>
              <a:ext cx="5334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67410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2948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848650" y="3853800"/>
              <a:ext cx="533400" cy="42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521987" y="3937845"/>
              <a:ext cx="259954" cy="160537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535068" y="4037574"/>
              <a:ext cx="261239" cy="160886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37598" y="4009250"/>
              <a:ext cx="13081" cy="21971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667636" y="4104162"/>
              <a:ext cx="13081" cy="2133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37598" y="4104162"/>
              <a:ext cx="13081" cy="2133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578808" y="4047350"/>
              <a:ext cx="36588" cy="39412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67636" y="4008614"/>
              <a:ext cx="13081" cy="21971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31711" y="4047350"/>
              <a:ext cx="18968" cy="39412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667636" y="3988591"/>
              <a:ext cx="62066" cy="41994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6994" y="4104162"/>
              <a:ext cx="62708" cy="41994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87950" y="4103527"/>
              <a:ext cx="62729" cy="4263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702255" y="4047350"/>
              <a:ext cx="36588" cy="39412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588613" y="3989247"/>
              <a:ext cx="62708" cy="41974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667636" y="4047350"/>
              <a:ext cx="18947" cy="39412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1"/>
          <p:cNvGrpSpPr/>
          <p:nvPr/>
        </p:nvGrpSpPr>
        <p:grpSpPr>
          <a:xfrm>
            <a:off x="761950" y="4303375"/>
            <a:ext cx="7620100" cy="428700"/>
            <a:chOff x="761950" y="4303375"/>
            <a:chExt cx="7620100" cy="428700"/>
          </a:xfrm>
        </p:grpSpPr>
        <p:sp>
          <p:nvSpPr>
            <p:cNvPr id="1023" name="Google Shape;1023;p31"/>
            <p:cNvSpPr/>
            <p:nvPr/>
          </p:nvSpPr>
          <p:spPr>
            <a:xfrm>
              <a:off x="761950" y="4303375"/>
              <a:ext cx="20820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 txBox="1"/>
            <p:nvPr/>
          </p:nvSpPr>
          <p:spPr>
            <a:xfrm>
              <a:off x="1895450" y="4403413"/>
              <a:ext cx="94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5" name="Google Shape;1025;p31"/>
            <p:cNvSpPr txBox="1"/>
            <p:nvPr/>
          </p:nvSpPr>
          <p:spPr>
            <a:xfrm>
              <a:off x="761950" y="4403413"/>
              <a:ext cx="660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Gate </a:t>
              </a:r>
              <a:r>
                <a:rPr lang="en-GB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8644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34182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39720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45258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50796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56334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61872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67410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72948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7848650" y="4303375"/>
              <a:ext cx="533400" cy="42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1536269" y="4404650"/>
              <a:ext cx="235538" cy="23720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705760" y="4380564"/>
              <a:ext cx="90547" cy="91969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639044" y="4585629"/>
              <a:ext cx="73543" cy="69254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521988" y="4463613"/>
              <a:ext cx="69438" cy="74041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31"/>
          <p:cNvSpPr txBox="1"/>
          <p:nvPr/>
        </p:nvSpPr>
        <p:spPr>
          <a:xfrm flipH="1" rot="-5400000">
            <a:off x="29933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Communications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31"/>
          <p:cNvSpPr txBox="1"/>
          <p:nvPr/>
        </p:nvSpPr>
        <p:spPr>
          <a:xfrm flipH="1" rot="-5400000">
            <a:off x="35471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Policies and standards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31"/>
          <p:cNvSpPr txBox="1"/>
          <p:nvPr/>
        </p:nvSpPr>
        <p:spPr>
          <a:xfrm flipH="1" rot="-5400000">
            <a:off x="41009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31"/>
          <p:cNvSpPr txBox="1"/>
          <p:nvPr/>
        </p:nvSpPr>
        <p:spPr>
          <a:xfrm flipH="1" rot="-5400000">
            <a:off x="63161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Support and documentation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31"/>
          <p:cNvSpPr txBox="1"/>
          <p:nvPr/>
        </p:nvSpPr>
        <p:spPr>
          <a:xfrm flipH="1" rot="-5400000">
            <a:off x="52085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Lifecycle Development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31"/>
          <p:cNvSpPr txBox="1"/>
          <p:nvPr/>
        </p:nvSpPr>
        <p:spPr>
          <a:xfrm flipH="1" rot="-5400000">
            <a:off x="74237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31"/>
          <p:cNvSpPr txBox="1"/>
          <p:nvPr/>
        </p:nvSpPr>
        <p:spPr>
          <a:xfrm flipH="1" rot="-5400000">
            <a:off x="46547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Fiscal management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31"/>
          <p:cNvSpPr txBox="1"/>
          <p:nvPr/>
        </p:nvSpPr>
        <p:spPr>
          <a:xfrm flipH="1" rot="-5400000">
            <a:off x="57623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Testing and validation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31"/>
          <p:cNvSpPr txBox="1"/>
          <p:nvPr/>
        </p:nvSpPr>
        <p:spPr>
          <a:xfrm flipH="1" rot="-5400000">
            <a:off x="6869900" y="1530150"/>
            <a:ext cx="13833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Procurement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054" name="Google Shape;1054;p32"/>
          <p:cNvGrpSpPr/>
          <p:nvPr/>
        </p:nvGrpSpPr>
        <p:grpSpPr>
          <a:xfrm>
            <a:off x="3020512" y="1199050"/>
            <a:ext cx="3102975" cy="3226887"/>
            <a:chOff x="3020513" y="1199050"/>
            <a:chExt cx="3102975" cy="3226887"/>
          </a:xfrm>
        </p:grpSpPr>
        <p:sp>
          <p:nvSpPr>
            <p:cNvPr id="1055" name="Google Shape;1055;p32"/>
            <p:cNvSpPr/>
            <p:nvPr/>
          </p:nvSpPr>
          <p:spPr>
            <a:xfrm>
              <a:off x="3020512" y="2774312"/>
              <a:ext cx="1550054" cy="1121774"/>
            </a:xfrm>
            <a:custGeom>
              <a:rect b="b" l="l" r="r" t="t"/>
              <a:pathLst>
                <a:path extrusionOk="0" h="9741" w="13460">
                  <a:moveTo>
                    <a:pt x="7877" y="0"/>
                  </a:moveTo>
                  <a:cubicBezTo>
                    <a:pt x="5980" y="0"/>
                    <a:pt x="4101" y="161"/>
                    <a:pt x="3153" y="703"/>
                  </a:cubicBezTo>
                  <a:cubicBezTo>
                    <a:pt x="821" y="2062"/>
                    <a:pt x="1" y="5036"/>
                    <a:pt x="1334" y="7343"/>
                  </a:cubicBezTo>
                  <a:cubicBezTo>
                    <a:pt x="2225" y="8885"/>
                    <a:pt x="3848" y="9740"/>
                    <a:pt x="5523" y="9740"/>
                  </a:cubicBezTo>
                  <a:cubicBezTo>
                    <a:pt x="6354" y="9740"/>
                    <a:pt x="7199" y="9529"/>
                    <a:pt x="7973" y="9087"/>
                  </a:cubicBezTo>
                  <a:cubicBezTo>
                    <a:pt x="10331" y="7727"/>
                    <a:pt x="13459" y="344"/>
                    <a:pt x="13459" y="344"/>
                  </a:cubicBezTo>
                  <a:cubicBezTo>
                    <a:pt x="13459" y="344"/>
                    <a:pt x="10649" y="0"/>
                    <a:pt x="7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4015373" y="1199050"/>
              <a:ext cx="1113252" cy="1614889"/>
            </a:xfrm>
            <a:custGeom>
              <a:rect b="b" l="l" r="r" t="t"/>
              <a:pathLst>
                <a:path extrusionOk="0" h="14023" w="9667">
                  <a:moveTo>
                    <a:pt x="4820" y="0"/>
                  </a:moveTo>
                  <a:cubicBezTo>
                    <a:pt x="2154" y="0"/>
                    <a:pt x="0" y="2179"/>
                    <a:pt x="0" y="4896"/>
                  </a:cubicBezTo>
                  <a:cubicBezTo>
                    <a:pt x="0" y="7589"/>
                    <a:pt x="4820" y="14023"/>
                    <a:pt x="4820" y="14023"/>
                  </a:cubicBezTo>
                  <a:cubicBezTo>
                    <a:pt x="4820" y="14023"/>
                    <a:pt x="9667" y="7589"/>
                    <a:pt x="9667" y="4896"/>
                  </a:cubicBezTo>
                  <a:cubicBezTo>
                    <a:pt x="9667" y="2179"/>
                    <a:pt x="7486" y="0"/>
                    <a:pt x="4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4570440" y="1729819"/>
              <a:ext cx="1553048" cy="1121889"/>
            </a:xfrm>
            <a:custGeom>
              <a:rect b="b" l="l" r="r" t="t"/>
              <a:pathLst>
                <a:path extrusionOk="0" h="9742" w="13486">
                  <a:moveTo>
                    <a:pt x="7979" y="1"/>
                  </a:moveTo>
                  <a:cubicBezTo>
                    <a:pt x="7135" y="1"/>
                    <a:pt x="6276" y="217"/>
                    <a:pt x="5486" y="673"/>
                  </a:cubicBezTo>
                  <a:cubicBezTo>
                    <a:pt x="3154" y="2006"/>
                    <a:pt x="0" y="9414"/>
                    <a:pt x="0" y="9414"/>
                  </a:cubicBezTo>
                  <a:cubicBezTo>
                    <a:pt x="0" y="9414"/>
                    <a:pt x="2753" y="9741"/>
                    <a:pt x="5502" y="9741"/>
                  </a:cubicBezTo>
                  <a:cubicBezTo>
                    <a:pt x="7432" y="9741"/>
                    <a:pt x="9360" y="9580"/>
                    <a:pt x="10333" y="9030"/>
                  </a:cubicBezTo>
                  <a:cubicBezTo>
                    <a:pt x="12665" y="7670"/>
                    <a:pt x="13485" y="4696"/>
                    <a:pt x="12152" y="2389"/>
                  </a:cubicBezTo>
                  <a:cubicBezTo>
                    <a:pt x="11265" y="855"/>
                    <a:pt x="9653" y="1"/>
                    <a:pt x="79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4570440" y="2774312"/>
              <a:ext cx="1553048" cy="1121774"/>
            </a:xfrm>
            <a:custGeom>
              <a:rect b="b" l="l" r="r" t="t"/>
              <a:pathLst>
                <a:path extrusionOk="0" h="9741" w="13486">
                  <a:moveTo>
                    <a:pt x="5589" y="0"/>
                  </a:moveTo>
                  <a:cubicBezTo>
                    <a:pt x="2811" y="0"/>
                    <a:pt x="0" y="344"/>
                    <a:pt x="0" y="344"/>
                  </a:cubicBezTo>
                  <a:cubicBezTo>
                    <a:pt x="0" y="344"/>
                    <a:pt x="3154" y="7727"/>
                    <a:pt x="5486" y="9087"/>
                  </a:cubicBezTo>
                  <a:cubicBezTo>
                    <a:pt x="6269" y="9529"/>
                    <a:pt x="7120" y="9740"/>
                    <a:pt x="7955" y="9740"/>
                  </a:cubicBezTo>
                  <a:cubicBezTo>
                    <a:pt x="9638" y="9740"/>
                    <a:pt x="11261" y="8885"/>
                    <a:pt x="12152" y="7343"/>
                  </a:cubicBezTo>
                  <a:cubicBezTo>
                    <a:pt x="13485" y="5036"/>
                    <a:pt x="12665" y="2062"/>
                    <a:pt x="10333" y="703"/>
                  </a:cubicBezTo>
                  <a:cubicBezTo>
                    <a:pt x="9375" y="161"/>
                    <a:pt x="7490" y="0"/>
                    <a:pt x="5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4015373" y="2813812"/>
              <a:ext cx="1113252" cy="1612125"/>
            </a:xfrm>
            <a:custGeom>
              <a:rect b="b" l="l" r="r" t="t"/>
              <a:pathLst>
                <a:path extrusionOk="0" h="13999" w="9667">
                  <a:moveTo>
                    <a:pt x="4820" y="1"/>
                  </a:moveTo>
                  <a:cubicBezTo>
                    <a:pt x="4820" y="1"/>
                    <a:pt x="0" y="6410"/>
                    <a:pt x="0" y="9127"/>
                  </a:cubicBezTo>
                  <a:cubicBezTo>
                    <a:pt x="0" y="11820"/>
                    <a:pt x="2154" y="13998"/>
                    <a:pt x="4820" y="13998"/>
                  </a:cubicBezTo>
                  <a:cubicBezTo>
                    <a:pt x="7486" y="13998"/>
                    <a:pt x="9667" y="11820"/>
                    <a:pt x="9667" y="9127"/>
                  </a:cubicBezTo>
                  <a:cubicBezTo>
                    <a:pt x="9667" y="6410"/>
                    <a:pt x="4820" y="1"/>
                    <a:pt x="4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3020512" y="1729819"/>
              <a:ext cx="1550054" cy="1121889"/>
            </a:xfrm>
            <a:custGeom>
              <a:rect b="b" l="l" r="r" t="t"/>
              <a:pathLst>
                <a:path extrusionOk="0" h="9742" w="13460">
                  <a:moveTo>
                    <a:pt x="5500" y="1"/>
                  </a:moveTo>
                  <a:cubicBezTo>
                    <a:pt x="3833" y="1"/>
                    <a:pt x="2221" y="855"/>
                    <a:pt x="1334" y="2389"/>
                  </a:cubicBezTo>
                  <a:cubicBezTo>
                    <a:pt x="1" y="4696"/>
                    <a:pt x="821" y="7670"/>
                    <a:pt x="3153" y="9030"/>
                  </a:cubicBezTo>
                  <a:cubicBezTo>
                    <a:pt x="4116" y="9580"/>
                    <a:pt x="6037" y="9741"/>
                    <a:pt x="7963" y="9741"/>
                  </a:cubicBezTo>
                  <a:cubicBezTo>
                    <a:pt x="10707" y="9741"/>
                    <a:pt x="13459" y="9414"/>
                    <a:pt x="13459" y="9414"/>
                  </a:cubicBezTo>
                  <a:cubicBezTo>
                    <a:pt x="13459" y="9414"/>
                    <a:pt x="10331" y="2006"/>
                    <a:pt x="7973" y="673"/>
                  </a:cubicBezTo>
                  <a:cubicBezTo>
                    <a:pt x="7192" y="217"/>
                    <a:pt x="6339" y="1"/>
                    <a:pt x="5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 txBox="1"/>
            <p:nvPr/>
          </p:nvSpPr>
          <p:spPr>
            <a:xfrm>
              <a:off x="4287150" y="1665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32"/>
            <p:cNvSpPr txBox="1"/>
            <p:nvPr/>
          </p:nvSpPr>
          <p:spPr>
            <a:xfrm>
              <a:off x="4287150" y="3570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32"/>
            <p:cNvSpPr txBox="1"/>
            <p:nvPr/>
          </p:nvSpPr>
          <p:spPr>
            <a:xfrm>
              <a:off x="5163450" y="21993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32"/>
            <p:cNvSpPr txBox="1"/>
            <p:nvPr/>
          </p:nvSpPr>
          <p:spPr>
            <a:xfrm>
              <a:off x="3410850" y="21993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32"/>
            <p:cNvSpPr txBox="1"/>
            <p:nvPr/>
          </p:nvSpPr>
          <p:spPr>
            <a:xfrm>
              <a:off x="5163450" y="3189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6" name="Google Shape;1066;p32"/>
            <p:cNvSpPr txBox="1"/>
            <p:nvPr/>
          </p:nvSpPr>
          <p:spPr>
            <a:xfrm>
              <a:off x="3410850" y="3189950"/>
              <a:ext cx="5697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7" name="Google Shape;1067;p32"/>
          <p:cNvGrpSpPr/>
          <p:nvPr/>
        </p:nvGrpSpPr>
        <p:grpSpPr>
          <a:xfrm>
            <a:off x="457200" y="1256425"/>
            <a:ext cx="4124400" cy="761951"/>
            <a:chOff x="457200" y="1256425"/>
            <a:chExt cx="4124400" cy="761951"/>
          </a:xfrm>
        </p:grpSpPr>
        <p:sp>
          <p:nvSpPr>
            <p:cNvPr id="1068" name="Google Shape;1068;p32"/>
            <p:cNvSpPr txBox="1"/>
            <p:nvPr/>
          </p:nvSpPr>
          <p:spPr>
            <a:xfrm>
              <a:off x="649373" y="1451676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32"/>
            <p:cNvSpPr txBox="1"/>
            <p:nvPr/>
          </p:nvSpPr>
          <p:spPr>
            <a:xfrm>
              <a:off x="457200" y="12564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Performance</a:t>
              </a:r>
              <a:endParaRPr b="1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70" name="Google Shape;1070;p32"/>
            <p:cNvCxnSpPr>
              <a:stCxn id="1069" idx="3"/>
            </p:cNvCxnSpPr>
            <p:nvPr/>
          </p:nvCxnSpPr>
          <p:spPr>
            <a:xfrm>
              <a:off x="2436600" y="1360675"/>
              <a:ext cx="2145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071" name="Google Shape;1071;p32"/>
          <p:cNvGrpSpPr/>
          <p:nvPr/>
        </p:nvGrpSpPr>
        <p:grpSpPr>
          <a:xfrm>
            <a:off x="457200" y="2520869"/>
            <a:ext cx="3252000" cy="757269"/>
            <a:chOff x="457200" y="2520869"/>
            <a:chExt cx="3252000" cy="757269"/>
          </a:xfrm>
        </p:grpSpPr>
        <p:sp>
          <p:nvSpPr>
            <p:cNvPr id="1072" name="Google Shape;1072;p32"/>
            <p:cNvSpPr txBox="1"/>
            <p:nvPr/>
          </p:nvSpPr>
          <p:spPr>
            <a:xfrm>
              <a:off x="649373" y="2711437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3" name="Google Shape;1073;p32"/>
            <p:cNvSpPr txBox="1"/>
            <p:nvPr/>
          </p:nvSpPr>
          <p:spPr>
            <a:xfrm>
              <a:off x="457200" y="2520869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Requirements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74" name="Google Shape;1074;p32"/>
            <p:cNvCxnSpPr>
              <a:stCxn id="1073" idx="3"/>
            </p:cNvCxnSpPr>
            <p:nvPr/>
          </p:nvCxnSpPr>
          <p:spPr>
            <a:xfrm>
              <a:off x="2436600" y="2625119"/>
              <a:ext cx="127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dot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075" name="Google Shape;1075;p32"/>
          <p:cNvGrpSpPr/>
          <p:nvPr/>
        </p:nvGrpSpPr>
        <p:grpSpPr>
          <a:xfrm>
            <a:off x="457200" y="3630525"/>
            <a:ext cx="3237000" cy="755785"/>
            <a:chOff x="457200" y="3630525"/>
            <a:chExt cx="3237000" cy="755785"/>
          </a:xfrm>
        </p:grpSpPr>
        <p:sp>
          <p:nvSpPr>
            <p:cNvPr id="1076" name="Google Shape;1076;p32"/>
            <p:cNvSpPr txBox="1"/>
            <p:nvPr/>
          </p:nvSpPr>
          <p:spPr>
            <a:xfrm>
              <a:off x="647300" y="3819610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7" name="Google Shape;1077;p32"/>
            <p:cNvSpPr txBox="1"/>
            <p:nvPr/>
          </p:nvSpPr>
          <p:spPr>
            <a:xfrm>
              <a:off x="457200" y="36305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Process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78" name="Google Shape;1078;p32"/>
            <p:cNvCxnSpPr>
              <a:stCxn id="1077" idx="3"/>
            </p:cNvCxnSpPr>
            <p:nvPr/>
          </p:nvCxnSpPr>
          <p:spPr>
            <a:xfrm>
              <a:off x="2436600" y="3734775"/>
              <a:ext cx="125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079" name="Google Shape;1079;p32"/>
          <p:cNvGrpSpPr/>
          <p:nvPr/>
        </p:nvGrpSpPr>
        <p:grpSpPr>
          <a:xfrm>
            <a:off x="5537550" y="1713625"/>
            <a:ext cx="3145200" cy="761951"/>
            <a:chOff x="5537550" y="1713625"/>
            <a:chExt cx="3145200" cy="761951"/>
          </a:xfrm>
        </p:grpSpPr>
        <p:sp>
          <p:nvSpPr>
            <p:cNvPr id="1080" name="Google Shape;1080;p32"/>
            <p:cNvSpPr txBox="1"/>
            <p:nvPr/>
          </p:nvSpPr>
          <p:spPr>
            <a:xfrm>
              <a:off x="6703350" y="1908876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2"/>
            <p:cNvSpPr txBox="1"/>
            <p:nvPr/>
          </p:nvSpPr>
          <p:spPr>
            <a:xfrm>
              <a:off x="6703350" y="1713625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Set Objectives</a:t>
              </a:r>
              <a:endParaRPr b="1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82" name="Google Shape;1082;p32"/>
            <p:cNvCxnSpPr>
              <a:stCxn id="1081" idx="1"/>
            </p:cNvCxnSpPr>
            <p:nvPr/>
          </p:nvCxnSpPr>
          <p:spPr>
            <a:xfrm rot="10800000">
              <a:off x="5537550" y="1817875"/>
              <a:ext cx="1165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083" name="Google Shape;1083;p32"/>
          <p:cNvGrpSpPr/>
          <p:nvPr/>
        </p:nvGrpSpPr>
        <p:grpSpPr>
          <a:xfrm>
            <a:off x="5477850" y="2926830"/>
            <a:ext cx="3204900" cy="757268"/>
            <a:chOff x="5477850" y="2926830"/>
            <a:chExt cx="3204900" cy="757268"/>
          </a:xfrm>
        </p:grpSpPr>
        <p:sp>
          <p:nvSpPr>
            <p:cNvPr id="1084" name="Google Shape;1084;p32"/>
            <p:cNvSpPr txBox="1"/>
            <p:nvPr/>
          </p:nvSpPr>
          <p:spPr>
            <a:xfrm>
              <a:off x="6703350" y="3117398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2"/>
            <p:cNvSpPr txBox="1"/>
            <p:nvPr/>
          </p:nvSpPr>
          <p:spPr>
            <a:xfrm>
              <a:off x="6703350" y="2926830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Replace Process</a:t>
              </a:r>
              <a:endParaRPr b="1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86" name="Google Shape;1086;p32"/>
            <p:cNvCxnSpPr>
              <a:stCxn id="1085" idx="1"/>
            </p:cNvCxnSpPr>
            <p:nvPr/>
          </p:nvCxnSpPr>
          <p:spPr>
            <a:xfrm rot="10800000">
              <a:off x="5477850" y="3031080"/>
              <a:ext cx="1225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ot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087" name="Google Shape;1087;p32"/>
          <p:cNvGrpSpPr/>
          <p:nvPr/>
        </p:nvGrpSpPr>
        <p:grpSpPr>
          <a:xfrm>
            <a:off x="4831350" y="4135350"/>
            <a:ext cx="3851400" cy="755785"/>
            <a:chOff x="4831350" y="4135350"/>
            <a:chExt cx="3851400" cy="755785"/>
          </a:xfrm>
        </p:grpSpPr>
        <p:sp>
          <p:nvSpPr>
            <p:cNvPr id="1088" name="Google Shape;1088;p32"/>
            <p:cNvSpPr txBox="1"/>
            <p:nvPr/>
          </p:nvSpPr>
          <p:spPr>
            <a:xfrm>
              <a:off x="6703350" y="4324435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2"/>
            <p:cNvSpPr txBox="1"/>
            <p:nvPr/>
          </p:nvSpPr>
          <p:spPr>
            <a:xfrm>
              <a:off x="6703350" y="4135350"/>
              <a:ext cx="1979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Assess Results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090" name="Google Shape;1090;p32"/>
            <p:cNvCxnSpPr>
              <a:stCxn id="1089" idx="1"/>
            </p:cNvCxnSpPr>
            <p:nvPr/>
          </p:nvCxnSpPr>
          <p:spPr>
            <a:xfrm rot="10800000">
              <a:off x="4831350" y="4239600"/>
              <a:ext cx="187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dot"/>
              <a:round/>
              <a:headEnd len="med" w="med" type="oval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096" name="Google Shape;1096;p33"/>
          <p:cNvGrpSpPr/>
          <p:nvPr/>
        </p:nvGrpSpPr>
        <p:grpSpPr>
          <a:xfrm>
            <a:off x="457200" y="1447425"/>
            <a:ext cx="7976575" cy="432000"/>
            <a:chOff x="457200" y="1447425"/>
            <a:chExt cx="7976575" cy="432000"/>
          </a:xfrm>
        </p:grpSpPr>
        <p:sp>
          <p:nvSpPr>
            <p:cNvPr id="1097" name="Google Shape;1097;p33"/>
            <p:cNvSpPr/>
            <p:nvPr/>
          </p:nvSpPr>
          <p:spPr>
            <a:xfrm>
              <a:off x="457200" y="1447425"/>
              <a:ext cx="2370900" cy="432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6</a:t>
              </a:r>
              <a:endParaRPr/>
            </a:p>
          </p:txBody>
        </p:sp>
        <p:sp>
          <p:nvSpPr>
            <p:cNvPr id="1098" name="Google Shape;1098;p33"/>
            <p:cNvSpPr txBox="1"/>
            <p:nvPr/>
          </p:nvSpPr>
          <p:spPr>
            <a:xfrm>
              <a:off x="3086788" y="1486125"/>
              <a:ext cx="1580400" cy="354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Mature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9" name="Google Shape;1099;p33"/>
            <p:cNvSpPr txBox="1"/>
            <p:nvPr/>
          </p:nvSpPr>
          <p:spPr>
            <a:xfrm>
              <a:off x="5053675" y="1486125"/>
              <a:ext cx="33801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00" name="Google Shape;1100;p33"/>
            <p:cNvCxnSpPr>
              <a:stCxn id="1098" idx="3"/>
              <a:endCxn id="1099" idx="1"/>
            </p:cNvCxnSpPr>
            <p:nvPr/>
          </p:nvCxnSpPr>
          <p:spPr>
            <a:xfrm>
              <a:off x="4667188" y="1663425"/>
              <a:ext cx="38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1" name="Google Shape;1101;p33"/>
          <p:cNvGrpSpPr/>
          <p:nvPr/>
        </p:nvGrpSpPr>
        <p:grpSpPr>
          <a:xfrm>
            <a:off x="457200" y="1958760"/>
            <a:ext cx="7976575" cy="432000"/>
            <a:chOff x="457200" y="1958760"/>
            <a:chExt cx="7976575" cy="432000"/>
          </a:xfrm>
        </p:grpSpPr>
        <p:sp>
          <p:nvSpPr>
            <p:cNvPr id="1102" name="Google Shape;1102;p33"/>
            <p:cNvSpPr/>
            <p:nvPr/>
          </p:nvSpPr>
          <p:spPr>
            <a:xfrm>
              <a:off x="457200" y="1958760"/>
              <a:ext cx="2370900" cy="4320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5</a:t>
              </a:r>
              <a:endParaRPr/>
            </a:p>
          </p:txBody>
        </p:sp>
        <p:sp>
          <p:nvSpPr>
            <p:cNvPr id="1103" name="Google Shape;1103;p33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Optimize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4" name="Google Shape;1104;p33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05" name="Google Shape;1105;p33"/>
            <p:cNvCxnSpPr>
              <a:stCxn id="1103" idx="3"/>
              <a:endCxn id="1104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6" name="Google Shape;1106;p33"/>
          <p:cNvGrpSpPr/>
          <p:nvPr/>
        </p:nvGrpSpPr>
        <p:grpSpPr>
          <a:xfrm>
            <a:off x="457200" y="2470095"/>
            <a:ext cx="7976575" cy="432000"/>
            <a:chOff x="457200" y="2470095"/>
            <a:chExt cx="7976575" cy="432000"/>
          </a:xfrm>
        </p:grpSpPr>
        <p:sp>
          <p:nvSpPr>
            <p:cNvPr id="1107" name="Google Shape;1107;p33"/>
            <p:cNvSpPr/>
            <p:nvPr/>
          </p:nvSpPr>
          <p:spPr>
            <a:xfrm>
              <a:off x="457200" y="2470095"/>
              <a:ext cx="2370900" cy="4320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/>
            </a:p>
          </p:txBody>
        </p:sp>
        <p:sp>
          <p:nvSpPr>
            <p:cNvPr id="1108" name="Google Shape;1108;p33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9" name="Google Shape;1109;p33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10" name="Google Shape;1110;p33"/>
            <p:cNvCxnSpPr>
              <a:stCxn id="1108" idx="3"/>
              <a:endCxn id="1109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1" name="Google Shape;1111;p33"/>
          <p:cNvGrpSpPr/>
          <p:nvPr/>
        </p:nvGrpSpPr>
        <p:grpSpPr>
          <a:xfrm>
            <a:off x="457200" y="2981430"/>
            <a:ext cx="7976575" cy="432000"/>
            <a:chOff x="457200" y="2981430"/>
            <a:chExt cx="7976575" cy="432000"/>
          </a:xfrm>
        </p:grpSpPr>
        <p:sp>
          <p:nvSpPr>
            <p:cNvPr id="1112" name="Google Shape;1112;p33"/>
            <p:cNvSpPr/>
            <p:nvPr/>
          </p:nvSpPr>
          <p:spPr>
            <a:xfrm>
              <a:off x="457200" y="2981430"/>
              <a:ext cx="2370900" cy="4320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/>
            </a:p>
          </p:txBody>
        </p:sp>
        <p:sp>
          <p:nvSpPr>
            <p:cNvPr id="1113" name="Google Shape;1113;p33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Define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4" name="Google Shape;1114;p33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15" name="Google Shape;1115;p33"/>
            <p:cNvCxnSpPr>
              <a:stCxn id="1113" idx="3"/>
              <a:endCxn id="1114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6" name="Google Shape;1116;p33"/>
          <p:cNvGrpSpPr/>
          <p:nvPr/>
        </p:nvGrpSpPr>
        <p:grpSpPr>
          <a:xfrm>
            <a:off x="457200" y="3492765"/>
            <a:ext cx="7976575" cy="432000"/>
            <a:chOff x="457200" y="3492765"/>
            <a:chExt cx="7976575" cy="432000"/>
          </a:xfrm>
        </p:grpSpPr>
        <p:sp>
          <p:nvSpPr>
            <p:cNvPr id="1117" name="Google Shape;1117;p33"/>
            <p:cNvSpPr/>
            <p:nvPr/>
          </p:nvSpPr>
          <p:spPr>
            <a:xfrm>
              <a:off x="457200" y="3492765"/>
              <a:ext cx="2370900" cy="4320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/>
            </a:p>
          </p:txBody>
        </p:sp>
        <p:sp>
          <p:nvSpPr>
            <p:cNvPr id="1118" name="Google Shape;1118;p33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Repeatable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9" name="Google Shape;1119;p33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20" name="Google Shape;1120;p33"/>
            <p:cNvCxnSpPr>
              <a:stCxn id="1118" idx="3"/>
              <a:endCxn id="11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1" name="Google Shape;1121;p33"/>
          <p:cNvGrpSpPr/>
          <p:nvPr/>
        </p:nvGrpSpPr>
        <p:grpSpPr>
          <a:xfrm>
            <a:off x="457200" y="4004100"/>
            <a:ext cx="7976575" cy="432000"/>
            <a:chOff x="457200" y="4004100"/>
            <a:chExt cx="7976575" cy="432000"/>
          </a:xfrm>
        </p:grpSpPr>
        <p:sp>
          <p:nvSpPr>
            <p:cNvPr id="1122" name="Google Shape;1122;p33"/>
            <p:cNvSpPr/>
            <p:nvPr/>
          </p:nvSpPr>
          <p:spPr>
            <a:xfrm>
              <a:off x="457200" y="4004100"/>
              <a:ext cx="2370900" cy="432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/>
            </a:p>
          </p:txBody>
        </p:sp>
        <p:sp>
          <p:nvSpPr>
            <p:cNvPr id="1123" name="Google Shape;1123;p33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4" name="Google Shape;1124;p33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25" name="Google Shape;1125;p33"/>
            <p:cNvCxnSpPr>
              <a:stCxn id="1123" idx="3"/>
              <a:endCxn id="1124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457200" y="1731875"/>
            <a:ext cx="2083800" cy="721584"/>
            <a:chOff x="457200" y="1731875"/>
            <a:chExt cx="2083800" cy="721584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457200" y="2005559"/>
              <a:ext cx="18138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457200" y="1731875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Performance gap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457200" y="2640150"/>
            <a:ext cx="2083800" cy="721567"/>
            <a:chOff x="457200" y="2640150"/>
            <a:chExt cx="2083800" cy="721567"/>
          </a:xfrm>
        </p:grpSpPr>
        <p:sp>
          <p:nvSpPr>
            <p:cNvPr id="159" name="Google Shape;159;p16"/>
            <p:cNvSpPr txBox="1"/>
            <p:nvPr/>
          </p:nvSpPr>
          <p:spPr>
            <a:xfrm>
              <a:off x="457200" y="2913817"/>
              <a:ext cx="18138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457200" y="2640150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Requirements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457200" y="3548400"/>
            <a:ext cx="2083800" cy="721575"/>
            <a:chOff x="457200" y="3548400"/>
            <a:chExt cx="2083800" cy="721575"/>
          </a:xfrm>
        </p:grpSpPr>
        <p:sp>
          <p:nvSpPr>
            <p:cNvPr id="162" name="Google Shape;162;p16"/>
            <p:cNvSpPr txBox="1"/>
            <p:nvPr/>
          </p:nvSpPr>
          <p:spPr>
            <a:xfrm>
              <a:off x="457200" y="3822075"/>
              <a:ext cx="18138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457200" y="3548400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process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6603000" y="2640150"/>
            <a:ext cx="2083800" cy="721567"/>
            <a:chOff x="6603000" y="2640150"/>
            <a:chExt cx="2083800" cy="721567"/>
          </a:xfrm>
        </p:grpSpPr>
        <p:sp>
          <p:nvSpPr>
            <p:cNvPr id="165" name="Google Shape;165;p16"/>
            <p:cNvSpPr txBox="1"/>
            <p:nvPr/>
          </p:nvSpPr>
          <p:spPr>
            <a:xfrm>
              <a:off x="6873000" y="2913817"/>
              <a:ext cx="18138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cold place. It’s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603000" y="2640150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Changes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6603000" y="3548402"/>
            <a:ext cx="2083800" cy="721573"/>
            <a:chOff x="6603000" y="3548402"/>
            <a:chExt cx="2083800" cy="721573"/>
          </a:xfrm>
        </p:grpSpPr>
        <p:sp>
          <p:nvSpPr>
            <p:cNvPr id="168" name="Google Shape;168;p16"/>
            <p:cNvSpPr txBox="1"/>
            <p:nvPr/>
          </p:nvSpPr>
          <p:spPr>
            <a:xfrm>
              <a:off x="6873000" y="3822075"/>
              <a:ext cx="18138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poisonous atmosphere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603000" y="3548402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Assess results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6602950" y="1731875"/>
            <a:ext cx="2083850" cy="721584"/>
            <a:chOff x="6602950" y="1731875"/>
            <a:chExt cx="2083850" cy="721584"/>
          </a:xfrm>
        </p:grpSpPr>
        <p:sp>
          <p:nvSpPr>
            <p:cNvPr id="171" name="Google Shape;171;p16"/>
            <p:cNvSpPr txBox="1"/>
            <p:nvPr/>
          </p:nvSpPr>
          <p:spPr>
            <a:xfrm>
              <a:off x="6873000" y="2005559"/>
              <a:ext cx="18138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6602950" y="1731875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Vision and objectives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3068763" y="1350000"/>
            <a:ext cx="3006479" cy="3126017"/>
            <a:chOff x="3068763" y="1350000"/>
            <a:chExt cx="3006479" cy="3126017"/>
          </a:xfrm>
        </p:grpSpPr>
        <p:sp>
          <p:nvSpPr>
            <p:cNvPr id="174" name="Google Shape;174;p16"/>
            <p:cNvSpPr/>
            <p:nvPr/>
          </p:nvSpPr>
          <p:spPr>
            <a:xfrm>
              <a:off x="3068763" y="1870609"/>
              <a:ext cx="1203432" cy="1041445"/>
            </a:xfrm>
            <a:custGeom>
              <a:rect b="b" l="l" r="r" t="t"/>
              <a:pathLst>
                <a:path extrusionOk="0" h="15625" w="18056">
                  <a:moveTo>
                    <a:pt x="4499" y="1"/>
                  </a:moveTo>
                  <a:lnTo>
                    <a:pt x="1" y="7813"/>
                  </a:lnTo>
                  <a:lnTo>
                    <a:pt x="4499" y="15624"/>
                  </a:lnTo>
                  <a:lnTo>
                    <a:pt x="13527" y="15624"/>
                  </a:lnTo>
                  <a:lnTo>
                    <a:pt x="18056" y="7813"/>
                  </a:lnTo>
                  <a:lnTo>
                    <a:pt x="13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" name="Google Shape;175;p16"/>
            <p:cNvGrpSpPr/>
            <p:nvPr/>
          </p:nvGrpSpPr>
          <p:grpSpPr>
            <a:xfrm>
              <a:off x="3464331" y="2225143"/>
              <a:ext cx="412345" cy="410128"/>
              <a:chOff x="-5635200" y="2037975"/>
              <a:chExt cx="293025" cy="29145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-5635200" y="2037975"/>
                <a:ext cx="293025" cy="291450"/>
              </a:xfrm>
              <a:custGeom>
                <a:rect b="b" l="l" r="r" t="t"/>
                <a:pathLst>
                  <a:path extrusionOk="0" h="11658" w="11721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-5496575" y="2072625"/>
                <a:ext cx="102425" cy="102425"/>
              </a:xfrm>
              <a:custGeom>
                <a:rect b="b" l="l" r="r" t="t"/>
                <a:pathLst>
                  <a:path extrusionOk="0" h="4097" w="4097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16"/>
            <p:cNvSpPr/>
            <p:nvPr/>
          </p:nvSpPr>
          <p:spPr>
            <a:xfrm>
              <a:off x="3068763" y="2911962"/>
              <a:ext cx="1203432" cy="1043378"/>
            </a:xfrm>
            <a:custGeom>
              <a:rect b="b" l="l" r="r" t="t"/>
              <a:pathLst>
                <a:path extrusionOk="0" h="15654" w="18056">
                  <a:moveTo>
                    <a:pt x="4499" y="0"/>
                  </a:moveTo>
                  <a:lnTo>
                    <a:pt x="1" y="7842"/>
                  </a:lnTo>
                  <a:lnTo>
                    <a:pt x="4499" y="15654"/>
                  </a:lnTo>
                  <a:lnTo>
                    <a:pt x="13527" y="15654"/>
                  </a:lnTo>
                  <a:lnTo>
                    <a:pt x="18056" y="7842"/>
                  </a:lnTo>
                  <a:lnTo>
                    <a:pt x="13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970286" y="3434638"/>
              <a:ext cx="1203432" cy="1041379"/>
            </a:xfrm>
            <a:custGeom>
              <a:rect b="b" l="l" r="r" t="t"/>
              <a:pathLst>
                <a:path extrusionOk="0" h="15624" w="18056">
                  <a:moveTo>
                    <a:pt x="4530" y="0"/>
                  </a:moveTo>
                  <a:lnTo>
                    <a:pt x="1" y="7812"/>
                  </a:lnTo>
                  <a:lnTo>
                    <a:pt x="4530" y="15624"/>
                  </a:lnTo>
                  <a:lnTo>
                    <a:pt x="13557" y="15624"/>
                  </a:lnTo>
                  <a:lnTo>
                    <a:pt x="18056" y="7812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16"/>
            <p:cNvGrpSpPr/>
            <p:nvPr/>
          </p:nvGrpSpPr>
          <p:grpSpPr>
            <a:xfrm>
              <a:off x="4365754" y="3748609"/>
              <a:ext cx="414561" cy="413471"/>
              <a:chOff x="-4570325" y="2405775"/>
              <a:chExt cx="294600" cy="293825"/>
            </a:xfrm>
          </p:grpSpPr>
          <p:sp>
            <p:nvSpPr>
              <p:cNvPr id="181" name="Google Shape;181;p16"/>
              <p:cNvSpPr/>
              <p:nvPr/>
            </p:nvSpPr>
            <p:spPr>
              <a:xfrm>
                <a:off x="-4570325" y="2405775"/>
                <a:ext cx="294600" cy="293825"/>
              </a:xfrm>
              <a:custGeom>
                <a:rect b="b" l="l" r="r" t="t"/>
                <a:pathLst>
                  <a:path extrusionOk="0" h="11753" w="11784">
                    <a:moveTo>
                      <a:pt x="5734" y="694"/>
                    </a:moveTo>
                    <a:cubicBezTo>
                      <a:pt x="7624" y="694"/>
                      <a:pt x="9168" y="2238"/>
                      <a:pt x="9168" y="4128"/>
                    </a:cubicBezTo>
                    <a:cubicBezTo>
                      <a:pt x="9168" y="6050"/>
                      <a:pt x="7624" y="7594"/>
                      <a:pt x="5734" y="7594"/>
                    </a:cubicBezTo>
                    <a:cubicBezTo>
                      <a:pt x="3844" y="7594"/>
                      <a:pt x="2332" y="6018"/>
                      <a:pt x="2332" y="4128"/>
                    </a:cubicBezTo>
                    <a:cubicBezTo>
                      <a:pt x="2332" y="2238"/>
                      <a:pt x="3844" y="694"/>
                      <a:pt x="5734" y="694"/>
                    </a:cubicBezTo>
                    <a:close/>
                    <a:moveTo>
                      <a:pt x="977" y="7531"/>
                    </a:moveTo>
                    <a:cubicBezTo>
                      <a:pt x="1166" y="7531"/>
                      <a:pt x="1323" y="7688"/>
                      <a:pt x="1323" y="7909"/>
                    </a:cubicBezTo>
                    <a:cubicBezTo>
                      <a:pt x="1292" y="8129"/>
                      <a:pt x="1134" y="8255"/>
                      <a:pt x="977" y="8255"/>
                    </a:cubicBezTo>
                    <a:cubicBezTo>
                      <a:pt x="788" y="8255"/>
                      <a:pt x="630" y="8098"/>
                      <a:pt x="630" y="7909"/>
                    </a:cubicBezTo>
                    <a:cubicBezTo>
                      <a:pt x="630" y="7688"/>
                      <a:pt x="788" y="7531"/>
                      <a:pt x="977" y="7531"/>
                    </a:cubicBezTo>
                    <a:close/>
                    <a:moveTo>
                      <a:pt x="10586" y="7531"/>
                    </a:moveTo>
                    <a:cubicBezTo>
                      <a:pt x="10775" y="7531"/>
                      <a:pt x="10932" y="7688"/>
                      <a:pt x="10932" y="7909"/>
                    </a:cubicBezTo>
                    <a:cubicBezTo>
                      <a:pt x="10932" y="8129"/>
                      <a:pt x="10775" y="8255"/>
                      <a:pt x="10586" y="8255"/>
                    </a:cubicBezTo>
                    <a:cubicBezTo>
                      <a:pt x="10397" y="8255"/>
                      <a:pt x="10239" y="8098"/>
                      <a:pt x="10239" y="7909"/>
                    </a:cubicBezTo>
                    <a:cubicBezTo>
                      <a:pt x="10239" y="7688"/>
                      <a:pt x="10397" y="7531"/>
                      <a:pt x="10586" y="7531"/>
                    </a:cubicBezTo>
                    <a:close/>
                    <a:moveTo>
                      <a:pt x="3025" y="9641"/>
                    </a:moveTo>
                    <a:cubicBezTo>
                      <a:pt x="3214" y="9641"/>
                      <a:pt x="3371" y="9799"/>
                      <a:pt x="3371" y="9988"/>
                    </a:cubicBezTo>
                    <a:cubicBezTo>
                      <a:pt x="3340" y="10177"/>
                      <a:pt x="3214" y="10335"/>
                      <a:pt x="3025" y="10335"/>
                    </a:cubicBezTo>
                    <a:cubicBezTo>
                      <a:pt x="2836" y="10335"/>
                      <a:pt x="2678" y="10177"/>
                      <a:pt x="2678" y="9988"/>
                    </a:cubicBezTo>
                    <a:cubicBezTo>
                      <a:pt x="2678" y="9799"/>
                      <a:pt x="2836" y="9641"/>
                      <a:pt x="3025" y="9641"/>
                    </a:cubicBezTo>
                    <a:close/>
                    <a:moveTo>
                      <a:pt x="8475" y="9641"/>
                    </a:moveTo>
                    <a:cubicBezTo>
                      <a:pt x="8696" y="9641"/>
                      <a:pt x="8822" y="9799"/>
                      <a:pt x="8822" y="9988"/>
                    </a:cubicBezTo>
                    <a:cubicBezTo>
                      <a:pt x="8822" y="10177"/>
                      <a:pt x="8664" y="10335"/>
                      <a:pt x="8475" y="10335"/>
                    </a:cubicBezTo>
                    <a:cubicBezTo>
                      <a:pt x="8255" y="10335"/>
                      <a:pt x="8128" y="10177"/>
                      <a:pt x="8128" y="9988"/>
                    </a:cubicBezTo>
                    <a:cubicBezTo>
                      <a:pt x="8128" y="9799"/>
                      <a:pt x="8255" y="9641"/>
                      <a:pt x="8475" y="9641"/>
                    </a:cubicBezTo>
                    <a:close/>
                    <a:moveTo>
                      <a:pt x="5734" y="10303"/>
                    </a:moveTo>
                    <a:cubicBezTo>
                      <a:pt x="5955" y="10303"/>
                      <a:pt x="6112" y="10461"/>
                      <a:pt x="6112" y="10650"/>
                    </a:cubicBezTo>
                    <a:cubicBezTo>
                      <a:pt x="6112" y="10839"/>
                      <a:pt x="5955" y="10996"/>
                      <a:pt x="5734" y="10996"/>
                    </a:cubicBezTo>
                    <a:cubicBezTo>
                      <a:pt x="5545" y="10996"/>
                      <a:pt x="5388" y="10839"/>
                      <a:pt x="5388" y="10650"/>
                    </a:cubicBezTo>
                    <a:cubicBezTo>
                      <a:pt x="5388" y="10461"/>
                      <a:pt x="5545" y="10303"/>
                      <a:pt x="5734" y="10303"/>
                    </a:cubicBezTo>
                    <a:close/>
                    <a:moveTo>
                      <a:pt x="5797" y="1"/>
                    </a:moveTo>
                    <a:cubicBezTo>
                      <a:pt x="3497" y="1"/>
                      <a:pt x="1701" y="1860"/>
                      <a:pt x="1701" y="4097"/>
                    </a:cubicBezTo>
                    <a:cubicBezTo>
                      <a:pt x="1701" y="5010"/>
                      <a:pt x="2017" y="5924"/>
                      <a:pt x="2552" y="6617"/>
                    </a:cubicBezTo>
                    <a:lnTo>
                      <a:pt x="1701" y="7153"/>
                    </a:lnTo>
                    <a:cubicBezTo>
                      <a:pt x="1481" y="6995"/>
                      <a:pt x="1260" y="6901"/>
                      <a:pt x="1040" y="6901"/>
                    </a:cubicBezTo>
                    <a:cubicBezTo>
                      <a:pt x="473" y="6901"/>
                      <a:pt x="0" y="7373"/>
                      <a:pt x="0" y="7940"/>
                    </a:cubicBezTo>
                    <a:cubicBezTo>
                      <a:pt x="0" y="8476"/>
                      <a:pt x="473" y="8948"/>
                      <a:pt x="1040" y="8948"/>
                    </a:cubicBezTo>
                    <a:cubicBezTo>
                      <a:pt x="1575" y="8948"/>
                      <a:pt x="2048" y="8476"/>
                      <a:pt x="2048" y="7940"/>
                    </a:cubicBezTo>
                    <a:lnTo>
                      <a:pt x="2048" y="7751"/>
                    </a:lnTo>
                    <a:lnTo>
                      <a:pt x="3088" y="7153"/>
                    </a:lnTo>
                    <a:cubicBezTo>
                      <a:pt x="3340" y="7373"/>
                      <a:pt x="3623" y="7625"/>
                      <a:pt x="3970" y="7783"/>
                    </a:cubicBezTo>
                    <a:lnTo>
                      <a:pt x="3308" y="8948"/>
                    </a:lnTo>
                    <a:lnTo>
                      <a:pt x="3119" y="8948"/>
                    </a:lnTo>
                    <a:cubicBezTo>
                      <a:pt x="2552" y="8948"/>
                      <a:pt x="2080" y="9421"/>
                      <a:pt x="2080" y="9988"/>
                    </a:cubicBezTo>
                    <a:cubicBezTo>
                      <a:pt x="2080" y="10524"/>
                      <a:pt x="2552" y="10996"/>
                      <a:pt x="3119" y="10996"/>
                    </a:cubicBezTo>
                    <a:cubicBezTo>
                      <a:pt x="3655" y="10996"/>
                      <a:pt x="4127" y="10524"/>
                      <a:pt x="4127" y="9988"/>
                    </a:cubicBezTo>
                    <a:cubicBezTo>
                      <a:pt x="4127" y="9736"/>
                      <a:pt x="4064" y="9515"/>
                      <a:pt x="3907" y="9326"/>
                    </a:cubicBezTo>
                    <a:lnTo>
                      <a:pt x="4600" y="8098"/>
                    </a:lnTo>
                    <a:cubicBezTo>
                      <a:pt x="4883" y="8161"/>
                      <a:pt x="5199" y="8255"/>
                      <a:pt x="5514" y="8287"/>
                    </a:cubicBezTo>
                    <a:lnTo>
                      <a:pt x="5514" y="9736"/>
                    </a:lnTo>
                    <a:cubicBezTo>
                      <a:pt x="5136" y="9894"/>
                      <a:pt x="4852" y="10272"/>
                      <a:pt x="4852" y="10713"/>
                    </a:cubicBezTo>
                    <a:cubicBezTo>
                      <a:pt x="4852" y="11280"/>
                      <a:pt x="5325" y="11752"/>
                      <a:pt x="5860" y="11752"/>
                    </a:cubicBezTo>
                    <a:cubicBezTo>
                      <a:pt x="6427" y="11752"/>
                      <a:pt x="6900" y="11280"/>
                      <a:pt x="6900" y="10713"/>
                    </a:cubicBezTo>
                    <a:cubicBezTo>
                      <a:pt x="6900" y="10303"/>
                      <a:pt x="6616" y="9894"/>
                      <a:pt x="6238" y="9736"/>
                    </a:cubicBezTo>
                    <a:lnTo>
                      <a:pt x="6238" y="8287"/>
                    </a:lnTo>
                    <a:cubicBezTo>
                      <a:pt x="6553" y="8255"/>
                      <a:pt x="6868" y="8224"/>
                      <a:pt x="7120" y="8098"/>
                    </a:cubicBezTo>
                    <a:lnTo>
                      <a:pt x="7845" y="9326"/>
                    </a:lnTo>
                    <a:cubicBezTo>
                      <a:pt x="7687" y="9515"/>
                      <a:pt x="7593" y="9736"/>
                      <a:pt x="7593" y="9988"/>
                    </a:cubicBezTo>
                    <a:cubicBezTo>
                      <a:pt x="7593" y="10524"/>
                      <a:pt x="8065" y="10996"/>
                      <a:pt x="8633" y="10996"/>
                    </a:cubicBezTo>
                    <a:cubicBezTo>
                      <a:pt x="9168" y="10996"/>
                      <a:pt x="9641" y="10524"/>
                      <a:pt x="9641" y="9988"/>
                    </a:cubicBezTo>
                    <a:cubicBezTo>
                      <a:pt x="9641" y="9421"/>
                      <a:pt x="9168" y="8948"/>
                      <a:pt x="8633" y="8948"/>
                    </a:cubicBezTo>
                    <a:lnTo>
                      <a:pt x="8444" y="8948"/>
                    </a:lnTo>
                    <a:lnTo>
                      <a:pt x="7750" y="7783"/>
                    </a:lnTo>
                    <a:cubicBezTo>
                      <a:pt x="8065" y="7625"/>
                      <a:pt x="8381" y="7373"/>
                      <a:pt x="8664" y="7153"/>
                    </a:cubicBezTo>
                    <a:lnTo>
                      <a:pt x="9735" y="7751"/>
                    </a:lnTo>
                    <a:lnTo>
                      <a:pt x="9735" y="7940"/>
                    </a:lnTo>
                    <a:cubicBezTo>
                      <a:pt x="9735" y="8476"/>
                      <a:pt x="10208" y="8948"/>
                      <a:pt x="10743" y="8948"/>
                    </a:cubicBezTo>
                    <a:cubicBezTo>
                      <a:pt x="11310" y="8948"/>
                      <a:pt x="11783" y="8476"/>
                      <a:pt x="11783" y="7940"/>
                    </a:cubicBezTo>
                    <a:cubicBezTo>
                      <a:pt x="11626" y="7342"/>
                      <a:pt x="11153" y="6901"/>
                      <a:pt x="10586" y="6901"/>
                    </a:cubicBezTo>
                    <a:cubicBezTo>
                      <a:pt x="10302" y="6901"/>
                      <a:pt x="10082" y="6995"/>
                      <a:pt x="9924" y="7153"/>
                    </a:cubicBezTo>
                    <a:lnTo>
                      <a:pt x="9011" y="6617"/>
                    </a:lnTo>
                    <a:cubicBezTo>
                      <a:pt x="9578" y="5924"/>
                      <a:pt x="9893" y="5010"/>
                      <a:pt x="9893" y="4097"/>
                    </a:cubicBezTo>
                    <a:cubicBezTo>
                      <a:pt x="9893" y="1828"/>
                      <a:pt x="8034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-4478175" y="2439650"/>
                <a:ext cx="103975" cy="120525"/>
              </a:xfrm>
              <a:custGeom>
                <a:rect b="b" l="l" r="r" t="t"/>
                <a:pathLst>
                  <a:path extrusionOk="0" h="4821" w="4159">
                    <a:moveTo>
                      <a:pt x="2048" y="725"/>
                    </a:moveTo>
                    <a:cubicBezTo>
                      <a:pt x="2458" y="725"/>
                      <a:pt x="2741" y="1040"/>
                      <a:pt x="2741" y="1387"/>
                    </a:cubicBezTo>
                    <a:cubicBezTo>
                      <a:pt x="2741" y="1765"/>
                      <a:pt x="2426" y="2049"/>
                      <a:pt x="2048" y="2049"/>
                    </a:cubicBezTo>
                    <a:cubicBezTo>
                      <a:pt x="1702" y="2049"/>
                      <a:pt x="1387" y="1733"/>
                      <a:pt x="1387" y="1387"/>
                    </a:cubicBezTo>
                    <a:cubicBezTo>
                      <a:pt x="1387" y="1040"/>
                      <a:pt x="1702" y="725"/>
                      <a:pt x="2048" y="725"/>
                    </a:cubicBezTo>
                    <a:close/>
                    <a:moveTo>
                      <a:pt x="2363" y="2773"/>
                    </a:moveTo>
                    <a:cubicBezTo>
                      <a:pt x="2930" y="2773"/>
                      <a:pt x="3403" y="3246"/>
                      <a:pt x="3403" y="3781"/>
                    </a:cubicBezTo>
                    <a:lnTo>
                      <a:pt x="3403" y="4128"/>
                    </a:lnTo>
                    <a:lnTo>
                      <a:pt x="630" y="4128"/>
                    </a:lnTo>
                    <a:lnTo>
                      <a:pt x="630" y="3781"/>
                    </a:lnTo>
                    <a:lnTo>
                      <a:pt x="693" y="3781"/>
                    </a:lnTo>
                    <a:cubicBezTo>
                      <a:pt x="693" y="3246"/>
                      <a:pt x="1166" y="2773"/>
                      <a:pt x="1702" y="2773"/>
                    </a:cubicBezTo>
                    <a:close/>
                    <a:moveTo>
                      <a:pt x="2111" y="1"/>
                    </a:moveTo>
                    <a:cubicBezTo>
                      <a:pt x="1355" y="1"/>
                      <a:pt x="725" y="631"/>
                      <a:pt x="725" y="1387"/>
                    </a:cubicBezTo>
                    <a:cubicBezTo>
                      <a:pt x="725" y="1702"/>
                      <a:pt x="851" y="2017"/>
                      <a:pt x="1040" y="2238"/>
                    </a:cubicBezTo>
                    <a:cubicBezTo>
                      <a:pt x="441" y="2521"/>
                      <a:pt x="63" y="3120"/>
                      <a:pt x="63" y="3781"/>
                    </a:cubicBezTo>
                    <a:lnTo>
                      <a:pt x="63" y="4443"/>
                    </a:lnTo>
                    <a:cubicBezTo>
                      <a:pt x="0" y="4663"/>
                      <a:pt x="158" y="4821"/>
                      <a:pt x="378" y="4821"/>
                    </a:cubicBezTo>
                    <a:lnTo>
                      <a:pt x="3781" y="4821"/>
                    </a:lnTo>
                    <a:cubicBezTo>
                      <a:pt x="4001" y="4821"/>
                      <a:pt x="4159" y="4663"/>
                      <a:pt x="4159" y="4443"/>
                    </a:cubicBezTo>
                    <a:lnTo>
                      <a:pt x="4159" y="3781"/>
                    </a:lnTo>
                    <a:cubicBezTo>
                      <a:pt x="4159" y="3120"/>
                      <a:pt x="3749" y="2521"/>
                      <a:pt x="3151" y="2238"/>
                    </a:cubicBezTo>
                    <a:cubicBezTo>
                      <a:pt x="3371" y="2017"/>
                      <a:pt x="3466" y="1733"/>
                      <a:pt x="3466" y="1387"/>
                    </a:cubicBezTo>
                    <a:cubicBezTo>
                      <a:pt x="3466" y="631"/>
                      <a:pt x="2836" y="1"/>
                      <a:pt x="2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" name="Google Shape;183;p16"/>
            <p:cNvSpPr/>
            <p:nvPr/>
          </p:nvSpPr>
          <p:spPr>
            <a:xfrm>
              <a:off x="4873876" y="1870609"/>
              <a:ext cx="1201366" cy="1041445"/>
            </a:xfrm>
            <a:custGeom>
              <a:rect b="b" l="l" r="r" t="t"/>
              <a:pathLst>
                <a:path extrusionOk="0" h="15625" w="18025">
                  <a:moveTo>
                    <a:pt x="4499" y="1"/>
                  </a:moveTo>
                  <a:lnTo>
                    <a:pt x="0" y="7813"/>
                  </a:lnTo>
                  <a:lnTo>
                    <a:pt x="4499" y="15624"/>
                  </a:lnTo>
                  <a:lnTo>
                    <a:pt x="13526" y="15624"/>
                  </a:lnTo>
                  <a:lnTo>
                    <a:pt x="18025" y="7813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267313" y="2185151"/>
              <a:ext cx="413435" cy="412345"/>
            </a:xfrm>
            <a:custGeom>
              <a:rect b="b" l="l" r="r" t="t"/>
              <a:pathLst>
                <a:path extrusionOk="0" h="11721" w="11752">
                  <a:moveTo>
                    <a:pt x="6490" y="662"/>
                  </a:moveTo>
                  <a:cubicBezTo>
                    <a:pt x="6711" y="662"/>
                    <a:pt x="6868" y="820"/>
                    <a:pt x="6868" y="1009"/>
                  </a:cubicBezTo>
                  <a:lnTo>
                    <a:pt x="6868" y="1355"/>
                  </a:lnTo>
                  <a:lnTo>
                    <a:pt x="5167" y="1355"/>
                  </a:lnTo>
                  <a:cubicBezTo>
                    <a:pt x="4600" y="1355"/>
                    <a:pt x="4127" y="1828"/>
                    <a:pt x="4127" y="2395"/>
                  </a:cubicBezTo>
                  <a:lnTo>
                    <a:pt x="4127" y="2773"/>
                  </a:lnTo>
                  <a:lnTo>
                    <a:pt x="3088" y="2773"/>
                  </a:lnTo>
                  <a:cubicBezTo>
                    <a:pt x="2993" y="2773"/>
                    <a:pt x="2867" y="2836"/>
                    <a:pt x="2836" y="2899"/>
                  </a:cubicBezTo>
                  <a:lnTo>
                    <a:pt x="2048" y="3687"/>
                  </a:lnTo>
                  <a:lnTo>
                    <a:pt x="2048" y="3151"/>
                  </a:lnTo>
                  <a:cubicBezTo>
                    <a:pt x="2048" y="2931"/>
                    <a:pt x="1891" y="2773"/>
                    <a:pt x="1702" y="2773"/>
                  </a:cubicBezTo>
                  <a:lnTo>
                    <a:pt x="1040" y="2773"/>
                  </a:lnTo>
                  <a:cubicBezTo>
                    <a:pt x="819" y="2773"/>
                    <a:pt x="662" y="2616"/>
                    <a:pt x="662" y="2427"/>
                  </a:cubicBezTo>
                  <a:lnTo>
                    <a:pt x="662" y="1009"/>
                  </a:ln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649" y="1986"/>
                  </a:moveTo>
                  <a:cubicBezTo>
                    <a:pt x="10838" y="1986"/>
                    <a:pt x="10995" y="2143"/>
                    <a:pt x="10995" y="2364"/>
                  </a:cubicBezTo>
                  <a:lnTo>
                    <a:pt x="10995" y="3781"/>
                  </a:lnTo>
                  <a:cubicBezTo>
                    <a:pt x="10995" y="3970"/>
                    <a:pt x="10838" y="4128"/>
                    <a:pt x="10649" y="4128"/>
                  </a:cubicBezTo>
                  <a:lnTo>
                    <a:pt x="8601" y="4128"/>
                  </a:lnTo>
                  <a:cubicBezTo>
                    <a:pt x="8412" y="4128"/>
                    <a:pt x="8255" y="4285"/>
                    <a:pt x="8255" y="4474"/>
                  </a:cubicBezTo>
                  <a:lnTo>
                    <a:pt x="8255" y="5041"/>
                  </a:lnTo>
                  <a:lnTo>
                    <a:pt x="7404" y="4191"/>
                  </a:lnTo>
                  <a:cubicBezTo>
                    <a:pt x="7372" y="4159"/>
                    <a:pt x="7246" y="4128"/>
                    <a:pt x="7183" y="4128"/>
                  </a:cubicBezTo>
                  <a:lnTo>
                    <a:pt x="5136" y="4128"/>
                  </a:lnTo>
                  <a:cubicBezTo>
                    <a:pt x="4947" y="4128"/>
                    <a:pt x="4789" y="3970"/>
                    <a:pt x="4789" y="3781"/>
                  </a:cubicBezTo>
                  <a:lnTo>
                    <a:pt x="4789" y="2364"/>
                  </a:lnTo>
                  <a:cubicBezTo>
                    <a:pt x="4789" y="2143"/>
                    <a:pt x="4947" y="1986"/>
                    <a:pt x="5136" y="1986"/>
                  </a:cubicBezTo>
                  <a:close/>
                  <a:moveTo>
                    <a:pt x="3088" y="6207"/>
                  </a:moveTo>
                  <a:cubicBezTo>
                    <a:pt x="3623" y="6207"/>
                    <a:pt x="4096" y="6680"/>
                    <a:pt x="4096" y="7247"/>
                  </a:cubicBezTo>
                  <a:cubicBezTo>
                    <a:pt x="4096" y="7782"/>
                    <a:pt x="3623" y="8255"/>
                    <a:pt x="3088" y="8255"/>
                  </a:cubicBezTo>
                  <a:cubicBezTo>
                    <a:pt x="2521" y="8255"/>
                    <a:pt x="2048" y="7782"/>
                    <a:pt x="2048" y="7247"/>
                  </a:cubicBezTo>
                  <a:cubicBezTo>
                    <a:pt x="2048" y="6648"/>
                    <a:pt x="2489" y="6207"/>
                    <a:pt x="3088" y="6207"/>
                  </a:cubicBezTo>
                  <a:close/>
                  <a:moveTo>
                    <a:pt x="8601" y="6207"/>
                  </a:moveTo>
                  <a:cubicBezTo>
                    <a:pt x="9137" y="6207"/>
                    <a:pt x="9609" y="6648"/>
                    <a:pt x="9609" y="7247"/>
                  </a:cubicBezTo>
                  <a:cubicBezTo>
                    <a:pt x="9609" y="7782"/>
                    <a:pt x="9137" y="8255"/>
                    <a:pt x="8601" y="8255"/>
                  </a:cubicBezTo>
                  <a:cubicBezTo>
                    <a:pt x="8003" y="8255"/>
                    <a:pt x="7530" y="7782"/>
                    <a:pt x="7530" y="7247"/>
                  </a:cubicBezTo>
                  <a:cubicBezTo>
                    <a:pt x="7530" y="6680"/>
                    <a:pt x="8003" y="6207"/>
                    <a:pt x="8601" y="6207"/>
                  </a:cubicBezTo>
                  <a:close/>
                  <a:moveTo>
                    <a:pt x="3749" y="8980"/>
                  </a:moveTo>
                  <a:cubicBezTo>
                    <a:pt x="4695" y="8980"/>
                    <a:pt x="5451" y="9704"/>
                    <a:pt x="5451" y="10649"/>
                  </a:cubicBezTo>
                  <a:lnTo>
                    <a:pt x="5451" y="11027"/>
                  </a:lnTo>
                  <a:lnTo>
                    <a:pt x="630" y="11027"/>
                  </a:lnTo>
                  <a:lnTo>
                    <a:pt x="630" y="10649"/>
                  </a:lnTo>
                  <a:lnTo>
                    <a:pt x="662" y="10649"/>
                  </a:lnTo>
                  <a:cubicBezTo>
                    <a:pt x="662" y="9704"/>
                    <a:pt x="1418" y="8980"/>
                    <a:pt x="2363" y="8980"/>
                  </a:cubicBezTo>
                  <a:close/>
                  <a:moveTo>
                    <a:pt x="9369" y="8976"/>
                  </a:moveTo>
                  <a:cubicBezTo>
                    <a:pt x="10266" y="8976"/>
                    <a:pt x="10995" y="9740"/>
                    <a:pt x="10995" y="10649"/>
                  </a:cubicBezTo>
                  <a:lnTo>
                    <a:pt x="10995" y="11027"/>
                  </a:lnTo>
                  <a:lnTo>
                    <a:pt x="6144" y="11027"/>
                  </a:lnTo>
                  <a:lnTo>
                    <a:pt x="6144" y="10649"/>
                  </a:lnTo>
                  <a:cubicBezTo>
                    <a:pt x="6144" y="9704"/>
                    <a:pt x="6900" y="8980"/>
                    <a:pt x="7845" y="8980"/>
                  </a:cubicBezTo>
                  <a:lnTo>
                    <a:pt x="9263" y="8980"/>
                  </a:lnTo>
                  <a:cubicBezTo>
                    <a:pt x="9298" y="8977"/>
                    <a:pt x="9334" y="8976"/>
                    <a:pt x="9369" y="8976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2427"/>
                  </a:lnTo>
                  <a:cubicBezTo>
                    <a:pt x="0" y="2994"/>
                    <a:pt x="473" y="3466"/>
                    <a:pt x="1040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88"/>
                    <a:pt x="1546" y="4829"/>
                    <a:pt x="1727" y="4829"/>
                  </a:cubicBezTo>
                  <a:cubicBezTo>
                    <a:pt x="1813" y="4829"/>
                    <a:pt x="1904" y="4797"/>
                    <a:pt x="1985" y="4726"/>
                  </a:cubicBezTo>
                  <a:lnTo>
                    <a:pt x="3245" y="3466"/>
                  </a:lnTo>
                  <a:lnTo>
                    <a:pt x="4096" y="3466"/>
                  </a:lnTo>
                  <a:lnTo>
                    <a:pt x="4096" y="3813"/>
                  </a:lnTo>
                  <a:cubicBezTo>
                    <a:pt x="4096" y="4348"/>
                    <a:pt x="4568" y="4821"/>
                    <a:pt x="5136" y="4821"/>
                  </a:cubicBezTo>
                  <a:lnTo>
                    <a:pt x="7057" y="4821"/>
                  </a:lnTo>
                  <a:lnTo>
                    <a:pt x="7908" y="5672"/>
                  </a:lnTo>
                  <a:cubicBezTo>
                    <a:pt x="7341" y="5924"/>
                    <a:pt x="6868" y="6522"/>
                    <a:pt x="6868" y="7247"/>
                  </a:cubicBezTo>
                  <a:cubicBezTo>
                    <a:pt x="6868" y="7625"/>
                    <a:pt x="7026" y="8034"/>
                    <a:pt x="7278" y="8349"/>
                  </a:cubicBezTo>
                  <a:cubicBezTo>
                    <a:pt x="6648" y="8507"/>
                    <a:pt x="6144" y="8885"/>
                    <a:pt x="5829" y="9452"/>
                  </a:cubicBezTo>
                  <a:cubicBezTo>
                    <a:pt x="5514" y="8917"/>
                    <a:pt x="5010" y="8539"/>
                    <a:pt x="4411" y="8381"/>
                  </a:cubicBezTo>
                  <a:cubicBezTo>
                    <a:pt x="4663" y="8066"/>
                    <a:pt x="4821" y="7719"/>
                    <a:pt x="4821" y="7278"/>
                  </a:cubicBezTo>
                  <a:cubicBezTo>
                    <a:pt x="4821" y="6333"/>
                    <a:pt x="4064" y="5577"/>
                    <a:pt x="3119" y="5577"/>
                  </a:cubicBezTo>
                  <a:cubicBezTo>
                    <a:pt x="2174" y="5577"/>
                    <a:pt x="1418" y="6333"/>
                    <a:pt x="1418" y="7278"/>
                  </a:cubicBezTo>
                  <a:cubicBezTo>
                    <a:pt x="1418" y="7719"/>
                    <a:pt x="1576" y="8097"/>
                    <a:pt x="1828" y="8381"/>
                  </a:cubicBezTo>
                  <a:cubicBezTo>
                    <a:pt x="788" y="8665"/>
                    <a:pt x="32" y="9610"/>
                    <a:pt x="32" y="10712"/>
                  </a:cubicBezTo>
                  <a:lnTo>
                    <a:pt x="32" y="11374"/>
                  </a:lnTo>
                  <a:cubicBezTo>
                    <a:pt x="32" y="11563"/>
                    <a:pt x="189" y="11721"/>
                    <a:pt x="410" y="11721"/>
                  </a:cubicBezTo>
                  <a:lnTo>
                    <a:pt x="11374" y="11721"/>
                  </a:lnTo>
                  <a:cubicBezTo>
                    <a:pt x="11594" y="11721"/>
                    <a:pt x="11752" y="11563"/>
                    <a:pt x="11752" y="11374"/>
                  </a:cubicBezTo>
                  <a:lnTo>
                    <a:pt x="11752" y="10712"/>
                  </a:lnTo>
                  <a:cubicBezTo>
                    <a:pt x="11752" y="9610"/>
                    <a:pt x="10995" y="8665"/>
                    <a:pt x="9956" y="8381"/>
                  </a:cubicBezTo>
                  <a:cubicBezTo>
                    <a:pt x="10208" y="8066"/>
                    <a:pt x="10365" y="7719"/>
                    <a:pt x="10365" y="7278"/>
                  </a:cubicBezTo>
                  <a:cubicBezTo>
                    <a:pt x="10365" y="6459"/>
                    <a:pt x="9767" y="5735"/>
                    <a:pt x="8979" y="5577"/>
                  </a:cubicBezTo>
                  <a:lnTo>
                    <a:pt x="8979" y="4884"/>
                  </a:lnTo>
                  <a:lnTo>
                    <a:pt x="10649" y="4884"/>
                  </a:lnTo>
                  <a:lnTo>
                    <a:pt x="10649" y="4821"/>
                  </a:lnTo>
                  <a:cubicBezTo>
                    <a:pt x="11185" y="4821"/>
                    <a:pt x="11657" y="4348"/>
                    <a:pt x="11657" y="3813"/>
                  </a:cubicBezTo>
                  <a:lnTo>
                    <a:pt x="11657" y="2395"/>
                  </a:lnTo>
                  <a:cubicBezTo>
                    <a:pt x="11657" y="1828"/>
                    <a:pt x="11185" y="1355"/>
                    <a:pt x="10649" y="1355"/>
                  </a:cubicBezTo>
                  <a:lnTo>
                    <a:pt x="7530" y="1355"/>
                  </a:lnTo>
                  <a:lnTo>
                    <a:pt x="7530" y="1009"/>
                  </a:lnTo>
                  <a:cubicBezTo>
                    <a:pt x="7530" y="473"/>
                    <a:pt x="7057" y="1"/>
                    <a:pt x="6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873876" y="2911962"/>
              <a:ext cx="1201366" cy="1043378"/>
            </a:xfrm>
            <a:custGeom>
              <a:rect b="b" l="l" r="r" t="t"/>
              <a:pathLst>
                <a:path extrusionOk="0" h="15654" w="18025">
                  <a:moveTo>
                    <a:pt x="4499" y="0"/>
                  </a:moveTo>
                  <a:lnTo>
                    <a:pt x="0" y="7842"/>
                  </a:lnTo>
                  <a:lnTo>
                    <a:pt x="4499" y="15654"/>
                  </a:lnTo>
                  <a:lnTo>
                    <a:pt x="13526" y="15654"/>
                  </a:lnTo>
                  <a:lnTo>
                    <a:pt x="18025" y="7842"/>
                  </a:lnTo>
                  <a:lnTo>
                    <a:pt x="13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265067" y="3240918"/>
              <a:ext cx="418994" cy="385467"/>
            </a:xfrm>
            <a:custGeom>
              <a:rect b="b" l="l" r="r" t="t"/>
              <a:pathLst>
                <a:path extrusionOk="0" h="10957" w="1191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970286" y="1350000"/>
              <a:ext cx="1203432" cy="1041379"/>
            </a:xfrm>
            <a:custGeom>
              <a:rect b="b" l="l" r="r" t="t"/>
              <a:pathLst>
                <a:path extrusionOk="0" h="15624" w="18056">
                  <a:moveTo>
                    <a:pt x="4530" y="0"/>
                  </a:moveTo>
                  <a:lnTo>
                    <a:pt x="1" y="7812"/>
                  </a:lnTo>
                  <a:lnTo>
                    <a:pt x="4530" y="15624"/>
                  </a:lnTo>
                  <a:lnTo>
                    <a:pt x="13557" y="15624"/>
                  </a:lnTo>
                  <a:lnTo>
                    <a:pt x="18056" y="7812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16"/>
            <p:cNvGrpSpPr/>
            <p:nvPr/>
          </p:nvGrpSpPr>
          <p:grpSpPr>
            <a:xfrm>
              <a:off x="4348504" y="1646772"/>
              <a:ext cx="449066" cy="447834"/>
              <a:chOff x="-30805300" y="1938725"/>
              <a:chExt cx="291450" cy="290650"/>
            </a:xfrm>
          </p:grpSpPr>
          <p:sp>
            <p:nvSpPr>
              <p:cNvPr id="189" name="Google Shape;189;p16"/>
              <p:cNvSpPr/>
              <p:nvPr/>
            </p:nvSpPr>
            <p:spPr>
              <a:xfrm>
                <a:off x="-30805300" y="1938725"/>
                <a:ext cx="291450" cy="290650"/>
              </a:xfrm>
              <a:custGeom>
                <a:rect b="b" l="l" r="r" t="t"/>
                <a:pathLst>
                  <a:path extrusionOk="0" h="11626" w="11658">
                    <a:moveTo>
                      <a:pt x="6806" y="694"/>
                    </a:moveTo>
                    <a:lnTo>
                      <a:pt x="6806" y="1450"/>
                    </a:lnTo>
                    <a:lnTo>
                      <a:pt x="6112" y="1450"/>
                    </a:lnTo>
                    <a:lnTo>
                      <a:pt x="6112" y="694"/>
                    </a:lnTo>
                    <a:close/>
                    <a:moveTo>
                      <a:pt x="10586" y="4821"/>
                    </a:moveTo>
                    <a:cubicBezTo>
                      <a:pt x="10807" y="4821"/>
                      <a:pt x="10964" y="5010"/>
                      <a:pt x="10964" y="5199"/>
                    </a:cubicBezTo>
                    <a:cubicBezTo>
                      <a:pt x="10964" y="5388"/>
                      <a:pt x="10807" y="5545"/>
                      <a:pt x="10586" y="5545"/>
                    </a:cubicBezTo>
                    <a:lnTo>
                      <a:pt x="8570" y="5545"/>
                    </a:lnTo>
                    <a:cubicBezTo>
                      <a:pt x="8349" y="5545"/>
                      <a:pt x="8192" y="5388"/>
                      <a:pt x="8192" y="5199"/>
                    </a:cubicBezTo>
                    <a:cubicBezTo>
                      <a:pt x="8192" y="5010"/>
                      <a:pt x="8349" y="4821"/>
                      <a:pt x="8570" y="4821"/>
                    </a:cubicBezTo>
                    <a:close/>
                    <a:moveTo>
                      <a:pt x="6459" y="3529"/>
                    </a:moveTo>
                    <a:cubicBezTo>
                      <a:pt x="7089" y="3529"/>
                      <a:pt x="7656" y="3844"/>
                      <a:pt x="7971" y="4411"/>
                    </a:cubicBezTo>
                    <a:cubicBezTo>
                      <a:pt x="7688" y="4600"/>
                      <a:pt x="7499" y="4915"/>
                      <a:pt x="7499" y="5262"/>
                    </a:cubicBezTo>
                    <a:cubicBezTo>
                      <a:pt x="7499" y="5388"/>
                      <a:pt x="7530" y="5545"/>
                      <a:pt x="7562" y="5672"/>
                    </a:cubicBezTo>
                    <a:cubicBezTo>
                      <a:pt x="7121" y="5703"/>
                      <a:pt x="6806" y="6113"/>
                      <a:pt x="6806" y="6585"/>
                    </a:cubicBezTo>
                    <a:cubicBezTo>
                      <a:pt x="6806" y="6680"/>
                      <a:pt x="6806" y="6774"/>
                      <a:pt x="6869" y="6900"/>
                    </a:cubicBezTo>
                    <a:cubicBezTo>
                      <a:pt x="6743" y="6932"/>
                      <a:pt x="6617" y="6932"/>
                      <a:pt x="6459" y="6932"/>
                    </a:cubicBezTo>
                    <a:cubicBezTo>
                      <a:pt x="5514" y="6932"/>
                      <a:pt x="4758" y="6176"/>
                      <a:pt x="4758" y="5230"/>
                    </a:cubicBezTo>
                    <a:cubicBezTo>
                      <a:pt x="4758" y="4285"/>
                      <a:pt x="5514" y="3529"/>
                      <a:pt x="6459" y="3529"/>
                    </a:cubicBezTo>
                    <a:close/>
                    <a:moveTo>
                      <a:pt x="9893" y="6207"/>
                    </a:moveTo>
                    <a:cubicBezTo>
                      <a:pt x="10082" y="6207"/>
                      <a:pt x="10240" y="6365"/>
                      <a:pt x="10240" y="6585"/>
                    </a:cubicBezTo>
                    <a:cubicBezTo>
                      <a:pt x="10240" y="6774"/>
                      <a:pt x="10082" y="6932"/>
                      <a:pt x="9893" y="6932"/>
                    </a:cubicBezTo>
                    <a:lnTo>
                      <a:pt x="7845" y="6932"/>
                    </a:lnTo>
                    <a:cubicBezTo>
                      <a:pt x="7656" y="6932"/>
                      <a:pt x="7499" y="6774"/>
                      <a:pt x="7499" y="6585"/>
                    </a:cubicBezTo>
                    <a:cubicBezTo>
                      <a:pt x="7499" y="6365"/>
                      <a:pt x="7656" y="6207"/>
                      <a:pt x="7845" y="6207"/>
                    </a:cubicBezTo>
                    <a:close/>
                    <a:moveTo>
                      <a:pt x="9231" y="7562"/>
                    </a:moveTo>
                    <a:cubicBezTo>
                      <a:pt x="9420" y="7562"/>
                      <a:pt x="9578" y="7719"/>
                      <a:pt x="9578" y="7908"/>
                    </a:cubicBezTo>
                    <a:cubicBezTo>
                      <a:pt x="9578" y="8097"/>
                      <a:pt x="9420" y="8255"/>
                      <a:pt x="9231" y="8255"/>
                    </a:cubicBezTo>
                    <a:lnTo>
                      <a:pt x="7845" y="8255"/>
                    </a:lnTo>
                    <a:cubicBezTo>
                      <a:pt x="7656" y="8255"/>
                      <a:pt x="7499" y="8097"/>
                      <a:pt x="7499" y="7908"/>
                    </a:cubicBezTo>
                    <a:cubicBezTo>
                      <a:pt x="7499" y="7719"/>
                      <a:pt x="7656" y="7562"/>
                      <a:pt x="7845" y="7562"/>
                    </a:cubicBezTo>
                    <a:close/>
                    <a:moveTo>
                      <a:pt x="6595" y="2171"/>
                    </a:moveTo>
                    <a:cubicBezTo>
                      <a:pt x="7889" y="2171"/>
                      <a:pt x="8963" y="3033"/>
                      <a:pt x="9389" y="4159"/>
                    </a:cubicBezTo>
                    <a:lnTo>
                      <a:pt x="8633" y="4159"/>
                    </a:lnTo>
                    <a:cubicBezTo>
                      <a:pt x="8223" y="3340"/>
                      <a:pt x="7404" y="2805"/>
                      <a:pt x="6459" y="2805"/>
                    </a:cubicBezTo>
                    <a:cubicBezTo>
                      <a:pt x="5136" y="2805"/>
                      <a:pt x="4065" y="3844"/>
                      <a:pt x="4065" y="5199"/>
                    </a:cubicBezTo>
                    <a:cubicBezTo>
                      <a:pt x="4065" y="6522"/>
                      <a:pt x="5136" y="7593"/>
                      <a:pt x="6459" y="7593"/>
                    </a:cubicBezTo>
                    <a:cubicBezTo>
                      <a:pt x="6617" y="7593"/>
                      <a:pt x="6743" y="7593"/>
                      <a:pt x="6900" y="7562"/>
                    </a:cubicBezTo>
                    <a:lnTo>
                      <a:pt x="6900" y="7562"/>
                    </a:lnTo>
                    <a:cubicBezTo>
                      <a:pt x="6869" y="7688"/>
                      <a:pt x="6806" y="7782"/>
                      <a:pt x="6806" y="7940"/>
                    </a:cubicBezTo>
                    <a:cubicBezTo>
                      <a:pt x="6806" y="8066"/>
                      <a:pt x="6806" y="8192"/>
                      <a:pt x="6869" y="8255"/>
                    </a:cubicBezTo>
                    <a:cubicBezTo>
                      <a:pt x="6743" y="8255"/>
                      <a:pt x="6585" y="8318"/>
                      <a:pt x="6459" y="8318"/>
                    </a:cubicBezTo>
                    <a:cubicBezTo>
                      <a:pt x="4758" y="8318"/>
                      <a:pt x="3403" y="6932"/>
                      <a:pt x="3403" y="5230"/>
                    </a:cubicBezTo>
                    <a:cubicBezTo>
                      <a:pt x="3403" y="3529"/>
                      <a:pt x="4758" y="2174"/>
                      <a:pt x="6459" y="2174"/>
                    </a:cubicBezTo>
                    <a:cubicBezTo>
                      <a:pt x="6505" y="2172"/>
                      <a:pt x="6550" y="2171"/>
                      <a:pt x="6595" y="2171"/>
                    </a:cubicBezTo>
                    <a:close/>
                    <a:moveTo>
                      <a:pt x="8538" y="8917"/>
                    </a:moveTo>
                    <a:cubicBezTo>
                      <a:pt x="8759" y="8917"/>
                      <a:pt x="8916" y="9074"/>
                      <a:pt x="8916" y="9295"/>
                    </a:cubicBezTo>
                    <a:cubicBezTo>
                      <a:pt x="8853" y="9484"/>
                      <a:pt x="8696" y="9641"/>
                      <a:pt x="8538" y="9641"/>
                    </a:cubicBezTo>
                    <a:lnTo>
                      <a:pt x="7877" y="9641"/>
                    </a:lnTo>
                    <a:cubicBezTo>
                      <a:pt x="7688" y="9641"/>
                      <a:pt x="7530" y="9484"/>
                      <a:pt x="7530" y="9295"/>
                    </a:cubicBezTo>
                    <a:cubicBezTo>
                      <a:pt x="7530" y="9074"/>
                      <a:pt x="7688" y="8917"/>
                      <a:pt x="7877" y="8917"/>
                    </a:cubicBezTo>
                    <a:close/>
                    <a:moveTo>
                      <a:pt x="3592" y="1765"/>
                    </a:moveTo>
                    <a:cubicBezTo>
                      <a:pt x="3655" y="2111"/>
                      <a:pt x="3655" y="2427"/>
                      <a:pt x="3592" y="2805"/>
                    </a:cubicBezTo>
                    <a:cubicBezTo>
                      <a:pt x="3025" y="3466"/>
                      <a:pt x="2710" y="4285"/>
                      <a:pt x="2710" y="5199"/>
                    </a:cubicBezTo>
                    <a:cubicBezTo>
                      <a:pt x="2710" y="7278"/>
                      <a:pt x="4411" y="8917"/>
                      <a:pt x="6459" y="8917"/>
                    </a:cubicBezTo>
                    <a:cubicBezTo>
                      <a:pt x="6585" y="8917"/>
                      <a:pt x="6743" y="8917"/>
                      <a:pt x="6869" y="8885"/>
                    </a:cubicBezTo>
                    <a:lnTo>
                      <a:pt x="6869" y="8885"/>
                    </a:lnTo>
                    <a:cubicBezTo>
                      <a:pt x="6806" y="9011"/>
                      <a:pt x="6774" y="9137"/>
                      <a:pt x="6774" y="9232"/>
                    </a:cubicBezTo>
                    <a:cubicBezTo>
                      <a:pt x="6774" y="9358"/>
                      <a:pt x="6806" y="9484"/>
                      <a:pt x="6806" y="9610"/>
                    </a:cubicBezTo>
                    <a:lnTo>
                      <a:pt x="4915" y="9610"/>
                    </a:lnTo>
                    <a:cubicBezTo>
                      <a:pt x="4537" y="9641"/>
                      <a:pt x="4096" y="9830"/>
                      <a:pt x="3781" y="10145"/>
                    </a:cubicBezTo>
                    <a:lnTo>
                      <a:pt x="3088" y="10870"/>
                    </a:lnTo>
                    <a:lnTo>
                      <a:pt x="788" y="8633"/>
                    </a:lnTo>
                    <a:lnTo>
                      <a:pt x="1544" y="7908"/>
                    </a:lnTo>
                    <a:cubicBezTo>
                      <a:pt x="1859" y="7593"/>
                      <a:pt x="2048" y="7152"/>
                      <a:pt x="2048" y="6680"/>
                    </a:cubicBezTo>
                    <a:lnTo>
                      <a:pt x="2048" y="3655"/>
                    </a:lnTo>
                    <a:cubicBezTo>
                      <a:pt x="2048" y="3592"/>
                      <a:pt x="2080" y="3498"/>
                      <a:pt x="2143" y="3435"/>
                    </a:cubicBezTo>
                    <a:lnTo>
                      <a:pt x="3592" y="1765"/>
                    </a:lnTo>
                    <a:close/>
                    <a:moveTo>
                      <a:pt x="5167" y="1"/>
                    </a:moveTo>
                    <a:cubicBezTo>
                      <a:pt x="4978" y="1"/>
                      <a:pt x="4821" y="158"/>
                      <a:pt x="4821" y="347"/>
                    </a:cubicBezTo>
                    <a:cubicBezTo>
                      <a:pt x="4821" y="536"/>
                      <a:pt x="4978" y="694"/>
                      <a:pt x="5167" y="694"/>
                    </a:cubicBezTo>
                    <a:lnTo>
                      <a:pt x="5514" y="694"/>
                    </a:lnTo>
                    <a:lnTo>
                      <a:pt x="5514" y="1576"/>
                    </a:lnTo>
                    <a:cubicBezTo>
                      <a:pt x="5136" y="1702"/>
                      <a:pt x="4726" y="1891"/>
                      <a:pt x="4380" y="2111"/>
                    </a:cubicBezTo>
                    <a:cubicBezTo>
                      <a:pt x="4380" y="1796"/>
                      <a:pt x="4317" y="1481"/>
                      <a:pt x="4222" y="1229"/>
                    </a:cubicBezTo>
                    <a:lnTo>
                      <a:pt x="4159" y="977"/>
                    </a:lnTo>
                    <a:cubicBezTo>
                      <a:pt x="4096" y="851"/>
                      <a:pt x="4033" y="788"/>
                      <a:pt x="3907" y="757"/>
                    </a:cubicBezTo>
                    <a:cubicBezTo>
                      <a:pt x="3872" y="739"/>
                      <a:pt x="3839" y="731"/>
                      <a:pt x="3808" y="731"/>
                    </a:cubicBezTo>
                    <a:cubicBezTo>
                      <a:pt x="3728" y="731"/>
                      <a:pt x="3660" y="783"/>
                      <a:pt x="3592" y="851"/>
                    </a:cubicBezTo>
                    <a:lnTo>
                      <a:pt x="1702" y="2962"/>
                    </a:lnTo>
                    <a:cubicBezTo>
                      <a:pt x="1544" y="3151"/>
                      <a:pt x="1418" y="3372"/>
                      <a:pt x="1418" y="3624"/>
                    </a:cubicBezTo>
                    <a:lnTo>
                      <a:pt x="1418" y="6648"/>
                    </a:lnTo>
                    <a:cubicBezTo>
                      <a:pt x="1418" y="6932"/>
                      <a:pt x="1292" y="7152"/>
                      <a:pt x="1103" y="7373"/>
                    </a:cubicBezTo>
                    <a:lnTo>
                      <a:pt x="127" y="8349"/>
                    </a:lnTo>
                    <a:cubicBezTo>
                      <a:pt x="64" y="8412"/>
                      <a:pt x="1" y="8507"/>
                      <a:pt x="1" y="8570"/>
                    </a:cubicBezTo>
                    <a:cubicBezTo>
                      <a:pt x="1" y="8664"/>
                      <a:pt x="32" y="8790"/>
                      <a:pt x="127" y="8822"/>
                    </a:cubicBezTo>
                    <a:lnTo>
                      <a:pt x="2867" y="11531"/>
                    </a:lnTo>
                    <a:cubicBezTo>
                      <a:pt x="2930" y="11594"/>
                      <a:pt x="3025" y="11626"/>
                      <a:pt x="3116" y="11626"/>
                    </a:cubicBezTo>
                    <a:cubicBezTo>
                      <a:pt x="3206" y="11626"/>
                      <a:pt x="3293" y="11594"/>
                      <a:pt x="3340" y="11531"/>
                    </a:cubicBezTo>
                    <a:lnTo>
                      <a:pt x="4348" y="10555"/>
                    </a:lnTo>
                    <a:cubicBezTo>
                      <a:pt x="4537" y="10366"/>
                      <a:pt x="4758" y="10240"/>
                      <a:pt x="5041" y="10240"/>
                    </a:cubicBezTo>
                    <a:lnTo>
                      <a:pt x="8601" y="10240"/>
                    </a:lnTo>
                    <a:cubicBezTo>
                      <a:pt x="9137" y="10240"/>
                      <a:pt x="9610" y="9767"/>
                      <a:pt x="9610" y="9200"/>
                    </a:cubicBezTo>
                    <a:cubicBezTo>
                      <a:pt x="9610" y="9106"/>
                      <a:pt x="9578" y="8948"/>
                      <a:pt x="9547" y="8822"/>
                    </a:cubicBezTo>
                    <a:cubicBezTo>
                      <a:pt x="9956" y="8696"/>
                      <a:pt x="10303" y="8318"/>
                      <a:pt x="10303" y="7845"/>
                    </a:cubicBezTo>
                    <a:cubicBezTo>
                      <a:pt x="10303" y="7719"/>
                      <a:pt x="10240" y="7562"/>
                      <a:pt x="10208" y="7436"/>
                    </a:cubicBezTo>
                    <a:cubicBezTo>
                      <a:pt x="10649" y="7310"/>
                      <a:pt x="10964" y="6932"/>
                      <a:pt x="10964" y="6459"/>
                    </a:cubicBezTo>
                    <a:cubicBezTo>
                      <a:pt x="10964" y="6333"/>
                      <a:pt x="10933" y="6176"/>
                      <a:pt x="10870" y="6050"/>
                    </a:cubicBezTo>
                    <a:cubicBezTo>
                      <a:pt x="11027" y="6018"/>
                      <a:pt x="11185" y="5955"/>
                      <a:pt x="11342" y="5798"/>
                    </a:cubicBezTo>
                    <a:cubicBezTo>
                      <a:pt x="11563" y="5577"/>
                      <a:pt x="11657" y="5325"/>
                      <a:pt x="11657" y="5041"/>
                    </a:cubicBezTo>
                    <a:cubicBezTo>
                      <a:pt x="11657" y="4758"/>
                      <a:pt x="11563" y="4474"/>
                      <a:pt x="11342" y="4285"/>
                    </a:cubicBezTo>
                    <a:cubicBezTo>
                      <a:pt x="11122" y="4285"/>
                      <a:pt x="10870" y="4159"/>
                      <a:pt x="10586" y="4159"/>
                    </a:cubicBezTo>
                    <a:lnTo>
                      <a:pt x="10145" y="4159"/>
                    </a:lnTo>
                    <a:cubicBezTo>
                      <a:pt x="9767" y="2899"/>
                      <a:pt x="8790" y="1922"/>
                      <a:pt x="7530" y="1576"/>
                    </a:cubicBezTo>
                    <a:lnTo>
                      <a:pt x="7530" y="694"/>
                    </a:lnTo>
                    <a:lnTo>
                      <a:pt x="7877" y="694"/>
                    </a:lnTo>
                    <a:cubicBezTo>
                      <a:pt x="8097" y="694"/>
                      <a:pt x="8255" y="536"/>
                      <a:pt x="8255" y="347"/>
                    </a:cubicBezTo>
                    <a:cubicBezTo>
                      <a:pt x="8255" y="158"/>
                      <a:pt x="8097" y="1"/>
                      <a:pt x="7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-30670625" y="2042700"/>
                <a:ext cx="35475" cy="35450"/>
              </a:xfrm>
              <a:custGeom>
                <a:rect b="b" l="l" r="r" t="t"/>
                <a:pathLst>
                  <a:path extrusionOk="0" h="1418" w="1419"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25"/>
                    </a:lnTo>
                    <a:lnTo>
                      <a:pt x="379" y="725"/>
                    </a:lnTo>
                    <a:cubicBezTo>
                      <a:pt x="158" y="725"/>
                      <a:pt x="1" y="882"/>
                      <a:pt x="1" y="1071"/>
                    </a:cubicBezTo>
                    <a:cubicBezTo>
                      <a:pt x="1" y="1260"/>
                      <a:pt x="158" y="1418"/>
                      <a:pt x="379" y="1418"/>
                    </a:cubicBezTo>
                    <a:lnTo>
                      <a:pt x="1041" y="1418"/>
                    </a:lnTo>
                    <a:cubicBezTo>
                      <a:pt x="1230" y="1418"/>
                      <a:pt x="1387" y="1260"/>
                      <a:pt x="1387" y="1071"/>
                    </a:cubicBezTo>
                    <a:lnTo>
                      <a:pt x="1387" y="410"/>
                    </a:ln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3458125" y="3222698"/>
              <a:ext cx="420796" cy="421914"/>
              <a:chOff x="-2060175" y="2768875"/>
              <a:chExt cx="291450" cy="292225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-2060175" y="2768875"/>
                <a:ext cx="291450" cy="292225"/>
              </a:xfrm>
              <a:custGeom>
                <a:rect b="b" l="l" r="r" t="t"/>
                <a:pathLst>
                  <a:path extrusionOk="0" h="11689" w="11658">
                    <a:moveTo>
                      <a:pt x="10649" y="662"/>
                    </a:moveTo>
                    <a:cubicBezTo>
                      <a:pt x="10838" y="662"/>
                      <a:pt x="10996" y="820"/>
                      <a:pt x="10996" y="1009"/>
                    </a:cubicBezTo>
                    <a:cubicBezTo>
                      <a:pt x="10996" y="1198"/>
                      <a:pt x="10838" y="1355"/>
                      <a:pt x="10649" y="1355"/>
                    </a:cubicBezTo>
                    <a:lnTo>
                      <a:pt x="1040" y="1355"/>
                    </a:lnTo>
                    <a:cubicBezTo>
                      <a:pt x="851" y="1355"/>
                      <a:pt x="694" y="1198"/>
                      <a:pt x="694" y="1009"/>
                    </a:cubicBezTo>
                    <a:cubicBezTo>
                      <a:pt x="694" y="820"/>
                      <a:pt x="851" y="662"/>
                      <a:pt x="1040" y="662"/>
                    </a:cubicBezTo>
                    <a:close/>
                    <a:moveTo>
                      <a:pt x="10303" y="2049"/>
                    </a:moveTo>
                    <a:lnTo>
                      <a:pt x="10303" y="7908"/>
                    </a:lnTo>
                    <a:cubicBezTo>
                      <a:pt x="10334" y="8097"/>
                      <a:pt x="10177" y="8255"/>
                      <a:pt x="9988" y="8255"/>
                    </a:cubicBezTo>
                    <a:lnTo>
                      <a:pt x="1702" y="8255"/>
                    </a:lnTo>
                    <a:cubicBezTo>
                      <a:pt x="1513" y="8255"/>
                      <a:pt x="1355" y="8097"/>
                      <a:pt x="1355" y="7908"/>
                    </a:cubicBezTo>
                    <a:lnTo>
                      <a:pt x="1355" y="2049"/>
                    </a:lnTo>
                    <a:close/>
                    <a:moveTo>
                      <a:pt x="5797" y="10271"/>
                    </a:moveTo>
                    <a:cubicBezTo>
                      <a:pt x="5986" y="10271"/>
                      <a:pt x="6144" y="10429"/>
                      <a:pt x="6144" y="10618"/>
                    </a:cubicBezTo>
                    <a:cubicBezTo>
                      <a:pt x="6144" y="10807"/>
                      <a:pt x="5986" y="10964"/>
                      <a:pt x="5797" y="10964"/>
                    </a:cubicBezTo>
                    <a:cubicBezTo>
                      <a:pt x="5608" y="10964"/>
                      <a:pt x="5451" y="10807"/>
                      <a:pt x="5451" y="10618"/>
                    </a:cubicBezTo>
                    <a:cubicBezTo>
                      <a:pt x="5451" y="10429"/>
                      <a:pt x="5608" y="10271"/>
                      <a:pt x="5797" y="10271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3"/>
                      <a:pt x="1" y="1009"/>
                    </a:cubicBezTo>
                    <a:cubicBezTo>
                      <a:pt x="1" y="1450"/>
                      <a:pt x="284" y="1828"/>
                      <a:pt x="694" y="1986"/>
                    </a:cubicBezTo>
                    <a:lnTo>
                      <a:pt x="694" y="7908"/>
                    </a:lnTo>
                    <a:cubicBezTo>
                      <a:pt x="694" y="8444"/>
                      <a:pt x="1166" y="8917"/>
                      <a:pt x="1702" y="8917"/>
                    </a:cubicBezTo>
                    <a:lnTo>
                      <a:pt x="5482" y="8917"/>
                    </a:lnTo>
                    <a:lnTo>
                      <a:pt x="5482" y="9673"/>
                    </a:lnTo>
                    <a:cubicBezTo>
                      <a:pt x="5104" y="9830"/>
                      <a:pt x="4821" y="10177"/>
                      <a:pt x="4821" y="10649"/>
                    </a:cubicBezTo>
                    <a:cubicBezTo>
                      <a:pt x="4821" y="11216"/>
                      <a:pt x="5293" y="11689"/>
                      <a:pt x="5829" y="11689"/>
                    </a:cubicBezTo>
                    <a:cubicBezTo>
                      <a:pt x="6396" y="11689"/>
                      <a:pt x="6869" y="11216"/>
                      <a:pt x="6869" y="10649"/>
                    </a:cubicBezTo>
                    <a:cubicBezTo>
                      <a:pt x="6869" y="10240"/>
                      <a:pt x="6585" y="9830"/>
                      <a:pt x="6207" y="9673"/>
                    </a:cubicBezTo>
                    <a:lnTo>
                      <a:pt x="6207" y="8917"/>
                    </a:lnTo>
                    <a:lnTo>
                      <a:pt x="10019" y="8917"/>
                    </a:lnTo>
                    <a:cubicBezTo>
                      <a:pt x="10555" y="8917"/>
                      <a:pt x="11027" y="8444"/>
                      <a:pt x="11027" y="7908"/>
                    </a:cubicBezTo>
                    <a:lnTo>
                      <a:pt x="11027" y="1986"/>
                    </a:lnTo>
                    <a:cubicBezTo>
                      <a:pt x="11405" y="1828"/>
                      <a:pt x="11657" y="1450"/>
                      <a:pt x="11657" y="1009"/>
                    </a:cubicBezTo>
                    <a:cubicBezTo>
                      <a:pt x="11657" y="473"/>
                      <a:pt x="11185" y="1"/>
                      <a:pt x="106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-2008975" y="2855525"/>
                <a:ext cx="189050" cy="84500"/>
              </a:xfrm>
              <a:custGeom>
                <a:rect b="b" l="l" r="r" t="t"/>
                <a:pathLst>
                  <a:path extrusionOk="0" h="3380" w="7562">
                    <a:moveTo>
                      <a:pt x="6553" y="0"/>
                    </a:moveTo>
                    <a:cubicBezTo>
                      <a:pt x="6144" y="0"/>
                      <a:pt x="6081" y="504"/>
                      <a:pt x="6427" y="662"/>
                    </a:cubicBezTo>
                    <a:lnTo>
                      <a:pt x="4474" y="2584"/>
                    </a:lnTo>
                    <a:lnTo>
                      <a:pt x="2647" y="788"/>
                    </a:lnTo>
                    <a:cubicBezTo>
                      <a:pt x="2584" y="725"/>
                      <a:pt x="2497" y="693"/>
                      <a:pt x="2410" y="693"/>
                    </a:cubicBezTo>
                    <a:cubicBezTo>
                      <a:pt x="2324" y="693"/>
                      <a:pt x="2237" y="725"/>
                      <a:pt x="2174" y="788"/>
                    </a:cubicBezTo>
                    <a:lnTo>
                      <a:pt x="126" y="2836"/>
                    </a:lnTo>
                    <a:cubicBezTo>
                      <a:pt x="0" y="2930"/>
                      <a:pt x="0" y="3182"/>
                      <a:pt x="126" y="3308"/>
                    </a:cubicBezTo>
                    <a:cubicBezTo>
                      <a:pt x="189" y="3356"/>
                      <a:pt x="276" y="3379"/>
                      <a:pt x="363" y="3379"/>
                    </a:cubicBezTo>
                    <a:cubicBezTo>
                      <a:pt x="449" y="3379"/>
                      <a:pt x="536" y="3356"/>
                      <a:pt x="599" y="3308"/>
                    </a:cubicBezTo>
                    <a:lnTo>
                      <a:pt x="2426" y="1481"/>
                    </a:lnTo>
                    <a:lnTo>
                      <a:pt x="4222" y="3308"/>
                    </a:lnTo>
                    <a:cubicBezTo>
                      <a:pt x="4285" y="3356"/>
                      <a:pt x="4372" y="3379"/>
                      <a:pt x="4458" y="3379"/>
                    </a:cubicBezTo>
                    <a:cubicBezTo>
                      <a:pt x="4545" y="3379"/>
                      <a:pt x="4632" y="3356"/>
                      <a:pt x="4695" y="3308"/>
                    </a:cubicBezTo>
                    <a:lnTo>
                      <a:pt x="6900" y="1134"/>
                    </a:lnTo>
                    <a:cubicBezTo>
                      <a:pt x="6931" y="1260"/>
                      <a:pt x="7057" y="1355"/>
                      <a:pt x="7215" y="1355"/>
                    </a:cubicBezTo>
                    <a:cubicBezTo>
                      <a:pt x="7404" y="1355"/>
                      <a:pt x="7562" y="1197"/>
                      <a:pt x="7562" y="1008"/>
                    </a:cubicBezTo>
                    <a:lnTo>
                      <a:pt x="7562" y="347"/>
                    </a:lnTo>
                    <a:cubicBezTo>
                      <a:pt x="7562" y="158"/>
                      <a:pt x="7467" y="0"/>
                      <a:pt x="7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131" name="Google Shape;1131;p34"/>
          <p:cNvGrpSpPr/>
          <p:nvPr/>
        </p:nvGrpSpPr>
        <p:grpSpPr>
          <a:xfrm>
            <a:off x="710275" y="2367625"/>
            <a:ext cx="2149682" cy="2097800"/>
            <a:chOff x="710275" y="2367625"/>
            <a:chExt cx="2149682" cy="2097800"/>
          </a:xfrm>
        </p:grpSpPr>
        <p:sp>
          <p:nvSpPr>
            <p:cNvPr id="1132" name="Google Shape;1132;p34"/>
            <p:cNvSpPr/>
            <p:nvPr/>
          </p:nvSpPr>
          <p:spPr>
            <a:xfrm>
              <a:off x="1583157" y="2367625"/>
              <a:ext cx="1276800" cy="1276800"/>
            </a:xfrm>
            <a:prstGeom prst="arc">
              <a:avLst>
                <a:gd fmla="val 10780397" name="adj1"/>
                <a:gd fmla="val 19331255" name="adj2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oval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3" name="Google Shape;1133;p34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34" name="Google Shape;1134;p34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 hoc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5" name="Google Shape;1135;p34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2277238" y="2005425"/>
            <a:ext cx="2149689" cy="2460000"/>
            <a:chOff x="2277238" y="2005425"/>
            <a:chExt cx="2149689" cy="2460000"/>
          </a:xfrm>
        </p:grpSpPr>
        <p:sp>
          <p:nvSpPr>
            <p:cNvPr id="1137" name="Google Shape;1137;p34"/>
            <p:cNvSpPr/>
            <p:nvPr/>
          </p:nvSpPr>
          <p:spPr>
            <a:xfrm>
              <a:off x="3150127" y="2005425"/>
              <a:ext cx="1276800" cy="1276800"/>
            </a:xfrm>
            <a:prstGeom prst="arc">
              <a:avLst>
                <a:gd fmla="val 10780397" name="adj1"/>
                <a:gd fmla="val 19331255" name="adj2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oval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8" name="Google Shape;1138;p34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39" name="Google Shape;1139;p34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Defined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0" name="Google Shape;1140;p34"/>
            <p:cNvSpPr txBox="1"/>
            <p:nvPr/>
          </p:nvSpPr>
          <p:spPr>
            <a:xfrm>
              <a:off x="2277252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1" name="Google Shape;1141;p34"/>
          <p:cNvGrpSpPr/>
          <p:nvPr/>
        </p:nvGrpSpPr>
        <p:grpSpPr>
          <a:xfrm>
            <a:off x="3844209" y="1643225"/>
            <a:ext cx="2149697" cy="2822200"/>
            <a:chOff x="3844209" y="1643225"/>
            <a:chExt cx="2149697" cy="2822200"/>
          </a:xfrm>
        </p:grpSpPr>
        <p:sp>
          <p:nvSpPr>
            <p:cNvPr id="1142" name="Google Shape;1142;p34"/>
            <p:cNvSpPr/>
            <p:nvPr/>
          </p:nvSpPr>
          <p:spPr>
            <a:xfrm>
              <a:off x="4717106" y="1643225"/>
              <a:ext cx="1276800" cy="1276800"/>
            </a:xfrm>
            <a:prstGeom prst="arc">
              <a:avLst>
                <a:gd fmla="val 10780397" name="adj1"/>
                <a:gd fmla="val 19331255" name="adj2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oval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3" name="Google Shape;1143;p34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44" name="Google Shape;1144;p34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Implemented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34"/>
            <p:cNvSpPr txBox="1"/>
            <p:nvPr/>
          </p:nvSpPr>
          <p:spPr>
            <a:xfrm>
              <a:off x="3844229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>
            <a:off x="6978175" y="1696500"/>
            <a:ext cx="1455608" cy="2768925"/>
            <a:chOff x="6978175" y="1696500"/>
            <a:chExt cx="1455608" cy="2768925"/>
          </a:xfrm>
        </p:grpSpPr>
        <p:cxnSp>
          <p:nvCxnSpPr>
            <p:cNvPr id="1147" name="Google Shape;1147;p34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48" name="Google Shape;1148;p34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Optimizing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9" name="Google Shape;1149;p34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50" name="Google Shape;1150;p34"/>
          <p:cNvCxnSpPr/>
          <p:nvPr/>
        </p:nvCxnSpPr>
        <p:spPr>
          <a:xfrm>
            <a:off x="6139012" y="2390800"/>
            <a:ext cx="0" cy="1365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51" name="Google Shape;1151;p34"/>
          <p:cNvGrpSpPr/>
          <p:nvPr/>
        </p:nvGrpSpPr>
        <p:grpSpPr>
          <a:xfrm>
            <a:off x="5411206" y="1281025"/>
            <a:ext cx="2149687" cy="3184400"/>
            <a:chOff x="5411206" y="1281025"/>
            <a:chExt cx="2149687" cy="3184400"/>
          </a:xfrm>
        </p:grpSpPr>
        <p:sp>
          <p:nvSpPr>
            <p:cNvPr id="1152" name="Google Shape;1152;p34"/>
            <p:cNvSpPr/>
            <p:nvPr/>
          </p:nvSpPr>
          <p:spPr>
            <a:xfrm>
              <a:off x="6284093" y="1281025"/>
              <a:ext cx="1276800" cy="1276800"/>
            </a:xfrm>
            <a:prstGeom prst="arc">
              <a:avLst>
                <a:gd fmla="val 10780397" name="adj1"/>
                <a:gd fmla="val 19331255" name="adj2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oval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Managed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4" name="Google Shape;1154;p34"/>
            <p:cNvSpPr txBox="1"/>
            <p:nvPr/>
          </p:nvSpPr>
          <p:spPr>
            <a:xfrm>
              <a:off x="541120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-GB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160" name="Google Shape;1160;p35"/>
          <p:cNvGrpSpPr/>
          <p:nvPr/>
        </p:nvGrpSpPr>
        <p:grpSpPr>
          <a:xfrm>
            <a:off x="3798400" y="1263650"/>
            <a:ext cx="1545329" cy="3399950"/>
            <a:chOff x="3798400" y="1263650"/>
            <a:chExt cx="1545329" cy="3399950"/>
          </a:xfrm>
        </p:grpSpPr>
        <p:sp>
          <p:nvSpPr>
            <p:cNvPr id="1161" name="Google Shape;1161;p35"/>
            <p:cNvSpPr/>
            <p:nvPr/>
          </p:nvSpPr>
          <p:spPr>
            <a:xfrm>
              <a:off x="3798400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3800236" y="3215103"/>
              <a:ext cx="1543178" cy="942180"/>
            </a:xfrm>
            <a:custGeom>
              <a:rect b="b" l="l" r="r" t="t"/>
              <a:pathLst>
                <a:path extrusionOk="0" h="2246" w="3678">
                  <a:moveTo>
                    <a:pt x="0" y="2245"/>
                  </a:moveTo>
                  <a:lnTo>
                    <a:pt x="0" y="0"/>
                  </a:lnTo>
                  <a:lnTo>
                    <a:pt x="3677" y="0"/>
                  </a:lnTo>
                  <a:lnTo>
                    <a:pt x="3677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4236721" y="1263650"/>
              <a:ext cx="670209" cy="672028"/>
            </a:xfrm>
            <a:custGeom>
              <a:rect b="b" l="l" r="r" t="t"/>
              <a:pathLst>
                <a:path extrusionOk="0" h="1600" w="1598">
                  <a:moveTo>
                    <a:pt x="1597" y="804"/>
                  </a:moveTo>
                  <a:lnTo>
                    <a:pt x="1597" y="804"/>
                  </a:lnTo>
                  <a:cubicBezTo>
                    <a:pt x="1597" y="1243"/>
                    <a:pt x="1241" y="1599"/>
                    <a:pt x="802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2" y="0"/>
                  </a:cubicBezTo>
                  <a:cubicBezTo>
                    <a:pt x="1241" y="0"/>
                    <a:pt x="1597" y="357"/>
                    <a:pt x="1597" y="8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5"/>
            <p:cNvSpPr txBox="1"/>
            <p:nvPr/>
          </p:nvSpPr>
          <p:spPr>
            <a:xfrm>
              <a:off x="4365575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5" name="Google Shape;1165;p35"/>
            <p:cNvSpPr txBox="1"/>
            <p:nvPr/>
          </p:nvSpPr>
          <p:spPr>
            <a:xfrm flipH="1">
              <a:off x="3799929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Development Procedure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6" name="Google Shape;1166;p35"/>
            <p:cNvSpPr txBox="1"/>
            <p:nvPr/>
          </p:nvSpPr>
          <p:spPr>
            <a:xfrm>
              <a:off x="3800227" y="2642459"/>
              <a:ext cx="15432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It's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35"/>
            <p:cNvSpPr txBox="1"/>
            <p:nvPr/>
          </p:nvSpPr>
          <p:spPr>
            <a:xfrm flipH="1">
              <a:off x="3799925" y="4283146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Gate 3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4536212" y="3551528"/>
              <a:ext cx="57557" cy="54943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4508782" y="3635186"/>
              <a:ext cx="113745" cy="57599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4327026" y="3465256"/>
              <a:ext cx="487720" cy="483778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7141265" y="1263650"/>
            <a:ext cx="1546885" cy="3399950"/>
            <a:chOff x="7141265" y="1263650"/>
            <a:chExt cx="1546885" cy="3399950"/>
          </a:xfrm>
        </p:grpSpPr>
        <p:sp>
          <p:nvSpPr>
            <p:cNvPr id="1172" name="Google Shape;1172;p35"/>
            <p:cNvSpPr/>
            <p:nvPr/>
          </p:nvSpPr>
          <p:spPr>
            <a:xfrm>
              <a:off x="7144313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7575959" y="126365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5"/>
            <p:cNvSpPr txBox="1"/>
            <p:nvPr/>
          </p:nvSpPr>
          <p:spPr>
            <a:xfrm>
              <a:off x="7709988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lang="en-GB" sz="3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5" name="Google Shape;1175;p35"/>
            <p:cNvSpPr txBox="1"/>
            <p:nvPr/>
          </p:nvSpPr>
          <p:spPr>
            <a:xfrm flipH="1">
              <a:off x="7144350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949"/>
                </a:buClr>
                <a:buSzPts val="2400"/>
                <a:buFont typeface="Lato"/>
                <a:buNone/>
              </a:pPr>
              <a:r>
                <a:rPr b="1" lang="en-GB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launch and Review</a:t>
              </a:r>
              <a:endParaRPr b="1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6" name="Google Shape;1176;p35"/>
            <p:cNvSpPr txBox="1"/>
            <p:nvPr/>
          </p:nvSpPr>
          <p:spPr>
            <a:xfrm>
              <a:off x="7144647" y="2642451"/>
              <a:ext cx="15432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7141265" y="3215100"/>
              <a:ext cx="1543174" cy="942175"/>
            </a:xfrm>
            <a:custGeom>
              <a:rect b="b" l="l" r="r" t="t"/>
              <a:pathLst>
                <a:path extrusionOk="0" h="2246" w="2859">
                  <a:moveTo>
                    <a:pt x="0" y="2245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5"/>
            <p:cNvSpPr txBox="1"/>
            <p:nvPr/>
          </p:nvSpPr>
          <p:spPr>
            <a:xfrm flipH="1">
              <a:off x="7144338" y="4283146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949"/>
                </a:buClr>
                <a:buSzPts val="2400"/>
                <a:buFont typeface="Lato"/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Gate 5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681822" y="3692098"/>
              <a:ext cx="96772" cy="91543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732821" y="3740483"/>
              <a:ext cx="96772" cy="92871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7783780" y="3791441"/>
              <a:ext cx="95486" cy="92539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832165" y="3841445"/>
              <a:ext cx="96772" cy="92539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7915823" y="3891490"/>
              <a:ext cx="61499" cy="62122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668750" y="3495652"/>
              <a:ext cx="461535" cy="41219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7820380" y="3467890"/>
              <a:ext cx="341275" cy="249732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35"/>
          <p:cNvGrpSpPr/>
          <p:nvPr/>
        </p:nvGrpSpPr>
        <p:grpSpPr>
          <a:xfrm>
            <a:off x="2127751" y="1263650"/>
            <a:ext cx="1546826" cy="3399950"/>
            <a:chOff x="2127751" y="1263650"/>
            <a:chExt cx="1546826" cy="3399950"/>
          </a:xfrm>
        </p:grpSpPr>
        <p:sp>
          <p:nvSpPr>
            <p:cNvPr id="1187" name="Google Shape;1187;p35"/>
            <p:cNvSpPr/>
            <p:nvPr/>
          </p:nvSpPr>
          <p:spPr>
            <a:xfrm>
              <a:off x="2128125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127751" y="3215103"/>
              <a:ext cx="1543782" cy="942180"/>
            </a:xfrm>
            <a:custGeom>
              <a:rect b="b" l="l" r="r" t="t"/>
              <a:pathLst>
                <a:path extrusionOk="0" h="2246" w="3679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566664" y="1263650"/>
              <a:ext cx="672028" cy="672028"/>
            </a:xfrm>
            <a:custGeom>
              <a:rect b="b" l="l" r="r" t="t"/>
              <a:pathLst>
                <a:path extrusionOk="0" h="1600" w="1599">
                  <a:moveTo>
                    <a:pt x="1598" y="804"/>
                  </a:moveTo>
                  <a:lnTo>
                    <a:pt x="1598" y="804"/>
                  </a:lnTo>
                  <a:cubicBezTo>
                    <a:pt x="1598" y="1243"/>
                    <a:pt x="1242" y="1599"/>
                    <a:pt x="795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795" y="0"/>
                  </a:cubicBezTo>
                  <a:cubicBezTo>
                    <a:pt x="1242" y="0"/>
                    <a:pt x="1598" y="357"/>
                    <a:pt x="1598" y="80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5"/>
            <p:cNvSpPr txBox="1"/>
            <p:nvPr/>
          </p:nvSpPr>
          <p:spPr>
            <a:xfrm>
              <a:off x="269642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1" name="Google Shape;1191;p35"/>
            <p:cNvSpPr txBox="1"/>
            <p:nvPr/>
          </p:nvSpPr>
          <p:spPr>
            <a:xfrm flipH="1">
              <a:off x="2130776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Detail Examination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2" name="Google Shape;1192;p35"/>
            <p:cNvSpPr txBox="1"/>
            <p:nvPr/>
          </p:nvSpPr>
          <p:spPr>
            <a:xfrm>
              <a:off x="2131074" y="2650166"/>
              <a:ext cx="15432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35"/>
            <p:cNvSpPr txBox="1"/>
            <p:nvPr/>
          </p:nvSpPr>
          <p:spPr>
            <a:xfrm flipH="1">
              <a:off x="2130777" y="4283146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Gate 2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818340" y="3783544"/>
              <a:ext cx="56271" cy="54943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2660154" y="3468458"/>
              <a:ext cx="485064" cy="485106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3058898" y="3596600"/>
              <a:ext cx="56271" cy="56229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35"/>
          <p:cNvGrpSpPr/>
          <p:nvPr/>
        </p:nvGrpSpPr>
        <p:grpSpPr>
          <a:xfrm>
            <a:off x="5469075" y="1263650"/>
            <a:ext cx="1546850" cy="3399950"/>
            <a:chOff x="5469075" y="1263650"/>
            <a:chExt cx="1546850" cy="3399950"/>
          </a:xfrm>
        </p:grpSpPr>
        <p:sp>
          <p:nvSpPr>
            <p:cNvPr id="1198" name="Google Shape;1198;p35"/>
            <p:cNvSpPr/>
            <p:nvPr/>
          </p:nvSpPr>
          <p:spPr>
            <a:xfrm>
              <a:off x="5469838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469075" y="3215103"/>
              <a:ext cx="1543782" cy="942180"/>
            </a:xfrm>
            <a:custGeom>
              <a:rect b="b" l="l" r="r" t="t"/>
              <a:pathLst>
                <a:path extrusionOk="0" h="2246" w="3679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5903738" y="126365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5"/>
            <p:cNvSpPr txBox="1"/>
            <p:nvPr/>
          </p:nvSpPr>
          <p:spPr>
            <a:xfrm>
              <a:off x="603776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5"/>
            <p:cNvSpPr txBox="1"/>
            <p:nvPr/>
          </p:nvSpPr>
          <p:spPr>
            <a:xfrm flipH="1">
              <a:off x="5472124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and Validate</a:t>
              </a:r>
              <a:endParaRPr b="1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3" name="Google Shape;1203;p35"/>
            <p:cNvSpPr txBox="1"/>
            <p:nvPr/>
          </p:nvSpPr>
          <p:spPr>
            <a:xfrm>
              <a:off x="5472421" y="2642459"/>
              <a:ext cx="15432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4" name="Google Shape;1204;p35"/>
            <p:cNvSpPr txBox="1"/>
            <p:nvPr/>
          </p:nvSpPr>
          <p:spPr>
            <a:xfrm flipH="1">
              <a:off x="5472117" y="4283146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Gate 4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173266" y="3577723"/>
              <a:ext cx="28799" cy="28799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088280" y="3692752"/>
              <a:ext cx="28799" cy="28799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287009" y="3662708"/>
              <a:ext cx="30086" cy="28799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5999393" y="3806495"/>
              <a:ext cx="485064" cy="57557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107866" y="3892808"/>
              <a:ext cx="268074" cy="56229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71953" y="3550252"/>
              <a:ext cx="30127" cy="28799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003294" y="3465266"/>
              <a:ext cx="485064" cy="312518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35"/>
          <p:cNvGrpSpPr/>
          <p:nvPr/>
        </p:nvGrpSpPr>
        <p:grpSpPr>
          <a:xfrm>
            <a:off x="450050" y="1263650"/>
            <a:ext cx="1549781" cy="3399950"/>
            <a:chOff x="450050" y="1263650"/>
            <a:chExt cx="1549781" cy="3399950"/>
          </a:xfrm>
        </p:grpSpPr>
        <p:sp>
          <p:nvSpPr>
            <p:cNvPr id="1213" name="Google Shape;1213;p35"/>
            <p:cNvSpPr/>
            <p:nvPr/>
          </p:nvSpPr>
          <p:spPr>
            <a:xfrm>
              <a:off x="450050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456344" y="3215100"/>
              <a:ext cx="1543174" cy="942175"/>
            </a:xfrm>
            <a:custGeom>
              <a:rect b="b" l="l" r="r" t="t"/>
              <a:pathLst>
                <a:path extrusionOk="0" h="2246" w="2859">
                  <a:moveTo>
                    <a:pt x="0" y="2245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890096" y="1263650"/>
              <a:ext cx="675670" cy="672028"/>
            </a:xfrm>
            <a:custGeom>
              <a:rect b="b" l="l" r="r" t="t"/>
              <a:pathLst>
                <a:path extrusionOk="0" h="1600" w="1608">
                  <a:moveTo>
                    <a:pt x="1607" y="804"/>
                  </a:moveTo>
                  <a:lnTo>
                    <a:pt x="1607" y="804"/>
                  </a:lnTo>
                  <a:cubicBezTo>
                    <a:pt x="1607" y="1243"/>
                    <a:pt x="1251" y="1599"/>
                    <a:pt x="804" y="1599"/>
                  </a:cubicBezTo>
                  <a:cubicBezTo>
                    <a:pt x="365" y="1599"/>
                    <a:pt x="0" y="1243"/>
                    <a:pt x="0" y="804"/>
                  </a:cubicBezTo>
                  <a:cubicBezTo>
                    <a:pt x="0" y="357"/>
                    <a:pt x="365" y="0"/>
                    <a:pt x="804" y="0"/>
                  </a:cubicBezTo>
                  <a:cubicBezTo>
                    <a:pt x="1251" y="0"/>
                    <a:pt x="1607" y="357"/>
                    <a:pt x="1607" y="8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5"/>
            <p:cNvSpPr txBox="1"/>
            <p:nvPr/>
          </p:nvSpPr>
          <p:spPr>
            <a:xfrm flipH="1">
              <a:off x="456026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 Examination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7" name="Google Shape;1217;p35"/>
            <p:cNvSpPr txBox="1"/>
            <p:nvPr/>
          </p:nvSpPr>
          <p:spPr>
            <a:xfrm>
              <a:off x="1021681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8" name="Google Shape;1218;p35"/>
            <p:cNvSpPr txBox="1"/>
            <p:nvPr/>
          </p:nvSpPr>
          <p:spPr>
            <a:xfrm>
              <a:off x="456325" y="2650166"/>
              <a:ext cx="15432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It's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5"/>
            <p:cNvSpPr txBox="1"/>
            <p:nvPr/>
          </p:nvSpPr>
          <p:spPr>
            <a:xfrm flipH="1">
              <a:off x="456031" y="4283146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Gate 1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250924" y="3639305"/>
              <a:ext cx="115114" cy="56271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279682" y="3555647"/>
              <a:ext cx="54984" cy="54943"/>
            </a:xfrm>
            <a:custGeom>
              <a:rect b="b" l="l" r="r" t="t"/>
              <a:pathLst>
                <a:path extrusionOk="0" h="1324" w="1325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977418" y="3469375"/>
              <a:ext cx="501041" cy="48328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228" name="Google Shape;1228;p36"/>
          <p:cNvGrpSpPr/>
          <p:nvPr/>
        </p:nvGrpSpPr>
        <p:grpSpPr>
          <a:xfrm>
            <a:off x="533400" y="1312755"/>
            <a:ext cx="1813800" cy="757433"/>
            <a:chOff x="533400" y="1312755"/>
            <a:chExt cx="1813800" cy="757433"/>
          </a:xfrm>
        </p:grpSpPr>
        <p:sp>
          <p:nvSpPr>
            <p:cNvPr id="1229" name="Google Shape;1229;p36"/>
            <p:cNvSpPr txBox="1"/>
            <p:nvPr/>
          </p:nvSpPr>
          <p:spPr>
            <a:xfrm>
              <a:off x="533400" y="1550588"/>
              <a:ext cx="1813800" cy="519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0" name="Google Shape;1230;p36"/>
            <p:cNvSpPr txBox="1"/>
            <p:nvPr/>
          </p:nvSpPr>
          <p:spPr>
            <a:xfrm>
              <a:off x="533400" y="1312755"/>
              <a:ext cx="1813800" cy="239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Resources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1" name="Google Shape;1231;p36"/>
          <p:cNvGrpSpPr/>
          <p:nvPr/>
        </p:nvGrpSpPr>
        <p:grpSpPr>
          <a:xfrm>
            <a:off x="533400" y="2554388"/>
            <a:ext cx="1813800" cy="757424"/>
            <a:chOff x="533400" y="2554388"/>
            <a:chExt cx="1813800" cy="757424"/>
          </a:xfrm>
        </p:grpSpPr>
        <p:sp>
          <p:nvSpPr>
            <p:cNvPr id="1232" name="Google Shape;1232;p36"/>
            <p:cNvSpPr txBox="1"/>
            <p:nvPr/>
          </p:nvSpPr>
          <p:spPr>
            <a:xfrm>
              <a:off x="533400" y="2792212"/>
              <a:ext cx="1813800" cy="5196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36"/>
            <p:cNvSpPr txBox="1"/>
            <p:nvPr/>
          </p:nvSpPr>
          <p:spPr>
            <a:xfrm>
              <a:off x="533400" y="2554388"/>
              <a:ext cx="1813800" cy="239400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Capacity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4" name="Google Shape;1234;p36"/>
          <p:cNvGrpSpPr/>
          <p:nvPr/>
        </p:nvGrpSpPr>
        <p:grpSpPr>
          <a:xfrm>
            <a:off x="533400" y="3796021"/>
            <a:ext cx="1813800" cy="757466"/>
            <a:chOff x="533400" y="3796021"/>
            <a:chExt cx="1813800" cy="757466"/>
          </a:xfrm>
        </p:grpSpPr>
        <p:sp>
          <p:nvSpPr>
            <p:cNvPr id="1235" name="Google Shape;1235;p36"/>
            <p:cNvSpPr txBox="1"/>
            <p:nvPr/>
          </p:nvSpPr>
          <p:spPr>
            <a:xfrm>
              <a:off x="533400" y="4033888"/>
              <a:ext cx="1813800" cy="5196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6" name="Google Shape;1236;p36"/>
            <p:cNvSpPr txBox="1"/>
            <p:nvPr/>
          </p:nvSpPr>
          <p:spPr>
            <a:xfrm>
              <a:off x="533400" y="3796021"/>
              <a:ext cx="1813800" cy="2394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Motives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7" name="Google Shape;1237;p36"/>
          <p:cNvGrpSpPr/>
          <p:nvPr/>
        </p:nvGrpSpPr>
        <p:grpSpPr>
          <a:xfrm>
            <a:off x="6796800" y="2554388"/>
            <a:ext cx="1813800" cy="757430"/>
            <a:chOff x="6796800" y="2554388"/>
            <a:chExt cx="1813800" cy="757430"/>
          </a:xfrm>
        </p:grpSpPr>
        <p:sp>
          <p:nvSpPr>
            <p:cNvPr id="1238" name="Google Shape;1238;p36"/>
            <p:cNvSpPr txBox="1"/>
            <p:nvPr/>
          </p:nvSpPr>
          <p:spPr>
            <a:xfrm>
              <a:off x="6796800" y="2792218"/>
              <a:ext cx="1813800" cy="5196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cold place. It’s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9" name="Google Shape;1239;p36"/>
            <p:cNvSpPr txBox="1"/>
            <p:nvPr/>
          </p:nvSpPr>
          <p:spPr>
            <a:xfrm>
              <a:off x="6796800" y="2554388"/>
              <a:ext cx="1813800" cy="2394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Information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0" name="Google Shape;1240;p36"/>
          <p:cNvGrpSpPr/>
          <p:nvPr/>
        </p:nvGrpSpPr>
        <p:grpSpPr>
          <a:xfrm>
            <a:off x="6796800" y="3796021"/>
            <a:ext cx="1813800" cy="757466"/>
            <a:chOff x="6796800" y="3796021"/>
            <a:chExt cx="1813800" cy="757466"/>
          </a:xfrm>
        </p:grpSpPr>
        <p:sp>
          <p:nvSpPr>
            <p:cNvPr id="1241" name="Google Shape;1241;p36"/>
            <p:cNvSpPr txBox="1"/>
            <p:nvPr/>
          </p:nvSpPr>
          <p:spPr>
            <a:xfrm>
              <a:off x="6796800" y="4033888"/>
              <a:ext cx="1813800" cy="5196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poisonous atmosphere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36"/>
            <p:cNvSpPr txBox="1"/>
            <p:nvPr/>
          </p:nvSpPr>
          <p:spPr>
            <a:xfrm>
              <a:off x="6796800" y="3796021"/>
              <a:ext cx="1813800" cy="239400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Knowledge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3" name="Google Shape;1243;p36"/>
          <p:cNvGrpSpPr/>
          <p:nvPr/>
        </p:nvGrpSpPr>
        <p:grpSpPr>
          <a:xfrm>
            <a:off x="6796800" y="1312755"/>
            <a:ext cx="1813800" cy="757433"/>
            <a:chOff x="6796800" y="1312755"/>
            <a:chExt cx="1813800" cy="757433"/>
          </a:xfrm>
        </p:grpSpPr>
        <p:sp>
          <p:nvSpPr>
            <p:cNvPr id="1244" name="Google Shape;1244;p36"/>
            <p:cNvSpPr txBox="1"/>
            <p:nvPr/>
          </p:nvSpPr>
          <p:spPr>
            <a:xfrm>
              <a:off x="6796800" y="1550588"/>
              <a:ext cx="1813800" cy="5196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5" name="Google Shape;1245;p36"/>
            <p:cNvSpPr txBox="1"/>
            <p:nvPr/>
          </p:nvSpPr>
          <p:spPr>
            <a:xfrm>
              <a:off x="6796800" y="1312755"/>
              <a:ext cx="1813800" cy="2394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Structure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46" name="Google Shape;1246;p36"/>
          <p:cNvSpPr txBox="1"/>
          <p:nvPr/>
        </p:nvSpPr>
        <p:spPr>
          <a:xfrm>
            <a:off x="3956525" y="2557963"/>
            <a:ext cx="1230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7171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Six Boxes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47" name="Google Shape;1247;p36"/>
          <p:cNvGrpSpPr/>
          <p:nvPr/>
        </p:nvGrpSpPr>
        <p:grpSpPr>
          <a:xfrm>
            <a:off x="2852400" y="1145151"/>
            <a:ext cx="3439193" cy="3575936"/>
            <a:chOff x="2852400" y="1145151"/>
            <a:chExt cx="3439193" cy="3575936"/>
          </a:xfrm>
        </p:grpSpPr>
        <p:sp>
          <p:nvSpPr>
            <p:cNvPr id="1248" name="Google Shape;1248;p36"/>
            <p:cNvSpPr/>
            <p:nvPr/>
          </p:nvSpPr>
          <p:spPr>
            <a:xfrm>
              <a:off x="2852400" y="1740693"/>
              <a:ext cx="1376635" cy="1191328"/>
            </a:xfrm>
            <a:custGeom>
              <a:rect b="b" l="l" r="r" t="t"/>
              <a:pathLst>
                <a:path extrusionOk="0" h="15625" w="18056">
                  <a:moveTo>
                    <a:pt x="4499" y="1"/>
                  </a:moveTo>
                  <a:lnTo>
                    <a:pt x="1" y="7813"/>
                  </a:lnTo>
                  <a:lnTo>
                    <a:pt x="4499" y="15624"/>
                  </a:lnTo>
                  <a:lnTo>
                    <a:pt x="13527" y="15624"/>
                  </a:lnTo>
                  <a:lnTo>
                    <a:pt x="18056" y="7813"/>
                  </a:lnTo>
                  <a:lnTo>
                    <a:pt x="13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3343251" y="2184401"/>
              <a:ext cx="394968" cy="392845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3530111" y="2231107"/>
              <a:ext cx="138059" cy="138059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2852400" y="2931929"/>
              <a:ext cx="1376635" cy="1193539"/>
            </a:xfrm>
            <a:custGeom>
              <a:rect b="b" l="l" r="r" t="t"/>
              <a:pathLst>
                <a:path extrusionOk="0" h="15654" w="18056">
                  <a:moveTo>
                    <a:pt x="4499" y="0"/>
                  </a:moveTo>
                  <a:lnTo>
                    <a:pt x="1" y="7842"/>
                  </a:lnTo>
                  <a:lnTo>
                    <a:pt x="4499" y="15654"/>
                  </a:lnTo>
                  <a:lnTo>
                    <a:pt x="13527" y="15654"/>
                  </a:lnTo>
                  <a:lnTo>
                    <a:pt x="18056" y="7842"/>
                  </a:lnTo>
                  <a:lnTo>
                    <a:pt x="135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3883679" y="3529835"/>
              <a:ext cx="1376635" cy="1191252"/>
            </a:xfrm>
            <a:custGeom>
              <a:rect b="b" l="l" r="r" t="t"/>
              <a:pathLst>
                <a:path extrusionOk="0" h="15624" w="18056">
                  <a:moveTo>
                    <a:pt x="4530" y="0"/>
                  </a:moveTo>
                  <a:lnTo>
                    <a:pt x="1" y="7812"/>
                  </a:lnTo>
                  <a:lnTo>
                    <a:pt x="4530" y="15624"/>
                  </a:lnTo>
                  <a:lnTo>
                    <a:pt x="13557" y="15624"/>
                  </a:lnTo>
                  <a:lnTo>
                    <a:pt x="18056" y="7812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4350650" y="3903550"/>
              <a:ext cx="445052" cy="443852"/>
            </a:xfrm>
            <a:custGeom>
              <a:rect b="b" l="l" r="r" t="t"/>
              <a:pathLst>
                <a:path extrusionOk="0" h="11753" w="11784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489864" y="3954723"/>
              <a:ext cx="157075" cy="182065"/>
            </a:xfrm>
            <a:custGeom>
              <a:rect b="b" l="l" r="r" t="t"/>
              <a:pathLst>
                <a:path extrusionOk="0" h="4821" w="4159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917321" y="1740693"/>
              <a:ext cx="1374271" cy="1191328"/>
            </a:xfrm>
            <a:custGeom>
              <a:rect b="b" l="l" r="r" t="t"/>
              <a:pathLst>
                <a:path extrusionOk="0" h="15625" w="18025">
                  <a:moveTo>
                    <a:pt x="4499" y="1"/>
                  </a:moveTo>
                  <a:lnTo>
                    <a:pt x="0" y="7813"/>
                  </a:lnTo>
                  <a:lnTo>
                    <a:pt x="4499" y="15624"/>
                  </a:lnTo>
                  <a:lnTo>
                    <a:pt x="13526" y="15624"/>
                  </a:lnTo>
                  <a:lnTo>
                    <a:pt x="18025" y="7813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5397825" y="2130875"/>
              <a:ext cx="412054" cy="410938"/>
            </a:xfrm>
            <a:custGeom>
              <a:rect b="b" l="l" r="r" t="t"/>
              <a:pathLst>
                <a:path extrusionOk="0" h="11721" w="11752">
                  <a:moveTo>
                    <a:pt x="6490" y="662"/>
                  </a:moveTo>
                  <a:cubicBezTo>
                    <a:pt x="6711" y="662"/>
                    <a:pt x="6868" y="820"/>
                    <a:pt x="6868" y="1009"/>
                  </a:cubicBezTo>
                  <a:lnTo>
                    <a:pt x="6868" y="1355"/>
                  </a:lnTo>
                  <a:lnTo>
                    <a:pt x="5167" y="1355"/>
                  </a:lnTo>
                  <a:cubicBezTo>
                    <a:pt x="4600" y="1355"/>
                    <a:pt x="4127" y="1828"/>
                    <a:pt x="4127" y="2395"/>
                  </a:cubicBezTo>
                  <a:lnTo>
                    <a:pt x="4127" y="2773"/>
                  </a:lnTo>
                  <a:lnTo>
                    <a:pt x="3088" y="2773"/>
                  </a:lnTo>
                  <a:cubicBezTo>
                    <a:pt x="2993" y="2773"/>
                    <a:pt x="2867" y="2836"/>
                    <a:pt x="2836" y="2899"/>
                  </a:cubicBezTo>
                  <a:lnTo>
                    <a:pt x="2048" y="3687"/>
                  </a:lnTo>
                  <a:lnTo>
                    <a:pt x="2048" y="3151"/>
                  </a:lnTo>
                  <a:cubicBezTo>
                    <a:pt x="2048" y="2931"/>
                    <a:pt x="1891" y="2773"/>
                    <a:pt x="1702" y="2773"/>
                  </a:cubicBezTo>
                  <a:lnTo>
                    <a:pt x="1040" y="2773"/>
                  </a:lnTo>
                  <a:cubicBezTo>
                    <a:pt x="819" y="2773"/>
                    <a:pt x="662" y="2616"/>
                    <a:pt x="662" y="2427"/>
                  </a:cubicBezTo>
                  <a:lnTo>
                    <a:pt x="662" y="1009"/>
                  </a:ln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649" y="1986"/>
                  </a:moveTo>
                  <a:cubicBezTo>
                    <a:pt x="10838" y="1986"/>
                    <a:pt x="10995" y="2143"/>
                    <a:pt x="10995" y="2364"/>
                  </a:cubicBezTo>
                  <a:lnTo>
                    <a:pt x="10995" y="3781"/>
                  </a:lnTo>
                  <a:cubicBezTo>
                    <a:pt x="10995" y="3970"/>
                    <a:pt x="10838" y="4128"/>
                    <a:pt x="10649" y="4128"/>
                  </a:cubicBezTo>
                  <a:lnTo>
                    <a:pt x="8601" y="4128"/>
                  </a:lnTo>
                  <a:cubicBezTo>
                    <a:pt x="8412" y="4128"/>
                    <a:pt x="8255" y="4285"/>
                    <a:pt x="8255" y="4474"/>
                  </a:cubicBezTo>
                  <a:lnTo>
                    <a:pt x="8255" y="5041"/>
                  </a:lnTo>
                  <a:lnTo>
                    <a:pt x="7404" y="4191"/>
                  </a:lnTo>
                  <a:cubicBezTo>
                    <a:pt x="7372" y="4159"/>
                    <a:pt x="7246" y="4128"/>
                    <a:pt x="7183" y="4128"/>
                  </a:cubicBezTo>
                  <a:lnTo>
                    <a:pt x="5136" y="4128"/>
                  </a:lnTo>
                  <a:cubicBezTo>
                    <a:pt x="4947" y="4128"/>
                    <a:pt x="4789" y="3970"/>
                    <a:pt x="4789" y="3781"/>
                  </a:cubicBezTo>
                  <a:lnTo>
                    <a:pt x="4789" y="2364"/>
                  </a:lnTo>
                  <a:cubicBezTo>
                    <a:pt x="4789" y="2143"/>
                    <a:pt x="4947" y="1986"/>
                    <a:pt x="5136" y="1986"/>
                  </a:cubicBezTo>
                  <a:close/>
                  <a:moveTo>
                    <a:pt x="3088" y="6207"/>
                  </a:moveTo>
                  <a:cubicBezTo>
                    <a:pt x="3623" y="6207"/>
                    <a:pt x="4096" y="6680"/>
                    <a:pt x="4096" y="7247"/>
                  </a:cubicBezTo>
                  <a:cubicBezTo>
                    <a:pt x="4096" y="7782"/>
                    <a:pt x="3623" y="8255"/>
                    <a:pt x="3088" y="8255"/>
                  </a:cubicBezTo>
                  <a:cubicBezTo>
                    <a:pt x="2521" y="8255"/>
                    <a:pt x="2048" y="7782"/>
                    <a:pt x="2048" y="7247"/>
                  </a:cubicBezTo>
                  <a:cubicBezTo>
                    <a:pt x="2048" y="6648"/>
                    <a:pt x="2489" y="6207"/>
                    <a:pt x="3088" y="6207"/>
                  </a:cubicBezTo>
                  <a:close/>
                  <a:moveTo>
                    <a:pt x="8601" y="6207"/>
                  </a:moveTo>
                  <a:cubicBezTo>
                    <a:pt x="9137" y="6207"/>
                    <a:pt x="9609" y="6648"/>
                    <a:pt x="9609" y="7247"/>
                  </a:cubicBezTo>
                  <a:cubicBezTo>
                    <a:pt x="9609" y="7782"/>
                    <a:pt x="9137" y="8255"/>
                    <a:pt x="8601" y="8255"/>
                  </a:cubicBezTo>
                  <a:cubicBezTo>
                    <a:pt x="8003" y="8255"/>
                    <a:pt x="7530" y="7782"/>
                    <a:pt x="7530" y="7247"/>
                  </a:cubicBezTo>
                  <a:cubicBezTo>
                    <a:pt x="7530" y="6680"/>
                    <a:pt x="8003" y="6207"/>
                    <a:pt x="8601" y="6207"/>
                  </a:cubicBezTo>
                  <a:close/>
                  <a:moveTo>
                    <a:pt x="3749" y="8980"/>
                  </a:moveTo>
                  <a:cubicBezTo>
                    <a:pt x="4695" y="8980"/>
                    <a:pt x="5451" y="9704"/>
                    <a:pt x="5451" y="10649"/>
                  </a:cubicBezTo>
                  <a:lnTo>
                    <a:pt x="5451" y="11027"/>
                  </a:lnTo>
                  <a:lnTo>
                    <a:pt x="630" y="11027"/>
                  </a:lnTo>
                  <a:lnTo>
                    <a:pt x="630" y="10649"/>
                  </a:lnTo>
                  <a:lnTo>
                    <a:pt x="662" y="10649"/>
                  </a:lnTo>
                  <a:cubicBezTo>
                    <a:pt x="662" y="9704"/>
                    <a:pt x="1418" y="8980"/>
                    <a:pt x="2363" y="8980"/>
                  </a:cubicBezTo>
                  <a:close/>
                  <a:moveTo>
                    <a:pt x="9369" y="8976"/>
                  </a:moveTo>
                  <a:cubicBezTo>
                    <a:pt x="10266" y="8976"/>
                    <a:pt x="10995" y="9740"/>
                    <a:pt x="10995" y="10649"/>
                  </a:cubicBezTo>
                  <a:lnTo>
                    <a:pt x="10995" y="11027"/>
                  </a:lnTo>
                  <a:lnTo>
                    <a:pt x="6144" y="11027"/>
                  </a:lnTo>
                  <a:lnTo>
                    <a:pt x="6144" y="10649"/>
                  </a:lnTo>
                  <a:cubicBezTo>
                    <a:pt x="6144" y="9704"/>
                    <a:pt x="6900" y="8980"/>
                    <a:pt x="7845" y="8980"/>
                  </a:cubicBezTo>
                  <a:lnTo>
                    <a:pt x="9263" y="8980"/>
                  </a:lnTo>
                  <a:cubicBezTo>
                    <a:pt x="9298" y="8977"/>
                    <a:pt x="9334" y="8976"/>
                    <a:pt x="9369" y="8976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2427"/>
                  </a:lnTo>
                  <a:cubicBezTo>
                    <a:pt x="0" y="2994"/>
                    <a:pt x="473" y="3466"/>
                    <a:pt x="1040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88"/>
                    <a:pt x="1546" y="4829"/>
                    <a:pt x="1727" y="4829"/>
                  </a:cubicBezTo>
                  <a:cubicBezTo>
                    <a:pt x="1813" y="4829"/>
                    <a:pt x="1904" y="4797"/>
                    <a:pt x="1985" y="4726"/>
                  </a:cubicBezTo>
                  <a:lnTo>
                    <a:pt x="3245" y="3466"/>
                  </a:lnTo>
                  <a:lnTo>
                    <a:pt x="4096" y="3466"/>
                  </a:lnTo>
                  <a:lnTo>
                    <a:pt x="4096" y="3813"/>
                  </a:lnTo>
                  <a:cubicBezTo>
                    <a:pt x="4096" y="4348"/>
                    <a:pt x="4568" y="4821"/>
                    <a:pt x="5136" y="4821"/>
                  </a:cubicBezTo>
                  <a:lnTo>
                    <a:pt x="7057" y="4821"/>
                  </a:lnTo>
                  <a:lnTo>
                    <a:pt x="7908" y="5672"/>
                  </a:lnTo>
                  <a:cubicBezTo>
                    <a:pt x="7341" y="5924"/>
                    <a:pt x="6868" y="6522"/>
                    <a:pt x="6868" y="7247"/>
                  </a:cubicBezTo>
                  <a:cubicBezTo>
                    <a:pt x="6868" y="7625"/>
                    <a:pt x="7026" y="8034"/>
                    <a:pt x="7278" y="8349"/>
                  </a:cubicBezTo>
                  <a:cubicBezTo>
                    <a:pt x="6648" y="8507"/>
                    <a:pt x="6144" y="8885"/>
                    <a:pt x="5829" y="9452"/>
                  </a:cubicBezTo>
                  <a:cubicBezTo>
                    <a:pt x="5514" y="8917"/>
                    <a:pt x="5010" y="8539"/>
                    <a:pt x="4411" y="8381"/>
                  </a:cubicBezTo>
                  <a:cubicBezTo>
                    <a:pt x="4663" y="8066"/>
                    <a:pt x="4821" y="7719"/>
                    <a:pt x="4821" y="7278"/>
                  </a:cubicBezTo>
                  <a:cubicBezTo>
                    <a:pt x="4821" y="6333"/>
                    <a:pt x="4064" y="5577"/>
                    <a:pt x="3119" y="5577"/>
                  </a:cubicBezTo>
                  <a:cubicBezTo>
                    <a:pt x="2174" y="5577"/>
                    <a:pt x="1418" y="6333"/>
                    <a:pt x="1418" y="7278"/>
                  </a:cubicBezTo>
                  <a:cubicBezTo>
                    <a:pt x="1418" y="7719"/>
                    <a:pt x="1576" y="8097"/>
                    <a:pt x="1828" y="8381"/>
                  </a:cubicBezTo>
                  <a:cubicBezTo>
                    <a:pt x="788" y="8665"/>
                    <a:pt x="32" y="9610"/>
                    <a:pt x="32" y="10712"/>
                  </a:cubicBezTo>
                  <a:lnTo>
                    <a:pt x="32" y="11374"/>
                  </a:lnTo>
                  <a:cubicBezTo>
                    <a:pt x="32" y="11563"/>
                    <a:pt x="189" y="11721"/>
                    <a:pt x="410" y="11721"/>
                  </a:cubicBezTo>
                  <a:lnTo>
                    <a:pt x="11374" y="11721"/>
                  </a:lnTo>
                  <a:cubicBezTo>
                    <a:pt x="11594" y="11721"/>
                    <a:pt x="11752" y="11563"/>
                    <a:pt x="11752" y="11374"/>
                  </a:cubicBezTo>
                  <a:lnTo>
                    <a:pt x="11752" y="10712"/>
                  </a:lnTo>
                  <a:cubicBezTo>
                    <a:pt x="11752" y="9610"/>
                    <a:pt x="10995" y="8665"/>
                    <a:pt x="9956" y="8381"/>
                  </a:cubicBezTo>
                  <a:cubicBezTo>
                    <a:pt x="10208" y="8066"/>
                    <a:pt x="10365" y="7719"/>
                    <a:pt x="10365" y="7278"/>
                  </a:cubicBezTo>
                  <a:cubicBezTo>
                    <a:pt x="10365" y="6459"/>
                    <a:pt x="9767" y="5735"/>
                    <a:pt x="8979" y="5577"/>
                  </a:cubicBezTo>
                  <a:lnTo>
                    <a:pt x="8979" y="4884"/>
                  </a:lnTo>
                  <a:lnTo>
                    <a:pt x="10649" y="4884"/>
                  </a:lnTo>
                  <a:lnTo>
                    <a:pt x="10649" y="4821"/>
                  </a:lnTo>
                  <a:cubicBezTo>
                    <a:pt x="11185" y="4821"/>
                    <a:pt x="11657" y="4348"/>
                    <a:pt x="11657" y="3813"/>
                  </a:cubicBezTo>
                  <a:lnTo>
                    <a:pt x="11657" y="2395"/>
                  </a:lnTo>
                  <a:cubicBezTo>
                    <a:pt x="11657" y="1828"/>
                    <a:pt x="11185" y="1355"/>
                    <a:pt x="10649" y="1355"/>
                  </a:cubicBezTo>
                  <a:lnTo>
                    <a:pt x="7530" y="1355"/>
                  </a:lnTo>
                  <a:lnTo>
                    <a:pt x="7530" y="1009"/>
                  </a:lnTo>
                  <a:cubicBezTo>
                    <a:pt x="7530" y="473"/>
                    <a:pt x="7057" y="1"/>
                    <a:pt x="6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917321" y="2931929"/>
              <a:ext cx="1374271" cy="1193539"/>
            </a:xfrm>
            <a:custGeom>
              <a:rect b="b" l="l" r="r" t="t"/>
              <a:pathLst>
                <a:path extrusionOk="0" h="15654" w="18025">
                  <a:moveTo>
                    <a:pt x="4499" y="0"/>
                  </a:moveTo>
                  <a:lnTo>
                    <a:pt x="0" y="7842"/>
                  </a:lnTo>
                  <a:lnTo>
                    <a:pt x="4499" y="15654"/>
                  </a:lnTo>
                  <a:lnTo>
                    <a:pt x="13526" y="15654"/>
                  </a:lnTo>
                  <a:lnTo>
                    <a:pt x="18025" y="7842"/>
                  </a:lnTo>
                  <a:lnTo>
                    <a:pt x="135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5392925" y="3334100"/>
              <a:ext cx="423043" cy="389193"/>
            </a:xfrm>
            <a:custGeom>
              <a:rect b="b" l="l" r="r" t="t"/>
              <a:pathLst>
                <a:path extrusionOk="0" h="10957" w="1191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3883679" y="1145151"/>
              <a:ext cx="1376635" cy="1191252"/>
            </a:xfrm>
            <a:custGeom>
              <a:rect b="b" l="l" r="r" t="t"/>
              <a:pathLst>
                <a:path extrusionOk="0" h="15624" w="18056">
                  <a:moveTo>
                    <a:pt x="4530" y="0"/>
                  </a:moveTo>
                  <a:lnTo>
                    <a:pt x="1" y="7812"/>
                  </a:lnTo>
                  <a:lnTo>
                    <a:pt x="4530" y="15624"/>
                  </a:lnTo>
                  <a:lnTo>
                    <a:pt x="13557" y="15624"/>
                  </a:lnTo>
                  <a:lnTo>
                    <a:pt x="18056" y="7812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356475" y="1524675"/>
              <a:ext cx="433415" cy="432226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556751" y="1679293"/>
              <a:ext cx="52755" cy="52718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3343250" y="3303409"/>
              <a:ext cx="408976" cy="402052"/>
            </a:xfrm>
            <a:custGeom>
              <a:rect b="b" l="l" r="r" t="t"/>
              <a:pathLst>
                <a:path extrusionOk="0" h="11335" w="11531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3732934" y="3286612"/>
              <a:ext cx="51809" cy="51561"/>
            </a:xfrm>
            <a:custGeom>
              <a:rect b="b" l="l" r="r" t="t"/>
              <a:pathLst>
                <a:path extrusionOk="0" h="1663" w="1671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3689000" y="3269776"/>
              <a:ext cx="21517" cy="51809"/>
            </a:xfrm>
            <a:custGeom>
              <a:rect b="b" l="l" r="r" t="t"/>
              <a:pathLst>
                <a:path extrusionOk="0" h="1671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3749553" y="3360623"/>
              <a:ext cx="52771" cy="22479"/>
            </a:xfrm>
            <a:custGeom>
              <a:rect b="b" l="l" r="r" t="t"/>
              <a:pathLst>
                <a:path extrusionOk="0" h="725" w="1702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1271" name="Google Shape;1271;p37"/>
          <p:cNvSpPr txBox="1"/>
          <p:nvPr/>
        </p:nvSpPr>
        <p:spPr>
          <a:xfrm>
            <a:off x="457200" y="1301075"/>
            <a:ext cx="2716200" cy="5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Thought Oriented</a:t>
            </a:r>
            <a:endParaRPr b="1" sz="19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2" name="Google Shape;1272;p37"/>
          <p:cNvSpPr txBox="1"/>
          <p:nvPr/>
        </p:nvSpPr>
        <p:spPr>
          <a:xfrm>
            <a:off x="3213905" y="1301075"/>
            <a:ext cx="2716200" cy="5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People Oriented</a:t>
            </a:r>
            <a:endParaRPr b="1" sz="19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3" name="Google Shape;1273;p37"/>
          <p:cNvSpPr txBox="1"/>
          <p:nvPr/>
        </p:nvSpPr>
        <p:spPr>
          <a:xfrm>
            <a:off x="5970643" y="1301075"/>
            <a:ext cx="2716200" cy="5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Action Oriented</a:t>
            </a:r>
            <a:endParaRPr b="1" sz="19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74" name="Google Shape;1274;p37"/>
          <p:cNvGrpSpPr/>
          <p:nvPr/>
        </p:nvGrpSpPr>
        <p:grpSpPr>
          <a:xfrm>
            <a:off x="551275" y="1886725"/>
            <a:ext cx="2471525" cy="850625"/>
            <a:chOff x="551275" y="1886725"/>
            <a:chExt cx="2471525" cy="850625"/>
          </a:xfrm>
        </p:grpSpPr>
        <p:sp>
          <p:nvSpPr>
            <p:cNvPr id="1275" name="Google Shape;1275;p37"/>
            <p:cNvSpPr txBox="1"/>
            <p:nvPr/>
          </p:nvSpPr>
          <p:spPr>
            <a:xfrm>
              <a:off x="551275" y="194955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6" name="Google Shape;1276;p37"/>
            <p:cNvSpPr txBox="1"/>
            <p:nvPr/>
          </p:nvSpPr>
          <p:spPr>
            <a:xfrm>
              <a:off x="601788" y="1886725"/>
              <a:ext cx="2421000" cy="78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7" name="Google Shape;1277;p37"/>
            <p:cNvSpPr txBox="1"/>
            <p:nvPr/>
          </p:nvSpPr>
          <p:spPr>
            <a:xfrm>
              <a:off x="601800" y="188672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Monitor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8" name="Google Shape;1278;p37"/>
            <p:cNvSpPr txBox="1"/>
            <p:nvPr/>
          </p:nvSpPr>
          <p:spPr>
            <a:xfrm>
              <a:off x="989850" y="219535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9" name="Google Shape;1279;p37"/>
          <p:cNvGrpSpPr/>
          <p:nvPr/>
        </p:nvGrpSpPr>
        <p:grpSpPr>
          <a:xfrm>
            <a:off x="551275" y="2866175"/>
            <a:ext cx="2471525" cy="850625"/>
            <a:chOff x="551275" y="2866175"/>
            <a:chExt cx="2471525" cy="850625"/>
          </a:xfrm>
        </p:grpSpPr>
        <p:sp>
          <p:nvSpPr>
            <p:cNvPr id="1280" name="Google Shape;1280;p37"/>
            <p:cNvSpPr txBox="1"/>
            <p:nvPr/>
          </p:nvSpPr>
          <p:spPr>
            <a:xfrm>
              <a:off x="551275" y="292900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1" name="Google Shape;1281;p37"/>
            <p:cNvSpPr txBox="1"/>
            <p:nvPr/>
          </p:nvSpPr>
          <p:spPr>
            <a:xfrm>
              <a:off x="601788" y="2866175"/>
              <a:ext cx="2421000" cy="78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2" name="Google Shape;1282;p37"/>
            <p:cNvSpPr txBox="1"/>
            <p:nvPr/>
          </p:nvSpPr>
          <p:spPr>
            <a:xfrm>
              <a:off x="601800" y="286617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Specialist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3" name="Google Shape;1283;p37"/>
            <p:cNvSpPr txBox="1"/>
            <p:nvPr/>
          </p:nvSpPr>
          <p:spPr>
            <a:xfrm>
              <a:off x="989850" y="317480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 has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4" name="Google Shape;1284;p37"/>
          <p:cNvGrpSpPr/>
          <p:nvPr/>
        </p:nvGrpSpPr>
        <p:grpSpPr>
          <a:xfrm>
            <a:off x="551275" y="3845625"/>
            <a:ext cx="2471525" cy="850625"/>
            <a:chOff x="551275" y="3845625"/>
            <a:chExt cx="2471525" cy="850625"/>
          </a:xfrm>
        </p:grpSpPr>
        <p:sp>
          <p:nvSpPr>
            <p:cNvPr id="1285" name="Google Shape;1285;p37"/>
            <p:cNvSpPr txBox="1"/>
            <p:nvPr/>
          </p:nvSpPr>
          <p:spPr>
            <a:xfrm>
              <a:off x="551275" y="390845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6" name="Google Shape;1286;p37"/>
            <p:cNvSpPr txBox="1"/>
            <p:nvPr/>
          </p:nvSpPr>
          <p:spPr>
            <a:xfrm>
              <a:off x="601788" y="3845625"/>
              <a:ext cx="2421000" cy="78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7" name="Google Shape;1287;p37"/>
            <p:cNvSpPr txBox="1"/>
            <p:nvPr/>
          </p:nvSpPr>
          <p:spPr>
            <a:xfrm>
              <a:off x="601800" y="384562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Plant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8" name="Google Shape;1288;p37"/>
            <p:cNvSpPr txBox="1"/>
            <p:nvPr/>
          </p:nvSpPr>
          <p:spPr>
            <a:xfrm>
              <a:off x="989850" y="415425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live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9" name="Google Shape;1289;p37"/>
          <p:cNvGrpSpPr/>
          <p:nvPr/>
        </p:nvGrpSpPr>
        <p:grpSpPr>
          <a:xfrm>
            <a:off x="3336238" y="1886725"/>
            <a:ext cx="2471518" cy="850625"/>
            <a:chOff x="3336238" y="1886725"/>
            <a:chExt cx="2471518" cy="850625"/>
          </a:xfrm>
        </p:grpSpPr>
        <p:sp>
          <p:nvSpPr>
            <p:cNvPr id="1290" name="Google Shape;1290;p37"/>
            <p:cNvSpPr txBox="1"/>
            <p:nvPr/>
          </p:nvSpPr>
          <p:spPr>
            <a:xfrm>
              <a:off x="3336238" y="194955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1" name="Google Shape;1291;p37"/>
            <p:cNvSpPr txBox="1"/>
            <p:nvPr/>
          </p:nvSpPr>
          <p:spPr>
            <a:xfrm>
              <a:off x="3386756" y="1886725"/>
              <a:ext cx="2421000" cy="78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2" name="Google Shape;1292;p37"/>
            <p:cNvSpPr txBox="1"/>
            <p:nvPr/>
          </p:nvSpPr>
          <p:spPr>
            <a:xfrm>
              <a:off x="3777900" y="219535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3" name="Google Shape;1293;p37"/>
            <p:cNvSpPr txBox="1"/>
            <p:nvPr/>
          </p:nvSpPr>
          <p:spPr>
            <a:xfrm>
              <a:off x="3386750" y="188672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Worker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4" name="Google Shape;1294;p37"/>
          <p:cNvGrpSpPr/>
          <p:nvPr/>
        </p:nvGrpSpPr>
        <p:grpSpPr>
          <a:xfrm>
            <a:off x="3336238" y="2866175"/>
            <a:ext cx="2471518" cy="850625"/>
            <a:chOff x="3336238" y="2866175"/>
            <a:chExt cx="2471518" cy="850625"/>
          </a:xfrm>
        </p:grpSpPr>
        <p:sp>
          <p:nvSpPr>
            <p:cNvPr id="1295" name="Google Shape;1295;p37"/>
            <p:cNvSpPr txBox="1"/>
            <p:nvPr/>
          </p:nvSpPr>
          <p:spPr>
            <a:xfrm>
              <a:off x="3336238" y="292900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6" name="Google Shape;1296;p37"/>
            <p:cNvSpPr txBox="1"/>
            <p:nvPr/>
          </p:nvSpPr>
          <p:spPr>
            <a:xfrm>
              <a:off x="3386756" y="2866175"/>
              <a:ext cx="2421000" cy="78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7" name="Google Shape;1297;p37"/>
            <p:cNvSpPr txBox="1"/>
            <p:nvPr/>
          </p:nvSpPr>
          <p:spPr>
            <a:xfrm>
              <a:off x="3777900" y="317480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37"/>
            <p:cNvSpPr txBox="1"/>
            <p:nvPr/>
          </p:nvSpPr>
          <p:spPr>
            <a:xfrm>
              <a:off x="3386750" y="286617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Resource Investigator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9" name="Google Shape;1299;p37"/>
          <p:cNvGrpSpPr/>
          <p:nvPr/>
        </p:nvGrpSpPr>
        <p:grpSpPr>
          <a:xfrm>
            <a:off x="3336238" y="3845625"/>
            <a:ext cx="2471518" cy="850625"/>
            <a:chOff x="3336238" y="3845625"/>
            <a:chExt cx="2471518" cy="850625"/>
          </a:xfrm>
        </p:grpSpPr>
        <p:sp>
          <p:nvSpPr>
            <p:cNvPr id="1300" name="Google Shape;1300;p37"/>
            <p:cNvSpPr txBox="1"/>
            <p:nvPr/>
          </p:nvSpPr>
          <p:spPr>
            <a:xfrm>
              <a:off x="3336238" y="390845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1" name="Google Shape;1301;p37"/>
            <p:cNvSpPr txBox="1"/>
            <p:nvPr/>
          </p:nvSpPr>
          <p:spPr>
            <a:xfrm>
              <a:off x="3386756" y="3845625"/>
              <a:ext cx="2421000" cy="78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2" name="Google Shape;1302;p37"/>
            <p:cNvSpPr txBox="1"/>
            <p:nvPr/>
          </p:nvSpPr>
          <p:spPr>
            <a:xfrm>
              <a:off x="3803164" y="415425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3" name="Google Shape;1303;p37"/>
            <p:cNvSpPr txBox="1"/>
            <p:nvPr/>
          </p:nvSpPr>
          <p:spPr>
            <a:xfrm>
              <a:off x="3386750" y="384562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Coordinator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04" name="Google Shape;1304;p37"/>
          <p:cNvGrpSpPr/>
          <p:nvPr/>
        </p:nvGrpSpPr>
        <p:grpSpPr>
          <a:xfrm>
            <a:off x="6093001" y="1886725"/>
            <a:ext cx="2471549" cy="850625"/>
            <a:chOff x="6093001" y="1886725"/>
            <a:chExt cx="2471549" cy="850625"/>
          </a:xfrm>
        </p:grpSpPr>
        <p:sp>
          <p:nvSpPr>
            <p:cNvPr id="1305" name="Google Shape;1305;p37"/>
            <p:cNvSpPr txBox="1"/>
            <p:nvPr/>
          </p:nvSpPr>
          <p:spPr>
            <a:xfrm>
              <a:off x="6093001" y="194955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6" name="Google Shape;1306;p37"/>
            <p:cNvSpPr txBox="1"/>
            <p:nvPr/>
          </p:nvSpPr>
          <p:spPr>
            <a:xfrm>
              <a:off x="6143524" y="1886725"/>
              <a:ext cx="2421000" cy="7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7" name="Google Shape;1307;p37"/>
            <p:cNvSpPr txBox="1"/>
            <p:nvPr/>
          </p:nvSpPr>
          <p:spPr>
            <a:xfrm>
              <a:off x="6523500" y="219535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8" name="Google Shape;1308;p37"/>
            <p:cNvSpPr txBox="1"/>
            <p:nvPr/>
          </p:nvSpPr>
          <p:spPr>
            <a:xfrm>
              <a:off x="6143550" y="188672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Complete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09" name="Google Shape;1309;p37"/>
          <p:cNvGrpSpPr/>
          <p:nvPr/>
        </p:nvGrpSpPr>
        <p:grpSpPr>
          <a:xfrm>
            <a:off x="6093001" y="2866175"/>
            <a:ext cx="2471549" cy="850625"/>
            <a:chOff x="6093001" y="2866175"/>
            <a:chExt cx="2471549" cy="850625"/>
          </a:xfrm>
        </p:grpSpPr>
        <p:sp>
          <p:nvSpPr>
            <p:cNvPr id="1310" name="Google Shape;1310;p37"/>
            <p:cNvSpPr txBox="1"/>
            <p:nvPr/>
          </p:nvSpPr>
          <p:spPr>
            <a:xfrm>
              <a:off x="6093001" y="292900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1" name="Google Shape;1311;p37"/>
            <p:cNvSpPr txBox="1"/>
            <p:nvPr/>
          </p:nvSpPr>
          <p:spPr>
            <a:xfrm>
              <a:off x="6143524" y="2866175"/>
              <a:ext cx="2421000" cy="7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2" name="Google Shape;1312;p37"/>
            <p:cNvSpPr txBox="1"/>
            <p:nvPr/>
          </p:nvSpPr>
          <p:spPr>
            <a:xfrm>
              <a:off x="6523500" y="317480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3" name="Google Shape;1313;p37"/>
            <p:cNvSpPr txBox="1"/>
            <p:nvPr/>
          </p:nvSpPr>
          <p:spPr>
            <a:xfrm>
              <a:off x="6143550" y="286617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Implementer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4" name="Google Shape;1314;p37"/>
          <p:cNvGrpSpPr/>
          <p:nvPr/>
        </p:nvGrpSpPr>
        <p:grpSpPr>
          <a:xfrm>
            <a:off x="6093001" y="3845625"/>
            <a:ext cx="2471549" cy="850625"/>
            <a:chOff x="6093001" y="3845625"/>
            <a:chExt cx="2471549" cy="850625"/>
          </a:xfrm>
        </p:grpSpPr>
        <p:sp>
          <p:nvSpPr>
            <p:cNvPr id="1315" name="Google Shape;1315;p37"/>
            <p:cNvSpPr txBox="1"/>
            <p:nvPr/>
          </p:nvSpPr>
          <p:spPr>
            <a:xfrm>
              <a:off x="6093001" y="3908450"/>
              <a:ext cx="2421000" cy="78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6" name="Google Shape;1316;p37"/>
            <p:cNvSpPr txBox="1"/>
            <p:nvPr/>
          </p:nvSpPr>
          <p:spPr>
            <a:xfrm>
              <a:off x="6143524" y="3845625"/>
              <a:ext cx="2421000" cy="78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7" name="Google Shape;1317;p37"/>
            <p:cNvSpPr txBox="1"/>
            <p:nvPr/>
          </p:nvSpPr>
          <p:spPr>
            <a:xfrm>
              <a:off x="6523489" y="4154250"/>
              <a:ext cx="15600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sixth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8" name="Google Shape;1318;p37"/>
            <p:cNvSpPr txBox="1"/>
            <p:nvPr/>
          </p:nvSpPr>
          <p:spPr>
            <a:xfrm>
              <a:off x="6143550" y="3845625"/>
              <a:ext cx="2421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Shape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324" name="Google Shape;1324;p38"/>
          <p:cNvGrpSpPr/>
          <p:nvPr/>
        </p:nvGrpSpPr>
        <p:grpSpPr>
          <a:xfrm>
            <a:off x="876225" y="4497475"/>
            <a:ext cx="7474800" cy="234600"/>
            <a:chOff x="876225" y="4497475"/>
            <a:chExt cx="7474800" cy="234600"/>
          </a:xfrm>
        </p:grpSpPr>
        <p:cxnSp>
          <p:nvCxnSpPr>
            <p:cNvPr id="1325" name="Google Shape;1325;p38"/>
            <p:cNvCxnSpPr/>
            <p:nvPr/>
          </p:nvCxnSpPr>
          <p:spPr>
            <a:xfrm rot="10800000">
              <a:off x="876225" y="4614775"/>
              <a:ext cx="747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326" name="Google Shape;1326;p38"/>
            <p:cNvSpPr txBox="1"/>
            <p:nvPr/>
          </p:nvSpPr>
          <p:spPr>
            <a:xfrm>
              <a:off x="3996400" y="4497475"/>
              <a:ext cx="1533000" cy="23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Process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7" name="Google Shape;1327;p38"/>
          <p:cNvGrpSpPr/>
          <p:nvPr/>
        </p:nvGrpSpPr>
        <p:grpSpPr>
          <a:xfrm>
            <a:off x="876150" y="2440925"/>
            <a:ext cx="1709700" cy="1954775"/>
            <a:chOff x="876150" y="2440925"/>
            <a:chExt cx="1709700" cy="1954775"/>
          </a:xfrm>
        </p:grpSpPr>
        <p:sp>
          <p:nvSpPr>
            <p:cNvPr id="1328" name="Google Shape;1328;p38"/>
            <p:cNvSpPr/>
            <p:nvPr/>
          </p:nvSpPr>
          <p:spPr>
            <a:xfrm>
              <a:off x="876150" y="3769300"/>
              <a:ext cx="1709700" cy="6264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876150" y="2440925"/>
              <a:ext cx="1375200" cy="1226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30" name="Google Shape;1330;p38"/>
          <p:cNvGrpSpPr/>
          <p:nvPr/>
        </p:nvGrpSpPr>
        <p:grpSpPr>
          <a:xfrm>
            <a:off x="2398300" y="2155950"/>
            <a:ext cx="1709700" cy="2239750"/>
            <a:chOff x="2398300" y="2155950"/>
            <a:chExt cx="1709700" cy="2239750"/>
          </a:xfrm>
        </p:grpSpPr>
        <p:sp>
          <p:nvSpPr>
            <p:cNvPr id="1331" name="Google Shape;1331;p38"/>
            <p:cNvSpPr/>
            <p:nvPr/>
          </p:nvSpPr>
          <p:spPr>
            <a:xfrm>
              <a:off x="2398300" y="3769300"/>
              <a:ext cx="1709700" cy="6264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Managed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2398300" y="2155950"/>
              <a:ext cx="1375200" cy="1511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33" name="Google Shape;1333;p38"/>
          <p:cNvGrpSpPr/>
          <p:nvPr/>
        </p:nvGrpSpPr>
        <p:grpSpPr>
          <a:xfrm>
            <a:off x="3908050" y="1853125"/>
            <a:ext cx="1709700" cy="2542575"/>
            <a:chOff x="3908050" y="1853125"/>
            <a:chExt cx="1709700" cy="2542575"/>
          </a:xfrm>
        </p:grpSpPr>
        <p:sp>
          <p:nvSpPr>
            <p:cNvPr id="1334" name="Google Shape;1334;p38"/>
            <p:cNvSpPr/>
            <p:nvPr/>
          </p:nvSpPr>
          <p:spPr>
            <a:xfrm>
              <a:off x="3908050" y="3769300"/>
              <a:ext cx="1709700" cy="6264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Defined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3920450" y="1853125"/>
              <a:ext cx="1375200" cy="18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mostly hydrogen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36" name="Google Shape;1336;p38"/>
          <p:cNvGrpSpPr/>
          <p:nvPr/>
        </p:nvGrpSpPr>
        <p:grpSpPr>
          <a:xfrm>
            <a:off x="5442575" y="1511650"/>
            <a:ext cx="1709700" cy="2884050"/>
            <a:chOff x="5442575" y="1511650"/>
            <a:chExt cx="1709700" cy="2884050"/>
          </a:xfrm>
        </p:grpSpPr>
        <p:sp>
          <p:nvSpPr>
            <p:cNvPr id="1337" name="Google Shape;1337;p38"/>
            <p:cNvSpPr/>
            <p:nvPr/>
          </p:nvSpPr>
          <p:spPr>
            <a:xfrm>
              <a:off x="5442575" y="3769300"/>
              <a:ext cx="1709700" cy="6264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Quantitative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5442600" y="1511650"/>
              <a:ext cx="1375200" cy="215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39" name="Google Shape;1339;p38"/>
          <p:cNvGrpSpPr/>
          <p:nvPr/>
        </p:nvGrpSpPr>
        <p:grpSpPr>
          <a:xfrm>
            <a:off x="6964750" y="1185100"/>
            <a:ext cx="1722050" cy="3210600"/>
            <a:chOff x="6964750" y="1185100"/>
            <a:chExt cx="1722050" cy="3210600"/>
          </a:xfrm>
        </p:grpSpPr>
        <p:sp>
          <p:nvSpPr>
            <p:cNvPr id="1340" name="Google Shape;1340;p38"/>
            <p:cNvSpPr/>
            <p:nvPr/>
          </p:nvSpPr>
          <p:spPr>
            <a:xfrm>
              <a:off x="6977100" y="3769300"/>
              <a:ext cx="1709700" cy="6264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Optimizing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6964750" y="1185100"/>
              <a:ext cx="1375200" cy="248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446050" y="1177075"/>
            <a:ext cx="252000" cy="3209100"/>
            <a:chOff x="446050" y="1177075"/>
            <a:chExt cx="252000" cy="3209100"/>
          </a:xfrm>
        </p:grpSpPr>
        <p:cxnSp>
          <p:nvCxnSpPr>
            <p:cNvPr id="1343" name="Google Shape;1343;p38"/>
            <p:cNvCxnSpPr/>
            <p:nvPr/>
          </p:nvCxnSpPr>
          <p:spPr>
            <a:xfrm>
              <a:off x="594725" y="1177075"/>
              <a:ext cx="0" cy="3209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344" name="Google Shape;1344;p38"/>
            <p:cNvSpPr txBox="1"/>
            <p:nvPr/>
          </p:nvSpPr>
          <p:spPr>
            <a:xfrm rot="-5400000">
              <a:off x="31600" y="2655600"/>
              <a:ext cx="1080900" cy="25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Time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9"/>
          <p:cNvSpPr/>
          <p:nvPr/>
        </p:nvSpPr>
        <p:spPr>
          <a:xfrm>
            <a:off x="1760050" y="1145325"/>
            <a:ext cx="2499900" cy="42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Primary Activities</a:t>
            </a:r>
            <a:endParaRPr/>
          </a:p>
        </p:txBody>
      </p:sp>
      <p:sp>
        <p:nvSpPr>
          <p:cNvPr id="1350" name="Google Shape;1350;p39"/>
          <p:cNvSpPr/>
          <p:nvPr/>
        </p:nvSpPr>
        <p:spPr>
          <a:xfrm>
            <a:off x="4880900" y="1145325"/>
            <a:ext cx="2499900" cy="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Support </a:t>
            </a:r>
            <a:r>
              <a:rPr b="1" lang="en-GB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/>
          </a:p>
        </p:txBody>
      </p:sp>
      <p:sp>
        <p:nvSpPr>
          <p:cNvPr id="1351" name="Google Shape;1351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352" name="Google Shape;1352;p39"/>
          <p:cNvGrpSpPr/>
          <p:nvPr/>
        </p:nvGrpSpPr>
        <p:grpSpPr>
          <a:xfrm>
            <a:off x="4880888" y="1713750"/>
            <a:ext cx="3805912" cy="542700"/>
            <a:chOff x="4880888" y="1713750"/>
            <a:chExt cx="3805912" cy="542700"/>
          </a:xfrm>
        </p:grpSpPr>
        <p:sp>
          <p:nvSpPr>
            <p:cNvPr id="1353" name="Google Shape;1353;p39"/>
            <p:cNvSpPr/>
            <p:nvPr/>
          </p:nvSpPr>
          <p:spPr>
            <a:xfrm>
              <a:off x="4880888" y="1713750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7234775" y="1848058"/>
              <a:ext cx="274979" cy="274084"/>
            </a:xfrm>
            <a:custGeom>
              <a:rect b="b" l="l" r="r" t="t"/>
              <a:pathLst>
                <a:path extrusionOk="0" h="4096" w="4095">
                  <a:moveTo>
                    <a:pt x="2048" y="0"/>
                  </a:moveTo>
                  <a:cubicBezTo>
                    <a:pt x="917" y="0"/>
                    <a:pt x="0" y="917"/>
                    <a:pt x="0" y="2048"/>
                  </a:cubicBezTo>
                  <a:cubicBezTo>
                    <a:pt x="0" y="3179"/>
                    <a:pt x="917" y="4095"/>
                    <a:pt x="2048" y="4095"/>
                  </a:cubicBezTo>
                  <a:cubicBezTo>
                    <a:pt x="3177" y="4095"/>
                    <a:pt x="4094" y="3179"/>
                    <a:pt x="4094" y="2048"/>
                  </a:cubicBezTo>
                  <a:cubicBezTo>
                    <a:pt x="4094" y="917"/>
                    <a:pt x="3177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7318132" y="1911864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9"/>
            <p:cNvSpPr txBox="1"/>
            <p:nvPr/>
          </p:nvSpPr>
          <p:spPr>
            <a:xfrm>
              <a:off x="5029375" y="1772100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Mercury is the closest planet to the Sun and very hot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39"/>
            <p:cNvSpPr txBox="1"/>
            <p:nvPr/>
          </p:nvSpPr>
          <p:spPr>
            <a:xfrm>
              <a:off x="7546500" y="1714950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Firm Infrastructure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58" name="Google Shape;1358;p39"/>
          <p:cNvGrpSpPr/>
          <p:nvPr/>
        </p:nvGrpSpPr>
        <p:grpSpPr>
          <a:xfrm>
            <a:off x="457200" y="1713750"/>
            <a:ext cx="3802750" cy="542700"/>
            <a:chOff x="457200" y="1713750"/>
            <a:chExt cx="3802750" cy="542700"/>
          </a:xfrm>
        </p:grpSpPr>
        <p:sp>
          <p:nvSpPr>
            <p:cNvPr id="1359" name="Google Shape;1359;p39"/>
            <p:cNvSpPr/>
            <p:nvPr/>
          </p:nvSpPr>
          <p:spPr>
            <a:xfrm>
              <a:off x="1760050" y="1713750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604326" y="1848058"/>
              <a:ext cx="275046" cy="274084"/>
            </a:xfrm>
            <a:custGeom>
              <a:rect b="b" l="l" r="r" t="t"/>
              <a:pathLst>
                <a:path extrusionOk="0" h="4096" w="4096">
                  <a:moveTo>
                    <a:pt x="2048" y="0"/>
                  </a:moveTo>
                  <a:cubicBezTo>
                    <a:pt x="918" y="0"/>
                    <a:pt x="1" y="917"/>
                    <a:pt x="1" y="2048"/>
                  </a:cubicBezTo>
                  <a:cubicBezTo>
                    <a:pt x="1" y="3179"/>
                    <a:pt x="918" y="4095"/>
                    <a:pt x="2048" y="4095"/>
                  </a:cubicBezTo>
                  <a:cubicBezTo>
                    <a:pt x="3179" y="4095"/>
                    <a:pt x="4096" y="3179"/>
                    <a:pt x="4096" y="2048"/>
                  </a:cubicBezTo>
                  <a:cubicBezTo>
                    <a:pt x="4096" y="917"/>
                    <a:pt x="3179" y="0"/>
                    <a:pt x="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 txBox="1"/>
            <p:nvPr/>
          </p:nvSpPr>
          <p:spPr>
            <a:xfrm>
              <a:off x="1935400" y="1772100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2" name="Google Shape;1362;p39"/>
            <p:cNvSpPr txBox="1"/>
            <p:nvPr/>
          </p:nvSpPr>
          <p:spPr>
            <a:xfrm>
              <a:off x="457200" y="1714950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Inbound Logistics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 flipH="1">
              <a:off x="1687726" y="1911864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39"/>
          <p:cNvGrpSpPr/>
          <p:nvPr/>
        </p:nvGrpSpPr>
        <p:grpSpPr>
          <a:xfrm>
            <a:off x="457200" y="2540668"/>
            <a:ext cx="3802750" cy="542700"/>
            <a:chOff x="457200" y="2540668"/>
            <a:chExt cx="3802750" cy="542700"/>
          </a:xfrm>
        </p:grpSpPr>
        <p:sp>
          <p:nvSpPr>
            <p:cNvPr id="1365" name="Google Shape;1365;p39"/>
            <p:cNvSpPr/>
            <p:nvPr/>
          </p:nvSpPr>
          <p:spPr>
            <a:xfrm>
              <a:off x="1760050" y="2540668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1604326" y="2675010"/>
              <a:ext cx="275046" cy="274017"/>
            </a:xfrm>
            <a:custGeom>
              <a:rect b="b" l="l" r="r" t="t"/>
              <a:pathLst>
                <a:path extrusionOk="0" h="4095" w="4096">
                  <a:moveTo>
                    <a:pt x="2048" y="0"/>
                  </a:moveTo>
                  <a:cubicBezTo>
                    <a:pt x="918" y="0"/>
                    <a:pt x="1" y="917"/>
                    <a:pt x="1" y="2048"/>
                  </a:cubicBezTo>
                  <a:cubicBezTo>
                    <a:pt x="1" y="3179"/>
                    <a:pt x="918" y="4095"/>
                    <a:pt x="2048" y="4095"/>
                  </a:cubicBezTo>
                  <a:cubicBezTo>
                    <a:pt x="3179" y="4095"/>
                    <a:pt x="4096" y="3179"/>
                    <a:pt x="4096" y="2048"/>
                  </a:cubicBezTo>
                  <a:cubicBezTo>
                    <a:pt x="4096" y="917"/>
                    <a:pt x="3179" y="0"/>
                    <a:pt x="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 txBox="1"/>
            <p:nvPr/>
          </p:nvSpPr>
          <p:spPr>
            <a:xfrm>
              <a:off x="1935481" y="2599018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It’s a gas giant and it’s also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8" name="Google Shape;1368;p39"/>
            <p:cNvSpPr txBox="1"/>
            <p:nvPr/>
          </p:nvSpPr>
          <p:spPr>
            <a:xfrm>
              <a:off x="457200" y="2541868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Operations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 flipH="1">
              <a:off x="1687726" y="2738782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39"/>
          <p:cNvGrpSpPr/>
          <p:nvPr/>
        </p:nvGrpSpPr>
        <p:grpSpPr>
          <a:xfrm>
            <a:off x="457200" y="3364014"/>
            <a:ext cx="3802750" cy="542700"/>
            <a:chOff x="457200" y="3364014"/>
            <a:chExt cx="3802750" cy="542700"/>
          </a:xfrm>
        </p:grpSpPr>
        <p:sp>
          <p:nvSpPr>
            <p:cNvPr id="1371" name="Google Shape;1371;p39"/>
            <p:cNvSpPr/>
            <p:nvPr/>
          </p:nvSpPr>
          <p:spPr>
            <a:xfrm>
              <a:off x="1760050" y="3364014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1604326" y="3498322"/>
              <a:ext cx="275046" cy="274084"/>
            </a:xfrm>
            <a:custGeom>
              <a:rect b="b" l="l" r="r" t="t"/>
              <a:pathLst>
                <a:path extrusionOk="0" h="4096" w="4096">
                  <a:moveTo>
                    <a:pt x="2048" y="1"/>
                  </a:moveTo>
                  <a:cubicBezTo>
                    <a:pt x="918" y="1"/>
                    <a:pt x="1" y="918"/>
                    <a:pt x="1" y="2048"/>
                  </a:cubicBezTo>
                  <a:cubicBezTo>
                    <a:pt x="1" y="3178"/>
                    <a:pt x="918" y="4095"/>
                    <a:pt x="2048" y="4095"/>
                  </a:cubicBezTo>
                  <a:cubicBezTo>
                    <a:pt x="3179" y="4095"/>
                    <a:pt x="4096" y="3178"/>
                    <a:pt x="4096" y="2048"/>
                  </a:cubicBezTo>
                  <a:cubicBezTo>
                    <a:pt x="4096" y="918"/>
                    <a:pt x="3179" y="1"/>
                    <a:pt x="2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9"/>
            <p:cNvSpPr txBox="1"/>
            <p:nvPr/>
          </p:nvSpPr>
          <p:spPr>
            <a:xfrm>
              <a:off x="1935469" y="3422364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39"/>
            <p:cNvSpPr txBox="1"/>
            <p:nvPr/>
          </p:nvSpPr>
          <p:spPr>
            <a:xfrm>
              <a:off x="457200" y="3365214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</a:t>
              </a:r>
              <a:r>
                <a:rPr b="1" lang="en-GB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bound Logistics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 flipH="1">
              <a:off x="1687726" y="3562128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39"/>
          <p:cNvGrpSpPr/>
          <p:nvPr/>
        </p:nvGrpSpPr>
        <p:grpSpPr>
          <a:xfrm>
            <a:off x="457200" y="4179794"/>
            <a:ext cx="3802750" cy="542700"/>
            <a:chOff x="457200" y="4179794"/>
            <a:chExt cx="3802750" cy="542700"/>
          </a:xfrm>
        </p:grpSpPr>
        <p:sp>
          <p:nvSpPr>
            <p:cNvPr id="1377" name="Google Shape;1377;p39"/>
            <p:cNvSpPr/>
            <p:nvPr/>
          </p:nvSpPr>
          <p:spPr>
            <a:xfrm>
              <a:off x="1760050" y="4179794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1604326" y="4314136"/>
              <a:ext cx="275046" cy="274017"/>
            </a:xfrm>
            <a:custGeom>
              <a:rect b="b" l="l" r="r" t="t"/>
              <a:pathLst>
                <a:path extrusionOk="0" h="4095" w="4096">
                  <a:moveTo>
                    <a:pt x="2048" y="0"/>
                  </a:moveTo>
                  <a:cubicBezTo>
                    <a:pt x="918" y="0"/>
                    <a:pt x="1" y="917"/>
                    <a:pt x="1" y="2047"/>
                  </a:cubicBezTo>
                  <a:cubicBezTo>
                    <a:pt x="1" y="3177"/>
                    <a:pt x="918" y="4094"/>
                    <a:pt x="2048" y="4094"/>
                  </a:cubicBezTo>
                  <a:cubicBezTo>
                    <a:pt x="3179" y="4094"/>
                    <a:pt x="4096" y="3177"/>
                    <a:pt x="4096" y="2047"/>
                  </a:cubicBezTo>
                  <a:cubicBezTo>
                    <a:pt x="4096" y="917"/>
                    <a:pt x="3179" y="0"/>
                    <a:pt x="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9"/>
            <p:cNvSpPr txBox="1"/>
            <p:nvPr/>
          </p:nvSpPr>
          <p:spPr>
            <a:xfrm>
              <a:off x="1935400" y="4238144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Earth is the planet where we live on now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0" name="Google Shape;1380;p39"/>
            <p:cNvSpPr txBox="1"/>
            <p:nvPr/>
          </p:nvSpPr>
          <p:spPr>
            <a:xfrm>
              <a:off x="457200" y="4180994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Marketing and Sales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 flipH="1">
              <a:off x="1687726" y="4377908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39"/>
          <p:cNvGrpSpPr/>
          <p:nvPr/>
        </p:nvGrpSpPr>
        <p:grpSpPr>
          <a:xfrm>
            <a:off x="4880888" y="2540668"/>
            <a:ext cx="3805915" cy="542700"/>
            <a:chOff x="4880888" y="2540668"/>
            <a:chExt cx="3805915" cy="542700"/>
          </a:xfrm>
        </p:grpSpPr>
        <p:sp>
          <p:nvSpPr>
            <p:cNvPr id="1383" name="Google Shape;1383;p39"/>
            <p:cNvSpPr/>
            <p:nvPr/>
          </p:nvSpPr>
          <p:spPr>
            <a:xfrm>
              <a:off x="4880888" y="2540668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7234775" y="2675010"/>
              <a:ext cx="274979" cy="274017"/>
            </a:xfrm>
            <a:custGeom>
              <a:rect b="b" l="l" r="r" t="t"/>
              <a:pathLst>
                <a:path extrusionOk="0" h="4095" w="4095">
                  <a:moveTo>
                    <a:pt x="2048" y="0"/>
                  </a:moveTo>
                  <a:cubicBezTo>
                    <a:pt x="917" y="0"/>
                    <a:pt x="0" y="917"/>
                    <a:pt x="0" y="2048"/>
                  </a:cubicBezTo>
                  <a:cubicBezTo>
                    <a:pt x="0" y="3179"/>
                    <a:pt x="917" y="4095"/>
                    <a:pt x="2048" y="4095"/>
                  </a:cubicBezTo>
                  <a:cubicBezTo>
                    <a:pt x="3177" y="4095"/>
                    <a:pt x="4094" y="3179"/>
                    <a:pt x="4094" y="2048"/>
                  </a:cubicBezTo>
                  <a:cubicBezTo>
                    <a:pt x="4094" y="917"/>
                    <a:pt x="3177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9"/>
            <p:cNvSpPr txBox="1"/>
            <p:nvPr/>
          </p:nvSpPr>
          <p:spPr>
            <a:xfrm>
              <a:off x="5029457" y="2599018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39"/>
            <p:cNvSpPr txBox="1"/>
            <p:nvPr/>
          </p:nvSpPr>
          <p:spPr>
            <a:xfrm>
              <a:off x="7546502" y="2541868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Human Resources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7318132" y="2738782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9"/>
          <p:cNvGrpSpPr/>
          <p:nvPr/>
        </p:nvGrpSpPr>
        <p:grpSpPr>
          <a:xfrm>
            <a:off x="4880888" y="3364014"/>
            <a:ext cx="3805915" cy="542700"/>
            <a:chOff x="4880888" y="3364014"/>
            <a:chExt cx="3805915" cy="542700"/>
          </a:xfrm>
        </p:grpSpPr>
        <p:sp>
          <p:nvSpPr>
            <p:cNvPr id="1389" name="Google Shape;1389;p39"/>
            <p:cNvSpPr/>
            <p:nvPr/>
          </p:nvSpPr>
          <p:spPr>
            <a:xfrm>
              <a:off x="4880888" y="3364014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7234775" y="3498322"/>
              <a:ext cx="274979" cy="274084"/>
            </a:xfrm>
            <a:custGeom>
              <a:rect b="b" l="l" r="r" t="t"/>
              <a:pathLst>
                <a:path extrusionOk="0" h="4096" w="4095">
                  <a:moveTo>
                    <a:pt x="2048" y="1"/>
                  </a:moveTo>
                  <a:cubicBezTo>
                    <a:pt x="917" y="1"/>
                    <a:pt x="0" y="918"/>
                    <a:pt x="0" y="2048"/>
                  </a:cubicBezTo>
                  <a:cubicBezTo>
                    <a:pt x="0" y="3178"/>
                    <a:pt x="917" y="4095"/>
                    <a:pt x="2048" y="4095"/>
                  </a:cubicBezTo>
                  <a:cubicBezTo>
                    <a:pt x="3177" y="4095"/>
                    <a:pt x="4094" y="3178"/>
                    <a:pt x="4094" y="2048"/>
                  </a:cubicBezTo>
                  <a:cubicBezTo>
                    <a:pt x="4094" y="918"/>
                    <a:pt x="3177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9"/>
            <p:cNvSpPr txBox="1"/>
            <p:nvPr/>
          </p:nvSpPr>
          <p:spPr>
            <a:xfrm>
              <a:off x="5029444" y="3422364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Saturn is the ringed one. It’s mostly hydrogen and helium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2" name="Google Shape;1392;p39"/>
            <p:cNvSpPr txBox="1"/>
            <p:nvPr/>
          </p:nvSpPr>
          <p:spPr>
            <a:xfrm>
              <a:off x="7546502" y="3365214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Technology Development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7318132" y="3562128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39"/>
          <p:cNvGrpSpPr/>
          <p:nvPr/>
        </p:nvGrpSpPr>
        <p:grpSpPr>
          <a:xfrm>
            <a:off x="4880888" y="4179794"/>
            <a:ext cx="3805915" cy="542700"/>
            <a:chOff x="4880888" y="4179794"/>
            <a:chExt cx="3805915" cy="542700"/>
          </a:xfrm>
        </p:grpSpPr>
        <p:sp>
          <p:nvSpPr>
            <p:cNvPr id="1395" name="Google Shape;1395;p39"/>
            <p:cNvSpPr/>
            <p:nvPr/>
          </p:nvSpPr>
          <p:spPr>
            <a:xfrm>
              <a:off x="4880888" y="4179794"/>
              <a:ext cx="2499900" cy="542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7234775" y="4314136"/>
              <a:ext cx="274979" cy="274017"/>
            </a:xfrm>
            <a:custGeom>
              <a:rect b="b" l="l" r="r" t="t"/>
              <a:pathLst>
                <a:path extrusionOk="0" h="4095" w="4095">
                  <a:moveTo>
                    <a:pt x="2048" y="0"/>
                  </a:moveTo>
                  <a:cubicBezTo>
                    <a:pt x="917" y="0"/>
                    <a:pt x="0" y="917"/>
                    <a:pt x="0" y="2047"/>
                  </a:cubicBezTo>
                  <a:cubicBezTo>
                    <a:pt x="0" y="3177"/>
                    <a:pt x="917" y="4094"/>
                    <a:pt x="2048" y="4094"/>
                  </a:cubicBezTo>
                  <a:cubicBezTo>
                    <a:pt x="3177" y="4094"/>
                    <a:pt x="4094" y="3177"/>
                    <a:pt x="4094" y="2047"/>
                  </a:cubicBezTo>
                  <a:cubicBezTo>
                    <a:pt x="4094" y="917"/>
                    <a:pt x="3177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9"/>
            <p:cNvSpPr txBox="1"/>
            <p:nvPr/>
          </p:nvSpPr>
          <p:spPr>
            <a:xfrm>
              <a:off x="7546502" y="4180994"/>
              <a:ext cx="11403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Procurement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8" name="Google Shape;1398;p39"/>
            <p:cNvSpPr txBox="1"/>
            <p:nvPr/>
          </p:nvSpPr>
          <p:spPr>
            <a:xfrm>
              <a:off x="5029375" y="4238144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7318132" y="4377908"/>
              <a:ext cx="108248" cy="146472"/>
            </a:xfrm>
            <a:custGeom>
              <a:rect b="b" l="l" r="r" t="t"/>
              <a:pathLst>
                <a:path extrusionOk="0" h="4296" w="3164">
                  <a:moveTo>
                    <a:pt x="11" y="0"/>
                  </a:moveTo>
                  <a:lnTo>
                    <a:pt x="1730" y="2142"/>
                  </a:lnTo>
                  <a:lnTo>
                    <a:pt x="1" y="4295"/>
                  </a:lnTo>
                  <a:lnTo>
                    <a:pt x="1435" y="4295"/>
                  </a:lnTo>
                  <a:lnTo>
                    <a:pt x="3163" y="2142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1405" name="Google Shape;1405;p40"/>
          <p:cNvSpPr/>
          <p:nvPr/>
        </p:nvSpPr>
        <p:spPr>
          <a:xfrm>
            <a:off x="2401630" y="4150775"/>
            <a:ext cx="4340741" cy="543250"/>
          </a:xfrm>
          <a:custGeom>
            <a:rect b="b" l="l" r="r" t="t"/>
            <a:pathLst>
              <a:path extrusionOk="0" h="3464" w="27678">
                <a:moveTo>
                  <a:pt x="0" y="26"/>
                </a:moveTo>
                <a:lnTo>
                  <a:pt x="27677" y="1"/>
                </a:lnTo>
                <a:lnTo>
                  <a:pt x="27677" y="3436"/>
                </a:lnTo>
                <a:lnTo>
                  <a:pt x="0" y="34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endParaRPr/>
          </a:p>
        </p:txBody>
      </p:sp>
      <p:cxnSp>
        <p:nvCxnSpPr>
          <p:cNvPr id="1406" name="Google Shape;1406;p40"/>
          <p:cNvCxnSpPr>
            <a:stCxn id="1407" idx="3"/>
            <a:endCxn id="1408" idx="1"/>
          </p:cNvCxnSpPr>
          <p:nvPr/>
        </p:nvCxnSpPr>
        <p:spPr>
          <a:xfrm>
            <a:off x="2198400" y="4418825"/>
            <a:ext cx="1527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07" name="Google Shape;1407;p40"/>
          <p:cNvSpPr txBox="1"/>
          <p:nvPr/>
        </p:nvSpPr>
        <p:spPr>
          <a:xfrm>
            <a:off x="457200" y="4249625"/>
            <a:ext cx="1741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40"/>
          <p:cNvSpPr/>
          <p:nvPr/>
        </p:nvSpPr>
        <p:spPr>
          <a:xfrm>
            <a:off x="2401630" y="3970949"/>
            <a:ext cx="4340741" cy="181136"/>
          </a:xfrm>
          <a:custGeom>
            <a:rect b="b" l="l" r="r" t="t"/>
            <a:pathLst>
              <a:path extrusionOk="0" h="1155" w="27678">
                <a:moveTo>
                  <a:pt x="0" y="1155"/>
                </a:moveTo>
                <a:lnTo>
                  <a:pt x="27677" y="1130"/>
                </a:lnTo>
                <a:lnTo>
                  <a:pt x="25971" y="1"/>
                </a:lnTo>
                <a:lnTo>
                  <a:pt x="170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0"/>
          <p:cNvSpPr txBox="1"/>
          <p:nvPr/>
        </p:nvSpPr>
        <p:spPr>
          <a:xfrm>
            <a:off x="739200" y="3908163"/>
            <a:ext cx="1459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Political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1" name="Google Shape;1411;p40"/>
          <p:cNvSpPr/>
          <p:nvPr/>
        </p:nvSpPr>
        <p:spPr>
          <a:xfrm>
            <a:off x="3368650" y="1784984"/>
            <a:ext cx="2398401" cy="86726"/>
          </a:xfrm>
          <a:custGeom>
            <a:rect b="b" l="l" r="r" t="t"/>
            <a:pathLst>
              <a:path extrusionOk="0" h="553" w="15293">
                <a:moveTo>
                  <a:pt x="0" y="553"/>
                </a:moveTo>
                <a:lnTo>
                  <a:pt x="15293" y="525"/>
                </a:lnTo>
                <a:lnTo>
                  <a:pt x="13799" y="1"/>
                </a:lnTo>
                <a:lnTo>
                  <a:pt x="14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0"/>
          <p:cNvSpPr/>
          <p:nvPr/>
        </p:nvSpPr>
        <p:spPr>
          <a:xfrm>
            <a:off x="3368650" y="1867320"/>
            <a:ext cx="2398401" cy="395048"/>
          </a:xfrm>
          <a:custGeom>
            <a:rect b="b" l="l" r="r" t="t"/>
            <a:pathLst>
              <a:path extrusionOk="0" h="2519" w="15293">
                <a:moveTo>
                  <a:pt x="0" y="28"/>
                </a:moveTo>
                <a:cubicBezTo>
                  <a:pt x="4118" y="28"/>
                  <a:pt x="11148" y="0"/>
                  <a:pt x="15293" y="0"/>
                </a:cubicBezTo>
                <a:lnTo>
                  <a:pt x="15293" y="2494"/>
                </a:lnTo>
                <a:cubicBezTo>
                  <a:pt x="11148" y="2494"/>
                  <a:pt x="4118" y="2519"/>
                  <a:pt x="0" y="25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endParaRPr/>
          </a:p>
        </p:txBody>
      </p:sp>
      <p:cxnSp>
        <p:nvCxnSpPr>
          <p:cNvPr id="1413" name="Google Shape;1413;p40"/>
          <p:cNvCxnSpPr>
            <a:stCxn id="1414" idx="3"/>
            <a:endCxn id="1415" idx="1"/>
          </p:cNvCxnSpPr>
          <p:nvPr/>
        </p:nvCxnSpPr>
        <p:spPr>
          <a:xfrm>
            <a:off x="2198400" y="2068150"/>
            <a:ext cx="1527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14" name="Google Shape;1414;p40"/>
          <p:cNvSpPr txBox="1"/>
          <p:nvPr/>
        </p:nvSpPr>
        <p:spPr>
          <a:xfrm>
            <a:off x="457200" y="1898950"/>
            <a:ext cx="1741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40"/>
          <p:cNvSpPr txBox="1"/>
          <p:nvPr/>
        </p:nvSpPr>
        <p:spPr>
          <a:xfrm>
            <a:off x="739200" y="1556638"/>
            <a:ext cx="1459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Environmental</a:t>
            </a:r>
            <a:endParaRPr b="1" sz="1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7" name="Google Shape;1417;p40"/>
          <p:cNvSpPr/>
          <p:nvPr/>
        </p:nvSpPr>
        <p:spPr>
          <a:xfrm>
            <a:off x="2895334" y="2900050"/>
            <a:ext cx="3345027" cy="448527"/>
          </a:xfrm>
          <a:custGeom>
            <a:rect b="b" l="l" r="r" t="t"/>
            <a:pathLst>
              <a:path extrusionOk="0" h="2860" w="21329">
                <a:moveTo>
                  <a:pt x="0" y="1"/>
                </a:moveTo>
                <a:lnTo>
                  <a:pt x="21329" y="1"/>
                </a:lnTo>
                <a:lnTo>
                  <a:pt x="21329" y="2834"/>
                </a:lnTo>
                <a:cubicBezTo>
                  <a:pt x="15163" y="2834"/>
                  <a:pt x="6139" y="2859"/>
                  <a:pt x="0" y="285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endParaRPr/>
          </a:p>
        </p:txBody>
      </p:sp>
      <p:sp>
        <p:nvSpPr>
          <p:cNvPr id="1418" name="Google Shape;1418;p40"/>
          <p:cNvSpPr/>
          <p:nvPr/>
        </p:nvSpPr>
        <p:spPr>
          <a:xfrm>
            <a:off x="2895334" y="2776625"/>
            <a:ext cx="3345027" cy="123580"/>
          </a:xfrm>
          <a:custGeom>
            <a:rect b="b" l="l" r="r" t="t"/>
            <a:pathLst>
              <a:path extrusionOk="0" h="788" w="21329">
                <a:moveTo>
                  <a:pt x="0" y="788"/>
                </a:moveTo>
                <a:lnTo>
                  <a:pt x="21329" y="788"/>
                </a:lnTo>
                <a:lnTo>
                  <a:pt x="19807" y="1"/>
                </a:lnTo>
                <a:lnTo>
                  <a:pt x="1497" y="1"/>
                </a:lnTo>
                <a:close/>
              </a:path>
            </a:pathLst>
          </a:custGeom>
          <a:solidFill>
            <a:srgbClr val="97E3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9" name="Google Shape;1419;p40"/>
          <p:cNvCxnSpPr/>
          <p:nvPr/>
        </p:nvCxnSpPr>
        <p:spPr>
          <a:xfrm>
            <a:off x="2198400" y="3146950"/>
            <a:ext cx="1527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20" name="Google Shape;1420;p40"/>
          <p:cNvSpPr txBox="1"/>
          <p:nvPr/>
        </p:nvSpPr>
        <p:spPr>
          <a:xfrm>
            <a:off x="457200" y="3072763"/>
            <a:ext cx="1741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1" name="Google Shape;1421;p40"/>
          <p:cNvSpPr txBox="1"/>
          <p:nvPr/>
        </p:nvSpPr>
        <p:spPr>
          <a:xfrm>
            <a:off x="739200" y="2730450"/>
            <a:ext cx="1459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Social</a:t>
            </a:r>
            <a:endParaRPr b="1" sz="17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2" name="Google Shape;1422;p40"/>
          <p:cNvSpPr/>
          <p:nvPr/>
        </p:nvSpPr>
        <p:spPr>
          <a:xfrm>
            <a:off x="3129953" y="2258299"/>
            <a:ext cx="2871871" cy="102879"/>
          </a:xfrm>
          <a:custGeom>
            <a:rect b="b" l="l" r="r" t="t"/>
            <a:pathLst>
              <a:path extrusionOk="0" h="656" w="18312">
                <a:moveTo>
                  <a:pt x="1" y="655"/>
                </a:moveTo>
                <a:lnTo>
                  <a:pt x="18311" y="630"/>
                </a:lnTo>
                <a:lnTo>
                  <a:pt x="16815" y="1"/>
                </a:lnTo>
                <a:lnTo>
                  <a:pt x="1522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0"/>
          <p:cNvSpPr/>
          <p:nvPr/>
        </p:nvSpPr>
        <p:spPr>
          <a:xfrm>
            <a:off x="3129953" y="2357103"/>
            <a:ext cx="2871871" cy="419670"/>
          </a:xfrm>
          <a:custGeom>
            <a:rect b="b" l="l" r="r" t="t"/>
            <a:pathLst>
              <a:path extrusionOk="0" h="2676" w="18312">
                <a:moveTo>
                  <a:pt x="1" y="25"/>
                </a:moveTo>
                <a:cubicBezTo>
                  <a:pt x="5142" y="25"/>
                  <a:pt x="13169" y="0"/>
                  <a:pt x="18311" y="0"/>
                </a:cubicBezTo>
                <a:lnTo>
                  <a:pt x="18311" y="2676"/>
                </a:lnTo>
                <a:lnTo>
                  <a:pt x="1" y="2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endParaRPr/>
          </a:p>
        </p:txBody>
      </p:sp>
      <p:cxnSp>
        <p:nvCxnSpPr>
          <p:cNvPr id="1424" name="Google Shape;1424;p40"/>
          <p:cNvCxnSpPr/>
          <p:nvPr/>
        </p:nvCxnSpPr>
        <p:spPr>
          <a:xfrm>
            <a:off x="5417700" y="2589013"/>
            <a:ext cx="1527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25" name="Google Shape;1425;p40"/>
          <p:cNvSpPr txBox="1"/>
          <p:nvPr/>
        </p:nvSpPr>
        <p:spPr>
          <a:xfrm>
            <a:off x="6945600" y="2714350"/>
            <a:ext cx="1741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40"/>
          <p:cNvSpPr txBox="1"/>
          <p:nvPr/>
        </p:nvSpPr>
        <p:spPr>
          <a:xfrm>
            <a:off x="6945600" y="2372038"/>
            <a:ext cx="1459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Technological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7" name="Google Shape;1427;p40"/>
          <p:cNvSpPr/>
          <p:nvPr/>
        </p:nvSpPr>
        <p:spPr>
          <a:xfrm>
            <a:off x="3602956" y="1472421"/>
            <a:ext cx="1925559" cy="316948"/>
          </a:xfrm>
          <a:custGeom>
            <a:rect b="b" l="l" r="r" t="t"/>
            <a:pathLst>
              <a:path extrusionOk="0" h="2021" w="12278">
                <a:moveTo>
                  <a:pt x="0" y="27"/>
                </a:moveTo>
                <a:cubicBezTo>
                  <a:pt x="3333" y="27"/>
                  <a:pt x="8947" y="0"/>
                  <a:pt x="12277" y="0"/>
                </a:cubicBezTo>
                <a:lnTo>
                  <a:pt x="12277" y="2021"/>
                </a:lnTo>
                <a:lnTo>
                  <a:pt x="0" y="20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6</a:t>
            </a:r>
            <a:endParaRPr/>
          </a:p>
        </p:txBody>
      </p:sp>
      <p:cxnSp>
        <p:nvCxnSpPr>
          <p:cNvPr id="1428" name="Google Shape;1428;p40"/>
          <p:cNvCxnSpPr/>
          <p:nvPr/>
        </p:nvCxnSpPr>
        <p:spPr>
          <a:xfrm>
            <a:off x="5417700" y="1645967"/>
            <a:ext cx="1527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29" name="Google Shape;1429;p40"/>
          <p:cNvSpPr txBox="1"/>
          <p:nvPr/>
        </p:nvSpPr>
        <p:spPr>
          <a:xfrm>
            <a:off x="6945600" y="1540442"/>
            <a:ext cx="1741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a planet with a beautiful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>
            <a:off x="6945600" y="1198138"/>
            <a:ext cx="1459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Legal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1" name="Google Shape;1431;p40"/>
          <p:cNvSpPr/>
          <p:nvPr/>
        </p:nvSpPr>
        <p:spPr>
          <a:xfrm>
            <a:off x="2661028" y="3502025"/>
            <a:ext cx="3813635" cy="473305"/>
          </a:xfrm>
          <a:custGeom>
            <a:rect b="b" l="l" r="r" t="t"/>
            <a:pathLst>
              <a:path extrusionOk="0" h="3018" w="24317">
                <a:moveTo>
                  <a:pt x="0" y="0"/>
                </a:moveTo>
                <a:lnTo>
                  <a:pt x="24317" y="0"/>
                </a:lnTo>
                <a:lnTo>
                  <a:pt x="24317" y="3018"/>
                </a:lnTo>
                <a:lnTo>
                  <a:pt x="0" y="30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/>
          </a:p>
        </p:txBody>
      </p:sp>
      <p:sp>
        <p:nvSpPr>
          <p:cNvPr id="1432" name="Google Shape;1432;p40"/>
          <p:cNvSpPr/>
          <p:nvPr/>
        </p:nvSpPr>
        <p:spPr>
          <a:xfrm>
            <a:off x="2662178" y="3342729"/>
            <a:ext cx="3813635" cy="160591"/>
          </a:xfrm>
          <a:custGeom>
            <a:rect b="b" l="l" r="r" t="t"/>
            <a:pathLst>
              <a:path extrusionOk="0" h="1024" w="24317">
                <a:moveTo>
                  <a:pt x="0" y="1023"/>
                </a:moveTo>
                <a:lnTo>
                  <a:pt x="24317" y="1023"/>
                </a:lnTo>
                <a:lnTo>
                  <a:pt x="22823" y="1"/>
                </a:lnTo>
                <a:lnTo>
                  <a:pt x="1494" y="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3" name="Google Shape;1433;p40"/>
          <p:cNvCxnSpPr/>
          <p:nvPr/>
        </p:nvCxnSpPr>
        <p:spPr>
          <a:xfrm>
            <a:off x="5417700" y="3738675"/>
            <a:ext cx="1527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34" name="Google Shape;1434;p40"/>
          <p:cNvSpPr txBox="1"/>
          <p:nvPr/>
        </p:nvSpPr>
        <p:spPr>
          <a:xfrm>
            <a:off x="6945600" y="3892150"/>
            <a:ext cx="1741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5" name="Google Shape;1435;p40"/>
          <p:cNvSpPr txBox="1"/>
          <p:nvPr/>
        </p:nvSpPr>
        <p:spPr>
          <a:xfrm>
            <a:off x="6945600" y="3549838"/>
            <a:ext cx="1459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Economic</a:t>
            </a:r>
            <a:endParaRPr b="1" sz="1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441" name="Google Shape;1441;p41"/>
          <p:cNvGrpSpPr/>
          <p:nvPr/>
        </p:nvGrpSpPr>
        <p:grpSpPr>
          <a:xfrm>
            <a:off x="459855" y="1369425"/>
            <a:ext cx="2295049" cy="839400"/>
            <a:chOff x="459855" y="1369425"/>
            <a:chExt cx="2295049" cy="839400"/>
          </a:xfrm>
        </p:grpSpPr>
        <p:sp>
          <p:nvSpPr>
            <p:cNvPr id="1442" name="Google Shape;1442;p41"/>
            <p:cNvSpPr/>
            <p:nvPr/>
          </p:nvSpPr>
          <p:spPr>
            <a:xfrm>
              <a:off x="465904" y="1369425"/>
              <a:ext cx="2289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3" name="Google Shape;1443;p41"/>
            <p:cNvSpPr txBox="1"/>
            <p:nvPr/>
          </p:nvSpPr>
          <p:spPr>
            <a:xfrm>
              <a:off x="459855" y="1642125"/>
              <a:ext cx="2289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4" name="Google Shape;1444;p41"/>
          <p:cNvGrpSpPr/>
          <p:nvPr/>
        </p:nvGrpSpPr>
        <p:grpSpPr>
          <a:xfrm>
            <a:off x="457200" y="3671988"/>
            <a:ext cx="2297704" cy="834462"/>
            <a:chOff x="457200" y="3671988"/>
            <a:chExt cx="2297704" cy="834462"/>
          </a:xfrm>
        </p:grpSpPr>
        <p:sp>
          <p:nvSpPr>
            <p:cNvPr id="1445" name="Google Shape;1445;p41"/>
            <p:cNvSpPr/>
            <p:nvPr/>
          </p:nvSpPr>
          <p:spPr>
            <a:xfrm>
              <a:off x="465904" y="3671988"/>
              <a:ext cx="2289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5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6" name="Google Shape;1446;p41"/>
            <p:cNvSpPr txBox="1"/>
            <p:nvPr/>
          </p:nvSpPr>
          <p:spPr>
            <a:xfrm>
              <a:off x="457200" y="3939750"/>
              <a:ext cx="2289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poisonous atmosphere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7" name="Google Shape;1447;p41"/>
          <p:cNvGrpSpPr/>
          <p:nvPr/>
        </p:nvGrpSpPr>
        <p:grpSpPr>
          <a:xfrm>
            <a:off x="457200" y="2495159"/>
            <a:ext cx="2297704" cy="837899"/>
            <a:chOff x="457200" y="2495159"/>
            <a:chExt cx="2297704" cy="837899"/>
          </a:xfrm>
        </p:grpSpPr>
        <p:sp>
          <p:nvSpPr>
            <p:cNvPr id="1448" name="Google Shape;1448;p41"/>
            <p:cNvSpPr/>
            <p:nvPr/>
          </p:nvSpPr>
          <p:spPr>
            <a:xfrm>
              <a:off x="465904" y="2495159"/>
              <a:ext cx="2289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6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9" name="Google Shape;1449;p41"/>
            <p:cNvSpPr txBox="1"/>
            <p:nvPr/>
          </p:nvSpPr>
          <p:spPr>
            <a:xfrm>
              <a:off x="457200" y="2766358"/>
              <a:ext cx="22890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actually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0" name="Google Shape;1450;p41"/>
          <p:cNvGrpSpPr/>
          <p:nvPr/>
        </p:nvGrpSpPr>
        <p:grpSpPr>
          <a:xfrm>
            <a:off x="6400442" y="1369275"/>
            <a:ext cx="2286273" cy="839011"/>
            <a:chOff x="6400442" y="1369275"/>
            <a:chExt cx="2286273" cy="839011"/>
          </a:xfrm>
        </p:grpSpPr>
        <p:sp>
          <p:nvSpPr>
            <p:cNvPr id="1451" name="Google Shape;1451;p41"/>
            <p:cNvSpPr/>
            <p:nvPr/>
          </p:nvSpPr>
          <p:spPr>
            <a:xfrm>
              <a:off x="6407614" y="1369275"/>
              <a:ext cx="22791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2" name="Google Shape;1452;p41"/>
            <p:cNvSpPr txBox="1"/>
            <p:nvPr/>
          </p:nvSpPr>
          <p:spPr>
            <a:xfrm>
              <a:off x="6400442" y="1641586"/>
              <a:ext cx="2279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planet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3" name="Google Shape;1453;p41"/>
          <p:cNvGrpSpPr/>
          <p:nvPr/>
        </p:nvGrpSpPr>
        <p:grpSpPr>
          <a:xfrm>
            <a:off x="6397798" y="2496467"/>
            <a:ext cx="2288916" cy="836605"/>
            <a:chOff x="6397798" y="2496467"/>
            <a:chExt cx="2288916" cy="836605"/>
          </a:xfrm>
        </p:grpSpPr>
        <p:sp>
          <p:nvSpPr>
            <p:cNvPr id="1454" name="Google Shape;1454;p41"/>
            <p:cNvSpPr/>
            <p:nvPr/>
          </p:nvSpPr>
          <p:spPr>
            <a:xfrm>
              <a:off x="6407614" y="2496467"/>
              <a:ext cx="22791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5" name="Google Shape;1455;p41"/>
            <p:cNvSpPr txBox="1"/>
            <p:nvPr/>
          </p:nvSpPr>
          <p:spPr>
            <a:xfrm>
              <a:off x="6397798" y="2766372"/>
              <a:ext cx="2279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6" name="Google Shape;1456;p41"/>
          <p:cNvGrpSpPr/>
          <p:nvPr/>
        </p:nvGrpSpPr>
        <p:grpSpPr>
          <a:xfrm>
            <a:off x="6400442" y="3672779"/>
            <a:ext cx="2286273" cy="834220"/>
            <a:chOff x="6400442" y="3672779"/>
            <a:chExt cx="2286273" cy="834220"/>
          </a:xfrm>
        </p:grpSpPr>
        <p:sp>
          <p:nvSpPr>
            <p:cNvPr id="1457" name="Google Shape;1457;p41"/>
            <p:cNvSpPr/>
            <p:nvPr/>
          </p:nvSpPr>
          <p:spPr>
            <a:xfrm>
              <a:off x="6407614" y="3672779"/>
              <a:ext cx="22791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8" name="Google Shape;1458;p41"/>
            <p:cNvSpPr txBox="1"/>
            <p:nvPr/>
          </p:nvSpPr>
          <p:spPr>
            <a:xfrm>
              <a:off x="6400442" y="3940299"/>
              <a:ext cx="2279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9" name="Google Shape;1459;p41"/>
          <p:cNvGrpSpPr/>
          <p:nvPr/>
        </p:nvGrpSpPr>
        <p:grpSpPr>
          <a:xfrm>
            <a:off x="3091400" y="1435950"/>
            <a:ext cx="2961196" cy="2961191"/>
            <a:chOff x="3091400" y="1435950"/>
            <a:chExt cx="2961196" cy="2961191"/>
          </a:xfrm>
        </p:grpSpPr>
        <p:sp>
          <p:nvSpPr>
            <p:cNvPr id="1460" name="Google Shape;1460;p41"/>
            <p:cNvSpPr/>
            <p:nvPr/>
          </p:nvSpPr>
          <p:spPr>
            <a:xfrm>
              <a:off x="3091400" y="2180065"/>
              <a:ext cx="914796" cy="1390629"/>
            </a:xfrm>
            <a:custGeom>
              <a:rect b="b" l="l" r="r" t="t"/>
              <a:pathLst>
                <a:path extrusionOk="0" h="77961" w="51285">
                  <a:moveTo>
                    <a:pt x="10982" y="0"/>
                  </a:moveTo>
                  <a:cubicBezTo>
                    <a:pt x="3999" y="12155"/>
                    <a:pt x="1" y="26259"/>
                    <a:pt x="1" y="41278"/>
                  </a:cubicBezTo>
                  <a:cubicBezTo>
                    <a:pt x="1" y="54447"/>
                    <a:pt x="3084" y="66900"/>
                    <a:pt x="8535" y="77960"/>
                  </a:cubicBezTo>
                  <a:lnTo>
                    <a:pt x="21982" y="55800"/>
                  </a:lnTo>
                  <a:lnTo>
                    <a:pt x="49454" y="55083"/>
                  </a:lnTo>
                  <a:cubicBezTo>
                    <a:pt x="47703" y="50826"/>
                    <a:pt x="46729" y="46171"/>
                    <a:pt x="46729" y="41278"/>
                  </a:cubicBezTo>
                  <a:cubicBezTo>
                    <a:pt x="46729" y="34892"/>
                    <a:pt x="48380" y="28905"/>
                    <a:pt x="51284" y="23673"/>
                  </a:cubicBezTo>
                  <a:lnTo>
                    <a:pt x="37121" y="557"/>
                  </a:lnTo>
                  <a:lnTo>
                    <a:pt x="10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4651659" y="1438073"/>
              <a:ext cx="1197592" cy="1150751"/>
            </a:xfrm>
            <a:custGeom>
              <a:rect b="b" l="l" r="r" t="t"/>
              <a:pathLst>
                <a:path extrusionOk="0" h="64513" w="67139">
                  <a:moveTo>
                    <a:pt x="279" y="1"/>
                  </a:moveTo>
                  <a:lnTo>
                    <a:pt x="12931" y="23076"/>
                  </a:lnTo>
                  <a:lnTo>
                    <a:pt x="1" y="46888"/>
                  </a:lnTo>
                  <a:cubicBezTo>
                    <a:pt x="11439" y="48300"/>
                    <a:pt x="21226" y="55024"/>
                    <a:pt x="26816" y="64513"/>
                  </a:cubicBezTo>
                  <a:lnTo>
                    <a:pt x="53194" y="63817"/>
                  </a:lnTo>
                  <a:lnTo>
                    <a:pt x="67139" y="40860"/>
                  </a:lnTo>
                  <a:cubicBezTo>
                    <a:pt x="53453" y="17606"/>
                    <a:pt x="28786" y="1612"/>
                    <a:pt x="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5131414" y="2250329"/>
              <a:ext cx="921182" cy="1403044"/>
            </a:xfrm>
            <a:custGeom>
              <a:rect b="b" l="l" r="r" t="t"/>
              <a:pathLst>
                <a:path extrusionOk="0" h="78657" w="51643">
                  <a:moveTo>
                    <a:pt x="42790" y="0"/>
                  </a:moveTo>
                  <a:lnTo>
                    <a:pt x="28945" y="22817"/>
                  </a:lnTo>
                  <a:lnTo>
                    <a:pt x="2189" y="23533"/>
                  </a:lnTo>
                  <a:cubicBezTo>
                    <a:pt x="3940" y="27790"/>
                    <a:pt x="4914" y="32445"/>
                    <a:pt x="4914" y="37339"/>
                  </a:cubicBezTo>
                  <a:cubicBezTo>
                    <a:pt x="4914" y="43983"/>
                    <a:pt x="3124" y="50209"/>
                    <a:pt x="1" y="55580"/>
                  </a:cubicBezTo>
                  <a:lnTo>
                    <a:pt x="13806" y="78059"/>
                  </a:lnTo>
                  <a:lnTo>
                    <a:pt x="40662" y="78656"/>
                  </a:lnTo>
                  <a:cubicBezTo>
                    <a:pt x="47644" y="66482"/>
                    <a:pt x="51642" y="52378"/>
                    <a:pt x="51642" y="37339"/>
                  </a:cubicBezTo>
                  <a:cubicBezTo>
                    <a:pt x="51642" y="23911"/>
                    <a:pt x="48459" y="11220"/>
                    <a:pt x="42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3337672" y="1435950"/>
              <a:ext cx="1450581" cy="1090067"/>
            </a:xfrm>
            <a:custGeom>
              <a:rect b="b" l="l" r="r" t="t"/>
              <a:pathLst>
                <a:path extrusionOk="0" h="61111" w="81322">
                  <a:moveTo>
                    <a:pt x="68590" y="0"/>
                  </a:moveTo>
                  <a:cubicBezTo>
                    <a:pt x="39945" y="199"/>
                    <a:pt x="14761" y="14920"/>
                    <a:pt x="0" y="37160"/>
                  </a:cubicBezTo>
                  <a:lnTo>
                    <a:pt x="25921" y="37717"/>
                  </a:lnTo>
                  <a:lnTo>
                    <a:pt x="40263" y="61111"/>
                  </a:lnTo>
                  <a:cubicBezTo>
                    <a:pt x="46768" y="52537"/>
                    <a:pt x="57013" y="46927"/>
                    <a:pt x="68570" y="46728"/>
                  </a:cubicBezTo>
                  <a:lnTo>
                    <a:pt x="81322" y="23215"/>
                  </a:lnTo>
                  <a:lnTo>
                    <a:pt x="68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3288707" y="3243534"/>
              <a:ext cx="1191188" cy="1150055"/>
            </a:xfrm>
            <a:custGeom>
              <a:rect b="b" l="l" r="r" t="t"/>
              <a:pathLst>
                <a:path extrusionOk="0" h="64474" w="66780">
                  <a:moveTo>
                    <a:pt x="40661" y="1"/>
                  </a:moveTo>
                  <a:lnTo>
                    <a:pt x="13547" y="737"/>
                  </a:lnTo>
                  <a:lnTo>
                    <a:pt x="0" y="23077"/>
                  </a:lnTo>
                  <a:cubicBezTo>
                    <a:pt x="13467" y="46431"/>
                    <a:pt x="38015" y="62623"/>
                    <a:pt x="66462" y="64473"/>
                  </a:cubicBezTo>
                  <a:lnTo>
                    <a:pt x="53830" y="41457"/>
                  </a:lnTo>
                  <a:lnTo>
                    <a:pt x="66780" y="17566"/>
                  </a:lnTo>
                  <a:cubicBezTo>
                    <a:pt x="55640" y="15975"/>
                    <a:pt x="46131" y="9331"/>
                    <a:pt x="40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342597" y="3316278"/>
              <a:ext cx="1463710" cy="1080863"/>
            </a:xfrm>
            <a:custGeom>
              <a:rect b="b" l="l" r="r" t="t"/>
              <a:pathLst>
                <a:path extrusionOk="0" h="60595" w="82058">
                  <a:moveTo>
                    <a:pt x="41377" y="1"/>
                  </a:moveTo>
                  <a:cubicBezTo>
                    <a:pt x="34733" y="8435"/>
                    <a:pt x="24429" y="13866"/>
                    <a:pt x="12871" y="13866"/>
                  </a:cubicBezTo>
                  <a:lnTo>
                    <a:pt x="12752" y="13866"/>
                  </a:lnTo>
                  <a:lnTo>
                    <a:pt x="0" y="37379"/>
                  </a:lnTo>
                  <a:lnTo>
                    <a:pt x="12732" y="60594"/>
                  </a:lnTo>
                  <a:lnTo>
                    <a:pt x="12871" y="60594"/>
                  </a:lnTo>
                  <a:cubicBezTo>
                    <a:pt x="41755" y="60594"/>
                    <a:pt x="67178" y="45834"/>
                    <a:pt x="82058" y="23435"/>
                  </a:cubicBezTo>
                  <a:lnTo>
                    <a:pt x="55402" y="22858"/>
                  </a:lnTo>
                  <a:lnTo>
                    <a:pt x="413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4177775" y="2629825"/>
              <a:ext cx="78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 Steps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7" name="Google Shape;1467;p41"/>
            <p:cNvSpPr txBox="1"/>
            <p:nvPr/>
          </p:nvSpPr>
          <p:spPr>
            <a:xfrm>
              <a:off x="5301016" y="2994029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8" name="Google Shape;1468;p41"/>
            <p:cNvSpPr txBox="1"/>
            <p:nvPr/>
          </p:nvSpPr>
          <p:spPr>
            <a:xfrm>
              <a:off x="4959450" y="1971575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9" name="Google Shape;1469;p41"/>
            <p:cNvSpPr txBox="1"/>
            <p:nvPr/>
          </p:nvSpPr>
          <p:spPr>
            <a:xfrm>
              <a:off x="3897888" y="1821225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0" name="Google Shape;1470;p41"/>
            <p:cNvSpPr txBox="1"/>
            <p:nvPr/>
          </p:nvSpPr>
          <p:spPr>
            <a:xfrm>
              <a:off x="3218575" y="2629822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41"/>
            <p:cNvSpPr txBox="1"/>
            <p:nvPr/>
          </p:nvSpPr>
          <p:spPr>
            <a:xfrm>
              <a:off x="3562450" y="3570697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2" name="Google Shape;1472;p41"/>
            <p:cNvSpPr txBox="1"/>
            <p:nvPr/>
          </p:nvSpPr>
          <p:spPr>
            <a:xfrm>
              <a:off x="4648300" y="3765522"/>
              <a:ext cx="5820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478" name="Google Shape;1478;p42"/>
          <p:cNvGrpSpPr/>
          <p:nvPr/>
        </p:nvGrpSpPr>
        <p:grpSpPr>
          <a:xfrm>
            <a:off x="695250" y="1426113"/>
            <a:ext cx="2643898" cy="3024880"/>
            <a:chOff x="695250" y="1426113"/>
            <a:chExt cx="2643898" cy="3024880"/>
          </a:xfrm>
        </p:grpSpPr>
        <p:sp>
          <p:nvSpPr>
            <p:cNvPr id="1479" name="Google Shape;1479;p42"/>
            <p:cNvSpPr/>
            <p:nvPr/>
          </p:nvSpPr>
          <p:spPr>
            <a:xfrm>
              <a:off x="1558348" y="1426113"/>
              <a:ext cx="1780800" cy="1780800"/>
            </a:xfrm>
            <a:prstGeom prst="arc">
              <a:avLst>
                <a:gd fmla="val 10799969" name="adj1"/>
                <a:gd fmla="val 18223946" name="adj2"/>
              </a:avLst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698550" y="1505875"/>
              <a:ext cx="1380600" cy="238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976602" y="1729116"/>
              <a:ext cx="824400" cy="82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695250" y="3990193"/>
              <a:ext cx="1380600" cy="46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83" name="Google Shape;1483;p42"/>
            <p:cNvGrpSpPr/>
            <p:nvPr/>
          </p:nvGrpSpPr>
          <p:grpSpPr>
            <a:xfrm>
              <a:off x="1235525" y="2753928"/>
              <a:ext cx="300062" cy="310882"/>
              <a:chOff x="1134712" y="4314328"/>
              <a:chExt cx="300062" cy="310882"/>
            </a:xfrm>
          </p:grpSpPr>
          <p:sp>
            <p:nvSpPr>
              <p:cNvPr id="1484" name="Google Shape;1484;p42"/>
              <p:cNvSpPr/>
              <p:nvPr/>
            </p:nvSpPr>
            <p:spPr>
              <a:xfrm>
                <a:off x="1335730" y="4314328"/>
                <a:ext cx="99044" cy="104227"/>
              </a:xfrm>
              <a:custGeom>
                <a:rect b="b" l="l" r="r" t="t"/>
                <a:pathLst>
                  <a:path extrusionOk="0" h="4227" w="4191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2"/>
              <p:cNvSpPr/>
              <p:nvPr/>
            </p:nvSpPr>
            <p:spPr>
              <a:xfrm>
                <a:off x="1262753" y="4546725"/>
                <a:ext cx="80445" cy="78485"/>
              </a:xfrm>
              <a:custGeom>
                <a:rect b="b" l="l" r="r" t="t"/>
                <a:pathLst>
                  <a:path extrusionOk="0" h="3183" w="3404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2"/>
              <p:cNvSpPr/>
              <p:nvPr/>
            </p:nvSpPr>
            <p:spPr>
              <a:xfrm>
                <a:off x="1150333" y="4341624"/>
                <a:ext cx="257642" cy="268816"/>
              </a:xfrm>
              <a:custGeom>
                <a:rect b="b" l="l" r="r" t="t"/>
                <a:pathLst>
                  <a:path extrusionOk="0" h="10902" w="10902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2"/>
              <p:cNvSpPr/>
              <p:nvPr/>
            </p:nvSpPr>
            <p:spPr>
              <a:xfrm>
                <a:off x="1134712" y="4408446"/>
                <a:ext cx="75955" cy="83909"/>
              </a:xfrm>
              <a:custGeom>
                <a:rect b="b" l="l" r="r" t="t"/>
                <a:pathLst>
                  <a:path extrusionOk="0" h="3403" w="3214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8" name="Google Shape;1488;p42"/>
          <p:cNvGrpSpPr/>
          <p:nvPr/>
        </p:nvGrpSpPr>
        <p:grpSpPr>
          <a:xfrm>
            <a:off x="4941650" y="1426113"/>
            <a:ext cx="2643880" cy="3024880"/>
            <a:chOff x="4941650" y="1426113"/>
            <a:chExt cx="2643880" cy="3024880"/>
          </a:xfrm>
        </p:grpSpPr>
        <p:sp>
          <p:nvSpPr>
            <p:cNvPr id="1489" name="Google Shape;1489;p42"/>
            <p:cNvSpPr/>
            <p:nvPr/>
          </p:nvSpPr>
          <p:spPr>
            <a:xfrm>
              <a:off x="5804730" y="1426113"/>
              <a:ext cx="1780800" cy="1780800"/>
            </a:xfrm>
            <a:prstGeom prst="arc">
              <a:avLst>
                <a:gd fmla="val 10799969" name="adj1"/>
                <a:gd fmla="val 18223946" name="adj2"/>
              </a:avLst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4944950" y="1505875"/>
              <a:ext cx="1380600" cy="238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 from the Sun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5223002" y="1729116"/>
              <a:ext cx="824400" cy="82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4941650" y="3990193"/>
              <a:ext cx="1380600" cy="46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Managed</a:t>
              </a:r>
              <a:endParaRPr/>
            </a:p>
          </p:txBody>
        </p:sp>
        <p:grpSp>
          <p:nvGrpSpPr>
            <p:cNvPr id="1493" name="Google Shape;1493;p42"/>
            <p:cNvGrpSpPr/>
            <p:nvPr/>
          </p:nvGrpSpPr>
          <p:grpSpPr>
            <a:xfrm>
              <a:off x="5483493" y="2743562"/>
              <a:ext cx="300095" cy="331612"/>
              <a:chOff x="2805380" y="4122462"/>
              <a:chExt cx="300095" cy="331612"/>
            </a:xfrm>
          </p:grpSpPr>
          <p:sp>
            <p:nvSpPr>
              <p:cNvPr id="1494" name="Google Shape;1494;p42"/>
              <p:cNvSpPr/>
              <p:nvPr/>
            </p:nvSpPr>
            <p:spPr>
              <a:xfrm>
                <a:off x="2954576" y="4122462"/>
                <a:ext cx="18778" cy="49610"/>
              </a:xfrm>
              <a:custGeom>
                <a:rect b="b" l="l" r="r" t="t"/>
                <a:pathLst>
                  <a:path extrusionOk="0" h="1765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cubicBezTo>
                      <a:pt x="0" y="1607"/>
                      <a:pt x="158" y="1765"/>
                      <a:pt x="347" y="1765"/>
                    </a:cubicBezTo>
                    <a:cubicBezTo>
                      <a:pt x="536" y="1765"/>
                      <a:pt x="693" y="1607"/>
                      <a:pt x="693" y="141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2"/>
              <p:cNvSpPr/>
              <p:nvPr/>
            </p:nvSpPr>
            <p:spPr>
              <a:xfrm>
                <a:off x="3011694" y="4143487"/>
                <a:ext cx="38368" cy="38339"/>
              </a:xfrm>
              <a:custGeom>
                <a:rect b="b" l="l" r="r" t="t"/>
                <a:pathLst>
                  <a:path extrusionOk="0" h="1364" w="1418">
                    <a:moveTo>
                      <a:pt x="1071" y="1"/>
                    </a:moveTo>
                    <a:cubicBezTo>
                      <a:pt x="977" y="1"/>
                      <a:pt x="882" y="24"/>
                      <a:pt x="819" y="72"/>
                    </a:cubicBezTo>
                    <a:lnTo>
                      <a:pt x="126" y="796"/>
                    </a:lnTo>
                    <a:cubicBezTo>
                      <a:pt x="0" y="922"/>
                      <a:pt x="0" y="1143"/>
                      <a:pt x="126" y="1269"/>
                    </a:cubicBezTo>
                    <a:cubicBezTo>
                      <a:pt x="189" y="1332"/>
                      <a:pt x="268" y="1363"/>
                      <a:pt x="350" y="1363"/>
                    </a:cubicBezTo>
                    <a:cubicBezTo>
                      <a:pt x="433" y="1363"/>
                      <a:pt x="520" y="1332"/>
                      <a:pt x="599" y="1269"/>
                    </a:cubicBezTo>
                    <a:lnTo>
                      <a:pt x="1323" y="544"/>
                    </a:lnTo>
                    <a:cubicBezTo>
                      <a:pt x="1418" y="418"/>
                      <a:pt x="1418" y="198"/>
                      <a:pt x="1323" y="72"/>
                    </a:cubicBezTo>
                    <a:cubicBezTo>
                      <a:pt x="1260" y="24"/>
                      <a:pt x="1166" y="1"/>
                      <a:pt x="10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2"/>
              <p:cNvSpPr/>
              <p:nvPr/>
            </p:nvSpPr>
            <p:spPr>
              <a:xfrm>
                <a:off x="3067081" y="4259711"/>
                <a:ext cx="38395" cy="20406"/>
              </a:xfrm>
              <a:custGeom>
                <a:rect b="b" l="l" r="r" t="t"/>
                <a:pathLst>
                  <a:path extrusionOk="0" h="726" w="1419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072" y="725"/>
                    </a:lnTo>
                    <a:cubicBezTo>
                      <a:pt x="1261" y="725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2"/>
              <p:cNvSpPr/>
              <p:nvPr/>
            </p:nvSpPr>
            <p:spPr>
              <a:xfrm>
                <a:off x="2805380" y="4259711"/>
                <a:ext cx="38395" cy="19507"/>
              </a:xfrm>
              <a:custGeom>
                <a:rect b="b" l="l" r="r" t="t"/>
                <a:pathLst>
                  <a:path extrusionOk="0" h="694" w="1419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2"/>
              <p:cNvSpPr/>
              <p:nvPr/>
            </p:nvSpPr>
            <p:spPr>
              <a:xfrm>
                <a:off x="2879545" y="4143487"/>
                <a:ext cx="38395" cy="38339"/>
              </a:xfrm>
              <a:custGeom>
                <a:rect b="b" l="l" r="r" t="t"/>
                <a:pathLst>
                  <a:path extrusionOk="0" h="1364" w="1419">
                    <a:moveTo>
                      <a:pt x="363" y="1"/>
                    </a:moveTo>
                    <a:cubicBezTo>
                      <a:pt x="276" y="1"/>
                      <a:pt x="190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820" y="1269"/>
                    </a:lnTo>
                    <a:cubicBezTo>
                      <a:pt x="883" y="1332"/>
                      <a:pt x="977" y="1363"/>
                      <a:pt x="1072" y="1363"/>
                    </a:cubicBezTo>
                    <a:cubicBezTo>
                      <a:pt x="1166" y="1363"/>
                      <a:pt x="1261" y="1332"/>
                      <a:pt x="1324" y="1269"/>
                    </a:cubicBezTo>
                    <a:cubicBezTo>
                      <a:pt x="1418" y="1143"/>
                      <a:pt x="1418" y="922"/>
                      <a:pt x="1324" y="796"/>
                    </a:cubicBezTo>
                    <a:lnTo>
                      <a:pt x="599" y="72"/>
                    </a:lnTo>
                    <a:cubicBezTo>
                      <a:pt x="536" y="24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2"/>
              <p:cNvSpPr/>
              <p:nvPr/>
            </p:nvSpPr>
            <p:spPr>
              <a:xfrm>
                <a:off x="2822427" y="4181629"/>
                <a:ext cx="40099" cy="29204"/>
              </a:xfrm>
              <a:custGeom>
                <a:rect b="b" l="l" r="r" t="t"/>
                <a:pathLst>
                  <a:path extrusionOk="0" h="1039" w="1482">
                    <a:moveTo>
                      <a:pt x="396" y="0"/>
                    </a:moveTo>
                    <a:cubicBezTo>
                      <a:pt x="267" y="0"/>
                      <a:pt x="132" y="81"/>
                      <a:pt x="64" y="195"/>
                    </a:cubicBezTo>
                    <a:cubicBezTo>
                      <a:pt x="1" y="353"/>
                      <a:pt x="64" y="573"/>
                      <a:pt x="221" y="668"/>
                    </a:cubicBezTo>
                    <a:lnTo>
                      <a:pt x="946" y="1015"/>
                    </a:lnTo>
                    <a:cubicBezTo>
                      <a:pt x="987" y="1031"/>
                      <a:pt x="1032" y="1039"/>
                      <a:pt x="1077" y="1039"/>
                    </a:cubicBezTo>
                    <a:cubicBezTo>
                      <a:pt x="1209" y="1039"/>
                      <a:pt x="1349" y="974"/>
                      <a:pt x="1419" y="857"/>
                    </a:cubicBezTo>
                    <a:cubicBezTo>
                      <a:pt x="1482" y="699"/>
                      <a:pt x="1419" y="447"/>
                      <a:pt x="1261" y="384"/>
                    </a:cubicBezTo>
                    <a:lnTo>
                      <a:pt x="536" y="38"/>
                    </a:lnTo>
                    <a:cubicBezTo>
                      <a:pt x="493" y="12"/>
                      <a:pt x="445" y="0"/>
                      <a:pt x="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2"/>
              <p:cNvSpPr/>
              <p:nvPr/>
            </p:nvSpPr>
            <p:spPr>
              <a:xfrm>
                <a:off x="3047491" y="4181966"/>
                <a:ext cx="40072" cy="30131"/>
              </a:xfrm>
              <a:custGeom>
                <a:rect b="b" l="l" r="r" t="t"/>
                <a:pathLst>
                  <a:path extrusionOk="0" h="1072" w="1481">
                    <a:moveTo>
                      <a:pt x="1110" y="0"/>
                    </a:moveTo>
                    <a:cubicBezTo>
                      <a:pt x="1049" y="0"/>
                      <a:pt x="983" y="18"/>
                      <a:pt x="914" y="57"/>
                    </a:cubicBezTo>
                    <a:lnTo>
                      <a:pt x="221" y="404"/>
                    </a:lnTo>
                    <a:cubicBezTo>
                      <a:pt x="63" y="498"/>
                      <a:pt x="0" y="687"/>
                      <a:pt x="63" y="877"/>
                    </a:cubicBezTo>
                    <a:cubicBezTo>
                      <a:pt x="132" y="991"/>
                      <a:pt x="250" y="1072"/>
                      <a:pt x="382" y="1072"/>
                    </a:cubicBezTo>
                    <a:cubicBezTo>
                      <a:pt x="432" y="1072"/>
                      <a:pt x="484" y="1060"/>
                      <a:pt x="536" y="1034"/>
                    </a:cubicBezTo>
                    <a:lnTo>
                      <a:pt x="1260" y="687"/>
                    </a:lnTo>
                    <a:cubicBezTo>
                      <a:pt x="1418" y="593"/>
                      <a:pt x="1481" y="404"/>
                      <a:pt x="1418" y="215"/>
                    </a:cubicBezTo>
                    <a:cubicBezTo>
                      <a:pt x="1353" y="85"/>
                      <a:pt x="1244" y="0"/>
                      <a:pt x="11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2"/>
              <p:cNvSpPr/>
              <p:nvPr/>
            </p:nvSpPr>
            <p:spPr>
              <a:xfrm>
                <a:off x="2856546" y="4180027"/>
                <a:ext cx="191811" cy="274048"/>
              </a:xfrm>
              <a:custGeom>
                <a:rect b="b" l="l" r="r" t="t"/>
                <a:pathLst>
                  <a:path extrusionOk="0" h="9750" w="7089">
                    <a:moveTo>
                      <a:pt x="3529" y="0"/>
                    </a:moveTo>
                    <a:cubicBezTo>
                      <a:pt x="3151" y="0"/>
                      <a:pt x="2836" y="315"/>
                      <a:pt x="2836" y="725"/>
                    </a:cubicBezTo>
                    <a:lnTo>
                      <a:pt x="2836" y="1418"/>
                    </a:lnTo>
                    <a:cubicBezTo>
                      <a:pt x="2836" y="1040"/>
                      <a:pt x="2520" y="725"/>
                      <a:pt x="2111" y="725"/>
                    </a:cubicBezTo>
                    <a:cubicBezTo>
                      <a:pt x="1733" y="725"/>
                      <a:pt x="1418" y="1040"/>
                      <a:pt x="1418" y="1418"/>
                    </a:cubicBezTo>
                    <a:lnTo>
                      <a:pt x="1418" y="2143"/>
                    </a:lnTo>
                    <a:cubicBezTo>
                      <a:pt x="1544" y="2143"/>
                      <a:pt x="1638" y="2080"/>
                      <a:pt x="1764" y="2080"/>
                    </a:cubicBezTo>
                    <a:lnTo>
                      <a:pt x="3497" y="2080"/>
                    </a:lnTo>
                    <a:cubicBezTo>
                      <a:pt x="4253" y="2080"/>
                      <a:pt x="4883" y="2710"/>
                      <a:pt x="4883" y="3466"/>
                    </a:cubicBezTo>
                    <a:cubicBezTo>
                      <a:pt x="4883" y="4096"/>
                      <a:pt x="4474" y="4600"/>
                      <a:pt x="3907" y="4758"/>
                    </a:cubicBezTo>
                    <a:cubicBezTo>
                      <a:pt x="4064" y="5073"/>
                      <a:pt x="4159" y="5482"/>
                      <a:pt x="4159" y="5860"/>
                    </a:cubicBezTo>
                    <a:cubicBezTo>
                      <a:pt x="4159" y="6081"/>
                      <a:pt x="4001" y="6238"/>
                      <a:pt x="3812" y="6238"/>
                    </a:cubicBezTo>
                    <a:cubicBezTo>
                      <a:pt x="3623" y="6238"/>
                      <a:pt x="3466" y="6081"/>
                      <a:pt x="3466" y="5860"/>
                    </a:cubicBezTo>
                    <a:cubicBezTo>
                      <a:pt x="3466" y="4915"/>
                      <a:pt x="2678" y="4128"/>
                      <a:pt x="1733" y="4128"/>
                    </a:cubicBezTo>
                    <a:lnTo>
                      <a:pt x="3466" y="4128"/>
                    </a:lnTo>
                    <a:cubicBezTo>
                      <a:pt x="3844" y="4128"/>
                      <a:pt x="4159" y="3812"/>
                      <a:pt x="4159" y="3434"/>
                    </a:cubicBezTo>
                    <a:cubicBezTo>
                      <a:pt x="4159" y="3025"/>
                      <a:pt x="3844" y="2710"/>
                      <a:pt x="3466" y="2710"/>
                    </a:cubicBezTo>
                    <a:lnTo>
                      <a:pt x="1733" y="2710"/>
                    </a:lnTo>
                    <a:cubicBezTo>
                      <a:pt x="788" y="2710"/>
                      <a:pt x="0" y="3497"/>
                      <a:pt x="0" y="4443"/>
                    </a:cubicBezTo>
                    <a:lnTo>
                      <a:pt x="0" y="5167"/>
                    </a:lnTo>
                    <a:cubicBezTo>
                      <a:pt x="0" y="6112"/>
                      <a:pt x="536" y="6963"/>
                      <a:pt x="1386" y="7372"/>
                    </a:cubicBezTo>
                    <a:lnTo>
                      <a:pt x="1386" y="8318"/>
                    </a:lnTo>
                    <a:cubicBezTo>
                      <a:pt x="977" y="8318"/>
                      <a:pt x="662" y="8633"/>
                      <a:pt x="662" y="9011"/>
                    </a:cubicBezTo>
                    <a:lnTo>
                      <a:pt x="662" y="9389"/>
                    </a:lnTo>
                    <a:cubicBezTo>
                      <a:pt x="662" y="9578"/>
                      <a:pt x="819" y="9735"/>
                      <a:pt x="1008" y="9735"/>
                    </a:cubicBezTo>
                    <a:lnTo>
                      <a:pt x="5860" y="9735"/>
                    </a:lnTo>
                    <a:cubicBezTo>
                      <a:pt x="5923" y="9745"/>
                      <a:pt x="5979" y="9749"/>
                      <a:pt x="6029" y="9749"/>
                    </a:cubicBezTo>
                    <a:cubicBezTo>
                      <a:pt x="6305" y="9749"/>
                      <a:pt x="6396" y="9612"/>
                      <a:pt x="6396" y="9452"/>
                    </a:cubicBezTo>
                    <a:lnTo>
                      <a:pt x="6396" y="9105"/>
                    </a:lnTo>
                    <a:cubicBezTo>
                      <a:pt x="6396" y="8696"/>
                      <a:pt x="6112" y="8381"/>
                      <a:pt x="5702" y="8381"/>
                    </a:cubicBezTo>
                    <a:lnTo>
                      <a:pt x="5702" y="7436"/>
                    </a:lnTo>
                    <a:cubicBezTo>
                      <a:pt x="6522" y="7057"/>
                      <a:pt x="7089" y="6175"/>
                      <a:pt x="7089" y="5230"/>
                    </a:cubicBezTo>
                    <a:lnTo>
                      <a:pt x="7089" y="2143"/>
                    </a:lnTo>
                    <a:cubicBezTo>
                      <a:pt x="7089" y="1733"/>
                      <a:pt x="6774" y="1418"/>
                      <a:pt x="6364" y="1418"/>
                    </a:cubicBezTo>
                    <a:cubicBezTo>
                      <a:pt x="5986" y="1418"/>
                      <a:pt x="5671" y="1733"/>
                      <a:pt x="5671" y="2143"/>
                    </a:cubicBezTo>
                    <a:lnTo>
                      <a:pt x="5671" y="1418"/>
                    </a:lnTo>
                    <a:cubicBezTo>
                      <a:pt x="5671" y="1040"/>
                      <a:pt x="5356" y="725"/>
                      <a:pt x="4946" y="725"/>
                    </a:cubicBezTo>
                    <a:cubicBezTo>
                      <a:pt x="4568" y="725"/>
                      <a:pt x="4253" y="1040"/>
                      <a:pt x="4253" y="1418"/>
                    </a:cubicBezTo>
                    <a:lnTo>
                      <a:pt x="4253" y="725"/>
                    </a:lnTo>
                    <a:cubicBezTo>
                      <a:pt x="4253" y="315"/>
                      <a:pt x="3938" y="0"/>
                      <a:pt x="3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2" name="Google Shape;1502;p42"/>
          <p:cNvGrpSpPr/>
          <p:nvPr/>
        </p:nvGrpSpPr>
        <p:grpSpPr>
          <a:xfrm>
            <a:off x="2818450" y="1426113"/>
            <a:ext cx="2643889" cy="3024880"/>
            <a:chOff x="2818450" y="1426113"/>
            <a:chExt cx="2643889" cy="3024880"/>
          </a:xfrm>
        </p:grpSpPr>
        <p:sp>
          <p:nvSpPr>
            <p:cNvPr id="1503" name="Google Shape;1503;p42"/>
            <p:cNvSpPr/>
            <p:nvPr/>
          </p:nvSpPr>
          <p:spPr>
            <a:xfrm>
              <a:off x="3681539" y="1426113"/>
              <a:ext cx="1780800" cy="1780800"/>
            </a:xfrm>
            <a:prstGeom prst="arc">
              <a:avLst>
                <a:gd fmla="val 10799969" name="adj1"/>
                <a:gd fmla="val 18223946" name="adj2"/>
              </a:avLst>
            </a:prstGeom>
            <a:noFill/>
            <a:ln cap="flat" cmpd="sng" w="19050">
              <a:solidFill>
                <a:schemeClr val="accent4"/>
              </a:solidFill>
              <a:prstDash val="dash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2821750" y="1505875"/>
              <a:ext cx="1380600" cy="238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3099802" y="1729116"/>
              <a:ext cx="824400" cy="82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2818450" y="3990193"/>
              <a:ext cx="1380600" cy="46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Defined</a:t>
              </a:r>
              <a:endParaRPr/>
            </a:p>
          </p:txBody>
        </p:sp>
        <p:grpSp>
          <p:nvGrpSpPr>
            <p:cNvPr id="1507" name="Google Shape;1507;p42"/>
            <p:cNvGrpSpPr/>
            <p:nvPr/>
          </p:nvGrpSpPr>
          <p:grpSpPr>
            <a:xfrm>
              <a:off x="3360313" y="2753925"/>
              <a:ext cx="300068" cy="310882"/>
              <a:chOff x="4445075" y="4004225"/>
              <a:chExt cx="300068" cy="310882"/>
            </a:xfrm>
          </p:grpSpPr>
          <p:sp>
            <p:nvSpPr>
              <p:cNvPr id="1508" name="Google Shape;1508;p42"/>
              <p:cNvSpPr/>
              <p:nvPr/>
            </p:nvSpPr>
            <p:spPr>
              <a:xfrm>
                <a:off x="4497596" y="4243800"/>
                <a:ext cx="18341" cy="19077"/>
              </a:xfrm>
              <a:custGeom>
                <a:rect b="b" l="l" r="r" t="t"/>
                <a:pathLst>
                  <a:path extrusionOk="0" h="725" w="726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2"/>
              <p:cNvSpPr/>
              <p:nvPr/>
            </p:nvSpPr>
            <p:spPr>
              <a:xfrm>
                <a:off x="4445075" y="4041536"/>
                <a:ext cx="230040" cy="273571"/>
              </a:xfrm>
              <a:custGeom>
                <a:rect b="b" l="l" r="r" t="t"/>
                <a:pathLst>
                  <a:path extrusionOk="0" h="10397" w="9106">
                    <a:moveTo>
                      <a:pt x="3115" y="2135"/>
                    </a:moveTo>
                    <a:cubicBezTo>
                      <a:pt x="3206" y="2135"/>
                      <a:pt x="3293" y="2158"/>
                      <a:pt x="3340" y="2205"/>
                    </a:cubicBezTo>
                    <a:cubicBezTo>
                      <a:pt x="3466" y="2331"/>
                      <a:pt x="3466" y="2583"/>
                      <a:pt x="3340" y="2678"/>
                    </a:cubicBezTo>
                    <a:lnTo>
                      <a:pt x="2930" y="3119"/>
                    </a:lnTo>
                    <a:lnTo>
                      <a:pt x="3340" y="3560"/>
                    </a:lnTo>
                    <a:cubicBezTo>
                      <a:pt x="3466" y="3686"/>
                      <a:pt x="3466" y="3907"/>
                      <a:pt x="3340" y="4033"/>
                    </a:cubicBezTo>
                    <a:cubicBezTo>
                      <a:pt x="3293" y="4096"/>
                      <a:pt x="3206" y="4127"/>
                      <a:pt x="3115" y="4127"/>
                    </a:cubicBezTo>
                    <a:cubicBezTo>
                      <a:pt x="3025" y="4127"/>
                      <a:pt x="2930" y="4096"/>
                      <a:pt x="2867" y="4033"/>
                    </a:cubicBezTo>
                    <a:lnTo>
                      <a:pt x="2458" y="3592"/>
                    </a:lnTo>
                    <a:lnTo>
                      <a:pt x="2017" y="4033"/>
                    </a:lnTo>
                    <a:cubicBezTo>
                      <a:pt x="1954" y="4096"/>
                      <a:pt x="1867" y="4127"/>
                      <a:pt x="1780" y="4127"/>
                    </a:cubicBezTo>
                    <a:cubicBezTo>
                      <a:pt x="1694" y="4127"/>
                      <a:pt x="1607" y="4096"/>
                      <a:pt x="1544" y="4033"/>
                    </a:cubicBezTo>
                    <a:cubicBezTo>
                      <a:pt x="1418" y="3907"/>
                      <a:pt x="1418" y="3686"/>
                      <a:pt x="1544" y="3560"/>
                    </a:cubicBezTo>
                    <a:lnTo>
                      <a:pt x="1985" y="3119"/>
                    </a:lnTo>
                    <a:lnTo>
                      <a:pt x="1544" y="2678"/>
                    </a:lnTo>
                    <a:cubicBezTo>
                      <a:pt x="1418" y="2583"/>
                      <a:pt x="1418" y="2331"/>
                      <a:pt x="1544" y="2205"/>
                    </a:cubicBezTo>
                    <a:cubicBezTo>
                      <a:pt x="1591" y="2158"/>
                      <a:pt x="1678" y="2135"/>
                      <a:pt x="1769" y="2135"/>
                    </a:cubicBezTo>
                    <a:cubicBezTo>
                      <a:pt x="1859" y="2135"/>
                      <a:pt x="1954" y="2158"/>
                      <a:pt x="2017" y="2205"/>
                    </a:cubicBezTo>
                    <a:lnTo>
                      <a:pt x="2458" y="2646"/>
                    </a:lnTo>
                    <a:lnTo>
                      <a:pt x="2867" y="2205"/>
                    </a:lnTo>
                    <a:cubicBezTo>
                      <a:pt x="2930" y="2158"/>
                      <a:pt x="3025" y="2135"/>
                      <a:pt x="3115" y="2135"/>
                    </a:cubicBezTo>
                    <a:close/>
                    <a:moveTo>
                      <a:pt x="6727" y="2079"/>
                    </a:moveTo>
                    <a:cubicBezTo>
                      <a:pt x="6813" y="2079"/>
                      <a:pt x="6900" y="2111"/>
                      <a:pt x="6963" y="2174"/>
                    </a:cubicBezTo>
                    <a:lnTo>
                      <a:pt x="7688" y="2898"/>
                    </a:lnTo>
                    <a:cubicBezTo>
                      <a:pt x="7719" y="2993"/>
                      <a:pt x="7719" y="3245"/>
                      <a:pt x="7593" y="3371"/>
                    </a:cubicBezTo>
                    <a:cubicBezTo>
                      <a:pt x="7546" y="3418"/>
                      <a:pt x="7459" y="3442"/>
                      <a:pt x="7369" y="3442"/>
                    </a:cubicBezTo>
                    <a:cubicBezTo>
                      <a:pt x="7278" y="3442"/>
                      <a:pt x="7183" y="3418"/>
                      <a:pt x="7120" y="3371"/>
                    </a:cubicBezTo>
                    <a:lnTo>
                      <a:pt x="7026" y="3245"/>
                    </a:lnTo>
                    <a:lnTo>
                      <a:pt x="7026" y="4505"/>
                    </a:lnTo>
                    <a:cubicBezTo>
                      <a:pt x="7026" y="5104"/>
                      <a:pt x="6553" y="5513"/>
                      <a:pt x="5986" y="5513"/>
                    </a:cubicBezTo>
                    <a:lnTo>
                      <a:pt x="3151" y="5513"/>
                    </a:lnTo>
                    <a:cubicBezTo>
                      <a:pt x="2962" y="5513"/>
                      <a:pt x="2804" y="5671"/>
                      <a:pt x="2804" y="5891"/>
                    </a:cubicBezTo>
                    <a:lnTo>
                      <a:pt x="2804" y="7026"/>
                    </a:lnTo>
                    <a:cubicBezTo>
                      <a:pt x="3182" y="7183"/>
                      <a:pt x="3497" y="7530"/>
                      <a:pt x="3497" y="8002"/>
                    </a:cubicBezTo>
                    <a:cubicBezTo>
                      <a:pt x="3497" y="8601"/>
                      <a:pt x="3025" y="9042"/>
                      <a:pt x="2489" y="9042"/>
                    </a:cubicBezTo>
                    <a:cubicBezTo>
                      <a:pt x="1922" y="9042"/>
                      <a:pt x="1450" y="8569"/>
                      <a:pt x="1450" y="8002"/>
                    </a:cubicBezTo>
                    <a:cubicBezTo>
                      <a:pt x="1450" y="7561"/>
                      <a:pt x="1733" y="7183"/>
                      <a:pt x="2174" y="7026"/>
                    </a:cubicBezTo>
                    <a:lnTo>
                      <a:pt x="2174" y="5891"/>
                    </a:lnTo>
                    <a:cubicBezTo>
                      <a:pt x="2174" y="5293"/>
                      <a:pt x="2647" y="4852"/>
                      <a:pt x="3182" y="4852"/>
                    </a:cubicBezTo>
                    <a:lnTo>
                      <a:pt x="6018" y="4852"/>
                    </a:lnTo>
                    <a:cubicBezTo>
                      <a:pt x="6207" y="4852"/>
                      <a:pt x="6364" y="4694"/>
                      <a:pt x="6364" y="4505"/>
                    </a:cubicBezTo>
                    <a:lnTo>
                      <a:pt x="6364" y="3245"/>
                    </a:lnTo>
                    <a:lnTo>
                      <a:pt x="6270" y="3371"/>
                    </a:lnTo>
                    <a:cubicBezTo>
                      <a:pt x="6207" y="3418"/>
                      <a:pt x="6120" y="3442"/>
                      <a:pt x="6034" y="3442"/>
                    </a:cubicBezTo>
                    <a:cubicBezTo>
                      <a:pt x="5947" y="3442"/>
                      <a:pt x="5860" y="3418"/>
                      <a:pt x="5797" y="3371"/>
                    </a:cubicBezTo>
                    <a:cubicBezTo>
                      <a:pt x="5671" y="3245"/>
                      <a:pt x="5671" y="2993"/>
                      <a:pt x="5797" y="2898"/>
                    </a:cubicBezTo>
                    <a:lnTo>
                      <a:pt x="6490" y="2174"/>
                    </a:lnTo>
                    <a:cubicBezTo>
                      <a:pt x="6553" y="2111"/>
                      <a:pt x="6640" y="2079"/>
                      <a:pt x="6727" y="2079"/>
                    </a:cubicBezTo>
                    <a:close/>
                    <a:moveTo>
                      <a:pt x="7369" y="7057"/>
                    </a:moveTo>
                    <a:cubicBezTo>
                      <a:pt x="7459" y="7057"/>
                      <a:pt x="7546" y="7089"/>
                      <a:pt x="7593" y="7152"/>
                    </a:cubicBezTo>
                    <a:cubicBezTo>
                      <a:pt x="7719" y="7246"/>
                      <a:pt x="7719" y="7498"/>
                      <a:pt x="7593" y="7624"/>
                    </a:cubicBezTo>
                    <a:lnTo>
                      <a:pt x="7183" y="8034"/>
                    </a:lnTo>
                    <a:lnTo>
                      <a:pt x="7593" y="8475"/>
                    </a:lnTo>
                    <a:cubicBezTo>
                      <a:pt x="7719" y="8601"/>
                      <a:pt x="7719" y="8821"/>
                      <a:pt x="7593" y="8947"/>
                    </a:cubicBezTo>
                    <a:cubicBezTo>
                      <a:pt x="7546" y="9010"/>
                      <a:pt x="7459" y="9042"/>
                      <a:pt x="7369" y="9042"/>
                    </a:cubicBezTo>
                    <a:cubicBezTo>
                      <a:pt x="7278" y="9042"/>
                      <a:pt x="7183" y="9010"/>
                      <a:pt x="7120" y="8947"/>
                    </a:cubicBezTo>
                    <a:lnTo>
                      <a:pt x="6711" y="8506"/>
                    </a:lnTo>
                    <a:lnTo>
                      <a:pt x="6270" y="8947"/>
                    </a:lnTo>
                    <a:cubicBezTo>
                      <a:pt x="6207" y="9010"/>
                      <a:pt x="6120" y="9042"/>
                      <a:pt x="6034" y="9042"/>
                    </a:cubicBezTo>
                    <a:cubicBezTo>
                      <a:pt x="5947" y="9042"/>
                      <a:pt x="5860" y="9010"/>
                      <a:pt x="5797" y="8947"/>
                    </a:cubicBezTo>
                    <a:cubicBezTo>
                      <a:pt x="5671" y="8821"/>
                      <a:pt x="5671" y="8601"/>
                      <a:pt x="5797" y="8475"/>
                    </a:cubicBezTo>
                    <a:lnTo>
                      <a:pt x="6207" y="8034"/>
                    </a:lnTo>
                    <a:lnTo>
                      <a:pt x="5797" y="7624"/>
                    </a:lnTo>
                    <a:cubicBezTo>
                      <a:pt x="5671" y="7498"/>
                      <a:pt x="5671" y="7246"/>
                      <a:pt x="5797" y="7152"/>
                    </a:cubicBezTo>
                    <a:cubicBezTo>
                      <a:pt x="5845" y="7089"/>
                      <a:pt x="5931" y="7057"/>
                      <a:pt x="6022" y="7057"/>
                    </a:cubicBezTo>
                    <a:cubicBezTo>
                      <a:pt x="6112" y="7057"/>
                      <a:pt x="6207" y="7089"/>
                      <a:pt x="6270" y="7152"/>
                    </a:cubicBezTo>
                    <a:lnTo>
                      <a:pt x="6711" y="7561"/>
                    </a:lnTo>
                    <a:lnTo>
                      <a:pt x="7120" y="7152"/>
                    </a:lnTo>
                    <a:cubicBezTo>
                      <a:pt x="7183" y="7089"/>
                      <a:pt x="7278" y="7057"/>
                      <a:pt x="7369" y="7057"/>
                    </a:cubicBezTo>
                    <a:close/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9388"/>
                    </a:lnTo>
                    <a:cubicBezTo>
                      <a:pt x="0" y="9987"/>
                      <a:pt x="473" y="10397"/>
                      <a:pt x="1040" y="10397"/>
                    </a:cubicBezTo>
                    <a:lnTo>
                      <a:pt x="8003" y="10397"/>
                    </a:lnTo>
                    <a:cubicBezTo>
                      <a:pt x="8601" y="10397"/>
                      <a:pt x="9011" y="9924"/>
                      <a:pt x="9011" y="9388"/>
                    </a:cubicBezTo>
                    <a:lnTo>
                      <a:pt x="9011" y="1040"/>
                    </a:lnTo>
                    <a:cubicBezTo>
                      <a:pt x="9105" y="473"/>
                      <a:pt x="8633" y="0"/>
                      <a:pt x="8034" y="0"/>
                    </a:cubicBezTo>
                    <a:lnTo>
                      <a:pt x="7341" y="0"/>
                    </a:lnTo>
                    <a:cubicBezTo>
                      <a:pt x="7341" y="756"/>
                      <a:pt x="6711" y="1386"/>
                      <a:pt x="5955" y="1386"/>
                    </a:cubicBezTo>
                    <a:lnTo>
                      <a:pt x="3119" y="1386"/>
                    </a:lnTo>
                    <a:cubicBezTo>
                      <a:pt x="2363" y="1386"/>
                      <a:pt x="1733" y="756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2"/>
              <p:cNvSpPr/>
              <p:nvPr/>
            </p:nvSpPr>
            <p:spPr>
              <a:xfrm>
                <a:off x="4505554" y="4004225"/>
                <a:ext cx="107467" cy="56388"/>
              </a:xfrm>
              <a:custGeom>
                <a:rect b="b" l="l" r="r" t="t"/>
                <a:pathLst>
                  <a:path extrusionOk="0" h="2143" w="4254">
                    <a:moveTo>
                      <a:pt x="2143" y="0"/>
                    </a:moveTo>
                    <a:cubicBezTo>
                      <a:pt x="1860" y="0"/>
                      <a:pt x="1576" y="221"/>
                      <a:pt x="1450" y="473"/>
                    </a:cubicBezTo>
                    <a:lnTo>
                      <a:pt x="1387" y="725"/>
                    </a:lnTo>
                    <a:lnTo>
                      <a:pt x="725" y="725"/>
                    </a:lnTo>
                    <a:cubicBezTo>
                      <a:pt x="316" y="725"/>
                      <a:pt x="1" y="1040"/>
                      <a:pt x="1" y="1418"/>
                    </a:cubicBezTo>
                    <a:cubicBezTo>
                      <a:pt x="1" y="1828"/>
                      <a:pt x="316" y="2143"/>
                      <a:pt x="725" y="2143"/>
                    </a:cubicBezTo>
                    <a:lnTo>
                      <a:pt x="3561" y="2143"/>
                    </a:lnTo>
                    <a:cubicBezTo>
                      <a:pt x="3939" y="2143"/>
                      <a:pt x="4254" y="1828"/>
                      <a:pt x="4254" y="1418"/>
                    </a:cubicBezTo>
                    <a:cubicBezTo>
                      <a:pt x="4254" y="1040"/>
                      <a:pt x="3939" y="725"/>
                      <a:pt x="3561" y="725"/>
                    </a:cubicBezTo>
                    <a:lnTo>
                      <a:pt x="2868" y="725"/>
                    </a:lnTo>
                    <a:lnTo>
                      <a:pt x="2805" y="473"/>
                    </a:lnTo>
                    <a:cubicBezTo>
                      <a:pt x="2710" y="221"/>
                      <a:pt x="2458" y="0"/>
                      <a:pt x="2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2"/>
              <p:cNvSpPr/>
              <p:nvPr/>
            </p:nvSpPr>
            <p:spPr>
              <a:xfrm>
                <a:off x="4691006" y="4132709"/>
                <a:ext cx="52546" cy="111118"/>
              </a:xfrm>
              <a:custGeom>
                <a:rect b="b" l="l" r="r" t="t"/>
                <a:pathLst>
                  <a:path extrusionOk="0" h="4223" w="2080">
                    <a:moveTo>
                      <a:pt x="0" y="1"/>
                    </a:moveTo>
                    <a:lnTo>
                      <a:pt x="0" y="4222"/>
                    </a:lnTo>
                    <a:lnTo>
                      <a:pt x="32" y="4222"/>
                    </a:lnTo>
                    <a:cubicBezTo>
                      <a:pt x="315" y="4002"/>
                      <a:pt x="662" y="3876"/>
                      <a:pt x="1072" y="3876"/>
                    </a:cubicBezTo>
                    <a:cubicBezTo>
                      <a:pt x="1450" y="3876"/>
                      <a:pt x="1796" y="4002"/>
                      <a:pt x="2080" y="4222"/>
                    </a:cubicBez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2"/>
              <p:cNvSpPr/>
              <p:nvPr/>
            </p:nvSpPr>
            <p:spPr>
              <a:xfrm>
                <a:off x="4692597" y="4078005"/>
                <a:ext cx="52546" cy="36495"/>
              </a:xfrm>
              <a:custGeom>
                <a:rect b="b" l="l" r="r" t="t"/>
                <a:pathLst>
                  <a:path extrusionOk="0" h="1387" w="208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1386"/>
                    </a:lnTo>
                    <a:lnTo>
                      <a:pt x="2080" y="1386"/>
                    </a:lnTo>
                    <a:lnTo>
                      <a:pt x="2080" y="1040"/>
                    </a:ln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2"/>
              <p:cNvSpPr/>
              <p:nvPr/>
            </p:nvSpPr>
            <p:spPr>
              <a:xfrm>
                <a:off x="4696564" y="4252904"/>
                <a:ext cx="43805" cy="45626"/>
              </a:xfrm>
              <a:custGeom>
                <a:rect b="b" l="l" r="r" t="t"/>
                <a:pathLst>
                  <a:path extrusionOk="0" h="1734" w="1734">
                    <a:moveTo>
                      <a:pt x="883" y="1"/>
                    </a:moveTo>
                    <a:cubicBezTo>
                      <a:pt x="537" y="1"/>
                      <a:pt x="190" y="221"/>
                      <a:pt x="1" y="442"/>
                    </a:cubicBezTo>
                    <a:lnTo>
                      <a:pt x="568" y="1545"/>
                    </a:lnTo>
                    <a:cubicBezTo>
                      <a:pt x="600" y="1671"/>
                      <a:pt x="757" y="1734"/>
                      <a:pt x="883" y="1734"/>
                    </a:cubicBezTo>
                    <a:cubicBezTo>
                      <a:pt x="978" y="1734"/>
                      <a:pt x="1104" y="1671"/>
                      <a:pt x="1198" y="1545"/>
                    </a:cubicBezTo>
                    <a:lnTo>
                      <a:pt x="1734" y="442"/>
                    </a:lnTo>
                    <a:cubicBezTo>
                      <a:pt x="1545" y="158"/>
                      <a:pt x="1230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4" name="Google Shape;1514;p42"/>
          <p:cNvGrpSpPr/>
          <p:nvPr/>
        </p:nvGrpSpPr>
        <p:grpSpPr>
          <a:xfrm>
            <a:off x="7064850" y="1505875"/>
            <a:ext cx="1383900" cy="2945118"/>
            <a:chOff x="7064850" y="1505875"/>
            <a:chExt cx="1383900" cy="2945118"/>
          </a:xfrm>
        </p:grpSpPr>
        <p:sp>
          <p:nvSpPr>
            <p:cNvPr id="1515" name="Google Shape;1515;p42"/>
            <p:cNvSpPr/>
            <p:nvPr/>
          </p:nvSpPr>
          <p:spPr>
            <a:xfrm>
              <a:off x="7068150" y="1505875"/>
              <a:ext cx="1380600" cy="238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 the farthest from the Sun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7346202" y="1729116"/>
              <a:ext cx="824400" cy="82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7064850" y="3990193"/>
              <a:ext cx="1380600" cy="46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Mature</a:t>
              </a:r>
              <a:endParaRPr/>
            </a:p>
          </p:txBody>
        </p:sp>
        <p:grpSp>
          <p:nvGrpSpPr>
            <p:cNvPr id="1518" name="Google Shape;1518;p42"/>
            <p:cNvGrpSpPr/>
            <p:nvPr/>
          </p:nvGrpSpPr>
          <p:grpSpPr>
            <a:xfrm>
              <a:off x="7610125" y="2758471"/>
              <a:ext cx="301767" cy="301767"/>
              <a:chOff x="7775625" y="3682471"/>
              <a:chExt cx="301767" cy="301767"/>
            </a:xfrm>
          </p:grpSpPr>
          <p:sp>
            <p:nvSpPr>
              <p:cNvPr id="1519" name="Google Shape;1519;p42"/>
              <p:cNvSpPr/>
              <p:nvPr/>
            </p:nvSpPr>
            <p:spPr>
              <a:xfrm>
                <a:off x="7775625" y="3682471"/>
                <a:ext cx="301767" cy="301767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20" name="Google Shape;1520;p42"/>
              <p:cNvSpPr/>
              <p:nvPr/>
            </p:nvSpPr>
            <p:spPr>
              <a:xfrm>
                <a:off x="7867660" y="3793984"/>
                <a:ext cx="119060" cy="78757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cxnSp>
        <p:nvCxnSpPr>
          <p:cNvPr id="1526" name="Google Shape;1526;p43"/>
          <p:cNvCxnSpPr/>
          <p:nvPr/>
        </p:nvCxnSpPr>
        <p:spPr>
          <a:xfrm>
            <a:off x="2105225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43"/>
          <p:cNvCxnSpPr/>
          <p:nvPr/>
        </p:nvCxnSpPr>
        <p:spPr>
          <a:xfrm>
            <a:off x="3742250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43"/>
          <p:cNvCxnSpPr/>
          <p:nvPr/>
        </p:nvCxnSpPr>
        <p:spPr>
          <a:xfrm>
            <a:off x="5391000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43"/>
          <p:cNvCxnSpPr/>
          <p:nvPr/>
        </p:nvCxnSpPr>
        <p:spPr>
          <a:xfrm>
            <a:off x="7016325" y="1074525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0" name="Google Shape;1530;p43"/>
          <p:cNvGrpSpPr/>
          <p:nvPr/>
        </p:nvGrpSpPr>
        <p:grpSpPr>
          <a:xfrm>
            <a:off x="454625" y="1075925"/>
            <a:ext cx="1650600" cy="3673700"/>
            <a:chOff x="454625" y="1075925"/>
            <a:chExt cx="1650600" cy="3673700"/>
          </a:xfrm>
        </p:grpSpPr>
        <p:sp>
          <p:nvSpPr>
            <p:cNvPr id="1531" name="Google Shape;1531;p43"/>
            <p:cNvSpPr/>
            <p:nvPr/>
          </p:nvSpPr>
          <p:spPr>
            <a:xfrm>
              <a:off x="454625" y="1075925"/>
              <a:ext cx="1650600" cy="32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454625" y="4427425"/>
              <a:ext cx="1650600" cy="32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1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3" name="Google Shape;1533;p43"/>
            <p:cNvSpPr txBox="1"/>
            <p:nvPr/>
          </p:nvSpPr>
          <p:spPr>
            <a:xfrm>
              <a:off x="685950" y="1415813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4" name="Google Shape;1534;p43"/>
          <p:cNvGrpSpPr/>
          <p:nvPr/>
        </p:nvGrpSpPr>
        <p:grpSpPr>
          <a:xfrm>
            <a:off x="2090574" y="1075925"/>
            <a:ext cx="1650600" cy="3673700"/>
            <a:chOff x="2090574" y="1075925"/>
            <a:chExt cx="1650600" cy="3673700"/>
          </a:xfrm>
        </p:grpSpPr>
        <p:sp>
          <p:nvSpPr>
            <p:cNvPr id="1535" name="Google Shape;1535;p43"/>
            <p:cNvSpPr/>
            <p:nvPr/>
          </p:nvSpPr>
          <p:spPr>
            <a:xfrm>
              <a:off x="2090574" y="1075925"/>
              <a:ext cx="1650600" cy="322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2090574" y="4427425"/>
              <a:ext cx="1650600" cy="322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7" name="Google Shape;1537;p43"/>
            <p:cNvSpPr txBox="1"/>
            <p:nvPr/>
          </p:nvSpPr>
          <p:spPr>
            <a:xfrm>
              <a:off x="2322988" y="1415813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8" name="Google Shape;1538;p43"/>
          <p:cNvGrpSpPr/>
          <p:nvPr/>
        </p:nvGrpSpPr>
        <p:grpSpPr>
          <a:xfrm>
            <a:off x="5366070" y="1075925"/>
            <a:ext cx="1662900" cy="3673700"/>
            <a:chOff x="5366070" y="1075925"/>
            <a:chExt cx="1662900" cy="3673700"/>
          </a:xfrm>
        </p:grpSpPr>
        <p:sp>
          <p:nvSpPr>
            <p:cNvPr id="1539" name="Google Shape;1539;p43"/>
            <p:cNvSpPr/>
            <p:nvPr/>
          </p:nvSpPr>
          <p:spPr>
            <a:xfrm>
              <a:off x="5366070" y="1075925"/>
              <a:ext cx="1662900" cy="32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Quantitative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5366070" y="4427425"/>
              <a:ext cx="1662900" cy="32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4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3"/>
            <p:cNvSpPr txBox="1"/>
            <p:nvPr/>
          </p:nvSpPr>
          <p:spPr>
            <a:xfrm>
              <a:off x="5602913" y="1415813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2" name="Google Shape;1542;p43"/>
          <p:cNvGrpSpPr/>
          <p:nvPr/>
        </p:nvGrpSpPr>
        <p:grpSpPr>
          <a:xfrm>
            <a:off x="3737969" y="1075925"/>
            <a:ext cx="1650600" cy="3673700"/>
            <a:chOff x="3737969" y="1075925"/>
            <a:chExt cx="1650600" cy="3673700"/>
          </a:xfrm>
        </p:grpSpPr>
        <p:sp>
          <p:nvSpPr>
            <p:cNvPr id="1543" name="Google Shape;1543;p43"/>
            <p:cNvSpPr/>
            <p:nvPr/>
          </p:nvSpPr>
          <p:spPr>
            <a:xfrm>
              <a:off x="3737969" y="1075925"/>
              <a:ext cx="1650600" cy="32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Defined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3737969" y="4427425"/>
              <a:ext cx="1650600" cy="32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3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5" name="Google Shape;1545;p43"/>
            <p:cNvSpPr txBox="1"/>
            <p:nvPr/>
          </p:nvSpPr>
          <p:spPr>
            <a:xfrm>
              <a:off x="3965875" y="1415813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6" name="Google Shape;1546;p43"/>
          <p:cNvGrpSpPr/>
          <p:nvPr/>
        </p:nvGrpSpPr>
        <p:grpSpPr>
          <a:xfrm>
            <a:off x="7021316" y="1075925"/>
            <a:ext cx="1662900" cy="3673700"/>
            <a:chOff x="7021316" y="1075925"/>
            <a:chExt cx="1662900" cy="3673700"/>
          </a:xfrm>
        </p:grpSpPr>
        <p:sp>
          <p:nvSpPr>
            <p:cNvPr id="1547" name="Google Shape;1547;p43"/>
            <p:cNvSpPr/>
            <p:nvPr/>
          </p:nvSpPr>
          <p:spPr>
            <a:xfrm>
              <a:off x="7021316" y="1075925"/>
              <a:ext cx="1662900" cy="32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7021316" y="4427425"/>
              <a:ext cx="1662900" cy="32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5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3"/>
            <p:cNvSpPr txBox="1"/>
            <p:nvPr/>
          </p:nvSpPr>
          <p:spPr>
            <a:xfrm>
              <a:off x="7248525" y="1415813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0" name="Google Shape;1550;p43"/>
          <p:cNvSpPr/>
          <p:nvPr/>
        </p:nvSpPr>
        <p:spPr>
          <a:xfrm>
            <a:off x="486800" y="2893225"/>
            <a:ext cx="8211225" cy="1543050"/>
          </a:xfrm>
          <a:custGeom>
            <a:rect b="b" l="l" r="r" t="t"/>
            <a:pathLst>
              <a:path extrusionOk="0" h="61722" w="328449">
                <a:moveTo>
                  <a:pt x="0" y="60252"/>
                </a:moveTo>
                <a:lnTo>
                  <a:pt x="65763" y="39678"/>
                </a:lnTo>
                <a:lnTo>
                  <a:pt x="130792" y="7348"/>
                </a:lnTo>
                <a:lnTo>
                  <a:pt x="196555" y="0"/>
                </a:lnTo>
                <a:lnTo>
                  <a:pt x="261584" y="23513"/>
                </a:lnTo>
                <a:lnTo>
                  <a:pt x="328449" y="61722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457200" y="1839475"/>
            <a:ext cx="1309250" cy="2318100"/>
            <a:chOff x="457200" y="1839475"/>
            <a:chExt cx="1309250" cy="2318100"/>
          </a:xfrm>
        </p:grpSpPr>
        <p:sp>
          <p:nvSpPr>
            <p:cNvPr id="200" name="Google Shape;200;p17"/>
            <p:cNvSpPr/>
            <p:nvPr/>
          </p:nvSpPr>
          <p:spPr>
            <a:xfrm rot="5400000">
              <a:off x="-47200" y="2343925"/>
              <a:ext cx="2318100" cy="13092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457200" y="3142325"/>
              <a:ext cx="13092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457200" y="2831000"/>
              <a:ext cx="13092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POLITICAL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 rot="5400000">
              <a:off x="793214" y="1984925"/>
              <a:ext cx="637200" cy="6828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770435" y="2071525"/>
              <a:ext cx="682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4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</a:t>
              </a:r>
              <a:endParaRPr b="1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" name="Google Shape;205;p17"/>
          <p:cNvGrpSpPr/>
          <p:nvPr/>
        </p:nvGrpSpPr>
        <p:grpSpPr>
          <a:xfrm>
            <a:off x="1841750" y="1839475"/>
            <a:ext cx="1309250" cy="2318100"/>
            <a:chOff x="1841750" y="1839475"/>
            <a:chExt cx="1309250" cy="2318100"/>
          </a:xfrm>
        </p:grpSpPr>
        <p:sp>
          <p:nvSpPr>
            <p:cNvPr id="206" name="Google Shape;206;p17"/>
            <p:cNvSpPr/>
            <p:nvPr/>
          </p:nvSpPr>
          <p:spPr>
            <a:xfrm rot="5400000">
              <a:off x="1337350" y="2343925"/>
              <a:ext cx="2318100" cy="13092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1841750" y="3142325"/>
              <a:ext cx="13092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1841750" y="2831000"/>
              <a:ext cx="13092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ECONOMIC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 rot="5400000">
              <a:off x="2177764" y="1984925"/>
              <a:ext cx="637200" cy="6828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2154985" y="2071525"/>
              <a:ext cx="682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3226300" y="1839475"/>
            <a:ext cx="1309250" cy="2318100"/>
            <a:chOff x="3226300" y="1839475"/>
            <a:chExt cx="1309250" cy="2318100"/>
          </a:xfrm>
        </p:grpSpPr>
        <p:sp>
          <p:nvSpPr>
            <p:cNvPr id="212" name="Google Shape;212;p17"/>
            <p:cNvSpPr/>
            <p:nvPr/>
          </p:nvSpPr>
          <p:spPr>
            <a:xfrm rot="5400000">
              <a:off x="2721900" y="2343925"/>
              <a:ext cx="2318100" cy="13092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3226300" y="3142325"/>
              <a:ext cx="13092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3226300" y="2831000"/>
              <a:ext cx="13092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 rot="5400000">
              <a:off x="3562314" y="1984925"/>
              <a:ext cx="637200" cy="6828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3539535" y="2071525"/>
              <a:ext cx="682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4610850" y="1839475"/>
            <a:ext cx="1309250" cy="2318100"/>
            <a:chOff x="4610850" y="1839475"/>
            <a:chExt cx="1309250" cy="2318100"/>
          </a:xfrm>
        </p:grpSpPr>
        <p:sp>
          <p:nvSpPr>
            <p:cNvPr id="218" name="Google Shape;218;p17"/>
            <p:cNvSpPr/>
            <p:nvPr/>
          </p:nvSpPr>
          <p:spPr>
            <a:xfrm rot="5400000">
              <a:off x="4106450" y="2343925"/>
              <a:ext cx="2318100" cy="13092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4610850" y="3142325"/>
              <a:ext cx="13092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is a ringed planet and a super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4610850" y="2831000"/>
              <a:ext cx="13092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TECHNOLOGICAL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 rot="5400000">
              <a:off x="4946864" y="1984925"/>
              <a:ext cx="637200" cy="6828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4924085" y="2071525"/>
              <a:ext cx="682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5995400" y="1839475"/>
            <a:ext cx="1309250" cy="2318100"/>
            <a:chOff x="5995400" y="1839475"/>
            <a:chExt cx="1309250" cy="2318100"/>
          </a:xfrm>
        </p:grpSpPr>
        <p:sp>
          <p:nvSpPr>
            <p:cNvPr id="224" name="Google Shape;224;p17"/>
            <p:cNvSpPr/>
            <p:nvPr/>
          </p:nvSpPr>
          <p:spPr>
            <a:xfrm rot="5400000">
              <a:off x="5491000" y="2343925"/>
              <a:ext cx="2318100" cy="13092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5995400" y="3142325"/>
              <a:ext cx="13092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5995400" y="2831000"/>
              <a:ext cx="13092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ENVIRONMENTAL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 rot="5400000">
              <a:off x="6331414" y="1984925"/>
              <a:ext cx="637200" cy="6828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6308635" y="2071525"/>
              <a:ext cx="682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7379950" y="1839475"/>
            <a:ext cx="1309250" cy="2318100"/>
            <a:chOff x="7379950" y="1839475"/>
            <a:chExt cx="1309250" cy="2318100"/>
          </a:xfrm>
        </p:grpSpPr>
        <p:sp>
          <p:nvSpPr>
            <p:cNvPr id="230" name="Google Shape;230;p17"/>
            <p:cNvSpPr/>
            <p:nvPr/>
          </p:nvSpPr>
          <p:spPr>
            <a:xfrm rot="5400000">
              <a:off x="6875550" y="2343925"/>
              <a:ext cx="2318100" cy="13092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7379950" y="3142325"/>
              <a:ext cx="13092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7379950" y="2831000"/>
              <a:ext cx="13092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LEGAL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 rot="5400000">
              <a:off x="7715964" y="1984925"/>
              <a:ext cx="637200" cy="682800"/>
            </a:xfrm>
            <a:prstGeom prst="round2DiagRect">
              <a:avLst>
                <a:gd fmla="val 3493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7693185" y="2071525"/>
              <a:ext cx="682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1556" name="Google Shape;1556;p44"/>
          <p:cNvSpPr/>
          <p:nvPr/>
        </p:nvSpPr>
        <p:spPr>
          <a:xfrm>
            <a:off x="3727350" y="1239825"/>
            <a:ext cx="49572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4"/>
          <p:cNvSpPr txBox="1"/>
          <p:nvPr/>
        </p:nvSpPr>
        <p:spPr>
          <a:xfrm>
            <a:off x="4610100" y="1575150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4"/>
          <p:cNvSpPr/>
          <p:nvPr/>
        </p:nvSpPr>
        <p:spPr>
          <a:xfrm flipH="1">
            <a:off x="3458700" y="1239825"/>
            <a:ext cx="1001100" cy="34923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4"/>
          <p:cNvSpPr txBox="1"/>
          <p:nvPr/>
        </p:nvSpPr>
        <p:spPr>
          <a:xfrm flipH="1">
            <a:off x="3713200" y="1492759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</a:t>
            </a: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0" name="Google Shape;1560;p44"/>
          <p:cNvSpPr txBox="1"/>
          <p:nvPr/>
        </p:nvSpPr>
        <p:spPr>
          <a:xfrm>
            <a:off x="6172200" y="1306225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Decline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1" name="Google Shape;1561;p44"/>
          <p:cNvSpPr/>
          <p:nvPr/>
        </p:nvSpPr>
        <p:spPr>
          <a:xfrm>
            <a:off x="3099050" y="1954800"/>
            <a:ext cx="55854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4"/>
          <p:cNvSpPr txBox="1"/>
          <p:nvPr/>
        </p:nvSpPr>
        <p:spPr>
          <a:xfrm>
            <a:off x="4610100" y="229012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6172200" y="2021200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Reinvention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64" name="Google Shape;1564;p44"/>
          <p:cNvGrpSpPr/>
          <p:nvPr/>
        </p:nvGrpSpPr>
        <p:grpSpPr>
          <a:xfrm>
            <a:off x="8001000" y="2115360"/>
            <a:ext cx="350995" cy="349133"/>
            <a:chOff x="8001000" y="2115360"/>
            <a:chExt cx="350995" cy="349133"/>
          </a:xfrm>
        </p:grpSpPr>
        <p:sp>
          <p:nvSpPr>
            <p:cNvPr id="1565" name="Google Shape;1565;p44"/>
            <p:cNvSpPr/>
            <p:nvPr/>
          </p:nvSpPr>
          <p:spPr>
            <a:xfrm>
              <a:off x="8062434" y="2384412"/>
              <a:ext cx="21453" cy="21424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8001000" y="2157261"/>
              <a:ext cx="269082" cy="307231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8071742" y="2115360"/>
              <a:ext cx="125706" cy="63326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8288669" y="2259652"/>
              <a:ext cx="61464" cy="124790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8290531" y="2198218"/>
              <a:ext cx="61464" cy="40986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8295170" y="2394637"/>
              <a:ext cx="51240" cy="5124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1" name="Google Shape;1571;p44"/>
          <p:cNvSpPr/>
          <p:nvPr/>
        </p:nvSpPr>
        <p:spPr>
          <a:xfrm flipH="1">
            <a:off x="2704539" y="1872239"/>
            <a:ext cx="1001100" cy="28599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4"/>
          <p:cNvSpPr txBox="1"/>
          <p:nvPr/>
        </p:nvSpPr>
        <p:spPr>
          <a:xfrm flipH="1">
            <a:off x="2959050" y="2125532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</a:t>
            </a: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3" name="Google Shape;1573;p44"/>
          <p:cNvSpPr/>
          <p:nvPr/>
        </p:nvSpPr>
        <p:spPr>
          <a:xfrm>
            <a:off x="2306400" y="2669775"/>
            <a:ext cx="63780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4"/>
          <p:cNvSpPr txBox="1"/>
          <p:nvPr/>
        </p:nvSpPr>
        <p:spPr>
          <a:xfrm>
            <a:off x="4610100" y="2977078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44"/>
          <p:cNvSpPr txBox="1"/>
          <p:nvPr/>
        </p:nvSpPr>
        <p:spPr>
          <a:xfrm>
            <a:off x="6172200" y="2708155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Maturity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6" name="Google Shape;1576;p44"/>
          <p:cNvGrpSpPr/>
          <p:nvPr/>
        </p:nvGrpSpPr>
        <p:grpSpPr>
          <a:xfrm>
            <a:off x="8006870" y="2810380"/>
            <a:ext cx="339253" cy="339253"/>
            <a:chOff x="8006870" y="2810380"/>
            <a:chExt cx="339253" cy="339253"/>
          </a:xfrm>
        </p:grpSpPr>
        <p:sp>
          <p:nvSpPr>
            <p:cNvPr id="1577" name="Google Shape;1577;p44"/>
            <p:cNvSpPr/>
            <p:nvPr/>
          </p:nvSpPr>
          <p:spPr>
            <a:xfrm>
              <a:off x="8006870" y="2810380"/>
              <a:ext cx="339253" cy="339253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8110338" y="2935745"/>
              <a:ext cx="133849" cy="88541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79" name="Google Shape;1579;p44"/>
          <p:cNvSpPr/>
          <p:nvPr/>
        </p:nvSpPr>
        <p:spPr>
          <a:xfrm flipH="1">
            <a:off x="1958010" y="2496072"/>
            <a:ext cx="1001100" cy="2235900"/>
          </a:xfrm>
          <a:prstGeom prst="cube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 flipH="1">
            <a:off x="2208386" y="2777890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</a:t>
            </a: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1" name="Google Shape;1581;p44"/>
          <p:cNvSpPr/>
          <p:nvPr/>
        </p:nvSpPr>
        <p:spPr>
          <a:xfrm>
            <a:off x="1514400" y="3389925"/>
            <a:ext cx="71700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2" name="Google Shape;1582;p44"/>
          <p:cNvGrpSpPr/>
          <p:nvPr/>
        </p:nvGrpSpPr>
        <p:grpSpPr>
          <a:xfrm>
            <a:off x="8001279" y="3531062"/>
            <a:ext cx="350431" cy="339887"/>
            <a:chOff x="8001279" y="3531062"/>
            <a:chExt cx="350431" cy="339887"/>
          </a:xfrm>
        </p:grpSpPr>
        <p:sp>
          <p:nvSpPr>
            <p:cNvPr id="1583" name="Google Shape;1583;p44"/>
            <p:cNvSpPr/>
            <p:nvPr/>
          </p:nvSpPr>
          <p:spPr>
            <a:xfrm>
              <a:off x="8001279" y="3573449"/>
              <a:ext cx="314821" cy="297500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8081951" y="3531062"/>
              <a:ext cx="196937" cy="155553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8183940" y="3589467"/>
              <a:ext cx="167769" cy="176166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86" name="Google Shape;1586;p44"/>
          <p:cNvSpPr txBox="1"/>
          <p:nvPr/>
        </p:nvSpPr>
        <p:spPr>
          <a:xfrm>
            <a:off x="4610100" y="3698072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44"/>
          <p:cNvSpPr txBox="1"/>
          <p:nvPr/>
        </p:nvSpPr>
        <p:spPr>
          <a:xfrm>
            <a:off x="6172200" y="3429136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Growth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88" name="Google Shape;1588;p44"/>
          <p:cNvSpPr/>
          <p:nvPr/>
        </p:nvSpPr>
        <p:spPr>
          <a:xfrm flipH="1">
            <a:off x="1207353" y="2986227"/>
            <a:ext cx="1001100" cy="17457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4"/>
          <p:cNvSpPr txBox="1"/>
          <p:nvPr/>
        </p:nvSpPr>
        <p:spPr>
          <a:xfrm flipH="1">
            <a:off x="1458338" y="3246525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</a:t>
            </a: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0" name="Google Shape;1590;p44"/>
          <p:cNvSpPr/>
          <p:nvPr/>
        </p:nvSpPr>
        <p:spPr>
          <a:xfrm>
            <a:off x="703200" y="4116925"/>
            <a:ext cx="7980900" cy="615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4"/>
          <p:cNvSpPr txBox="1"/>
          <p:nvPr/>
        </p:nvSpPr>
        <p:spPr>
          <a:xfrm>
            <a:off x="4610100" y="443992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44"/>
          <p:cNvSpPr txBox="1"/>
          <p:nvPr/>
        </p:nvSpPr>
        <p:spPr>
          <a:xfrm>
            <a:off x="6172200" y="4165127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93" name="Google Shape;1593;p44"/>
          <p:cNvGrpSpPr/>
          <p:nvPr/>
        </p:nvGrpSpPr>
        <p:grpSpPr>
          <a:xfrm>
            <a:off x="8006204" y="4320468"/>
            <a:ext cx="340573" cy="339271"/>
            <a:chOff x="8006204" y="4320468"/>
            <a:chExt cx="340573" cy="339271"/>
          </a:xfrm>
        </p:grpSpPr>
        <p:sp>
          <p:nvSpPr>
            <p:cNvPr id="1594" name="Google Shape;1594;p44"/>
            <p:cNvSpPr/>
            <p:nvPr/>
          </p:nvSpPr>
          <p:spPr>
            <a:xfrm>
              <a:off x="8072301" y="4492005"/>
              <a:ext cx="102306" cy="101461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8174589" y="4576813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8267196" y="4320468"/>
              <a:ext cx="79581" cy="78947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8191452" y="4413339"/>
              <a:ext cx="64355" cy="59391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8099268" y="4328794"/>
              <a:ext cx="238443" cy="238496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8169291" y="4560690"/>
              <a:ext cx="76712" cy="78331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8026235" y="4419430"/>
              <a:ext cx="80373" cy="7731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8006204" y="4540341"/>
              <a:ext cx="120278" cy="119398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2" name="Google Shape;1602;p44"/>
          <p:cNvSpPr/>
          <p:nvPr/>
        </p:nvSpPr>
        <p:spPr>
          <a:xfrm flipH="1">
            <a:off x="457300" y="3619427"/>
            <a:ext cx="1001100" cy="11127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4"/>
          <p:cNvSpPr txBox="1"/>
          <p:nvPr/>
        </p:nvSpPr>
        <p:spPr>
          <a:xfrm flipH="1">
            <a:off x="690107" y="3882152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</a:t>
            </a:r>
            <a:r>
              <a:rPr b="1" lang="en-GB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04" name="Google Shape;1604;p44"/>
          <p:cNvGrpSpPr/>
          <p:nvPr/>
        </p:nvGrpSpPr>
        <p:grpSpPr>
          <a:xfrm>
            <a:off x="8007330" y="1364899"/>
            <a:ext cx="338316" cy="349619"/>
            <a:chOff x="8007330" y="1364899"/>
            <a:chExt cx="338316" cy="349619"/>
          </a:xfrm>
        </p:grpSpPr>
        <p:sp>
          <p:nvSpPr>
            <p:cNvPr id="1605" name="Google Shape;1605;p44"/>
            <p:cNvSpPr/>
            <p:nvPr/>
          </p:nvSpPr>
          <p:spPr>
            <a:xfrm flipH="1">
              <a:off x="8252576" y="1491664"/>
              <a:ext cx="93070" cy="222854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6" name="Google Shape;1606;p44"/>
            <p:cNvSpPr/>
            <p:nvPr/>
          </p:nvSpPr>
          <p:spPr>
            <a:xfrm flipH="1">
              <a:off x="8129939" y="1428335"/>
              <a:ext cx="92011" cy="286183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7" name="Google Shape;1607;p44"/>
            <p:cNvSpPr/>
            <p:nvPr/>
          </p:nvSpPr>
          <p:spPr>
            <a:xfrm flipH="1">
              <a:off x="8007330" y="1364899"/>
              <a:ext cx="91984" cy="349619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1613" name="Google Shape;1613;p45"/>
          <p:cNvGrpSpPr/>
          <p:nvPr/>
        </p:nvGrpSpPr>
        <p:grpSpPr>
          <a:xfrm>
            <a:off x="6144625" y="2774424"/>
            <a:ext cx="2556000" cy="757274"/>
            <a:chOff x="6144625" y="2774424"/>
            <a:chExt cx="2556000" cy="757274"/>
          </a:xfrm>
        </p:grpSpPr>
        <p:cxnSp>
          <p:nvCxnSpPr>
            <p:cNvPr id="1614" name="Google Shape;1614;p45"/>
            <p:cNvCxnSpPr>
              <a:stCxn id="1615" idx="1"/>
            </p:cNvCxnSpPr>
            <p:nvPr/>
          </p:nvCxnSpPr>
          <p:spPr>
            <a:xfrm rot="10800000">
              <a:off x="6144625" y="2878674"/>
              <a:ext cx="76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  <p:sp>
          <p:nvSpPr>
            <p:cNvPr id="1616" name="Google Shape;1616;p45"/>
            <p:cNvSpPr txBox="1"/>
            <p:nvPr/>
          </p:nvSpPr>
          <p:spPr>
            <a:xfrm>
              <a:off x="6911425" y="2964998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5" name="Google Shape;1615;p45"/>
            <p:cNvSpPr txBox="1"/>
            <p:nvPr/>
          </p:nvSpPr>
          <p:spPr>
            <a:xfrm>
              <a:off x="6911425" y="2774424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Information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7" name="Google Shape;1617;p45"/>
          <p:cNvGrpSpPr/>
          <p:nvPr/>
        </p:nvGrpSpPr>
        <p:grpSpPr>
          <a:xfrm>
            <a:off x="4578910" y="3982946"/>
            <a:ext cx="4121715" cy="755789"/>
            <a:chOff x="4578910" y="3982946"/>
            <a:chExt cx="4121715" cy="755789"/>
          </a:xfrm>
        </p:grpSpPr>
        <p:sp>
          <p:nvSpPr>
            <p:cNvPr id="1618" name="Google Shape;1618;p45"/>
            <p:cNvSpPr txBox="1"/>
            <p:nvPr/>
          </p:nvSpPr>
          <p:spPr>
            <a:xfrm>
              <a:off x="6911425" y="4172035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9" name="Google Shape;1619;p45"/>
            <p:cNvSpPr txBox="1"/>
            <p:nvPr/>
          </p:nvSpPr>
          <p:spPr>
            <a:xfrm>
              <a:off x="6911425" y="3982946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Knowledge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20" name="Google Shape;1620;p45"/>
            <p:cNvCxnSpPr>
              <a:stCxn id="1621" idx="2"/>
              <a:endCxn id="1619" idx="1"/>
            </p:cNvCxnSpPr>
            <p:nvPr/>
          </p:nvCxnSpPr>
          <p:spPr>
            <a:xfrm rot="-5400000">
              <a:off x="5725960" y="2940133"/>
              <a:ext cx="38400" cy="2332500"/>
            </a:xfrm>
            <a:prstGeom prst="bentConnector4">
              <a:avLst>
                <a:gd fmla="val -620117" name="adj1"/>
                <a:gd fmla="val 56997" name="adj2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622" name="Google Shape;1622;p45"/>
          <p:cNvGrpSpPr/>
          <p:nvPr/>
        </p:nvGrpSpPr>
        <p:grpSpPr>
          <a:xfrm>
            <a:off x="5590225" y="1561217"/>
            <a:ext cx="3110400" cy="761958"/>
            <a:chOff x="5590225" y="1561217"/>
            <a:chExt cx="3110400" cy="761958"/>
          </a:xfrm>
        </p:grpSpPr>
        <p:sp>
          <p:nvSpPr>
            <p:cNvPr id="1623" name="Google Shape;1623;p45"/>
            <p:cNvSpPr txBox="1"/>
            <p:nvPr/>
          </p:nvSpPr>
          <p:spPr>
            <a:xfrm>
              <a:off x="6911425" y="1756476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4" name="Google Shape;1624;p45"/>
            <p:cNvSpPr txBox="1"/>
            <p:nvPr/>
          </p:nvSpPr>
          <p:spPr>
            <a:xfrm>
              <a:off x="6911425" y="1561217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Structure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25" name="Google Shape;1625;p45"/>
            <p:cNvCxnSpPr>
              <a:stCxn id="1624" idx="1"/>
            </p:cNvCxnSpPr>
            <p:nvPr/>
          </p:nvCxnSpPr>
          <p:spPr>
            <a:xfrm rot="10800000">
              <a:off x="5590225" y="1665467"/>
              <a:ext cx="132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626" name="Google Shape;1626;p45"/>
          <p:cNvGrpSpPr/>
          <p:nvPr/>
        </p:nvGrpSpPr>
        <p:grpSpPr>
          <a:xfrm>
            <a:off x="459273" y="2469624"/>
            <a:ext cx="2635502" cy="757274"/>
            <a:chOff x="459273" y="2469624"/>
            <a:chExt cx="2635502" cy="757274"/>
          </a:xfrm>
        </p:grpSpPr>
        <p:sp>
          <p:nvSpPr>
            <p:cNvPr id="1627" name="Google Shape;1627;p45"/>
            <p:cNvSpPr txBox="1"/>
            <p:nvPr/>
          </p:nvSpPr>
          <p:spPr>
            <a:xfrm>
              <a:off x="459273" y="2660198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8" name="Google Shape;1628;p45"/>
            <p:cNvSpPr txBox="1"/>
            <p:nvPr/>
          </p:nvSpPr>
          <p:spPr>
            <a:xfrm>
              <a:off x="459275" y="2469624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Capacity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29" name="Google Shape;1629;p45"/>
            <p:cNvCxnSpPr>
              <a:stCxn id="1628" idx="3"/>
            </p:cNvCxnSpPr>
            <p:nvPr/>
          </p:nvCxnSpPr>
          <p:spPr>
            <a:xfrm>
              <a:off x="2246375" y="2573874"/>
              <a:ext cx="84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630" name="Google Shape;1630;p45"/>
          <p:cNvGrpSpPr/>
          <p:nvPr/>
        </p:nvGrpSpPr>
        <p:grpSpPr>
          <a:xfrm>
            <a:off x="457200" y="3678146"/>
            <a:ext cx="3028175" cy="755789"/>
            <a:chOff x="457200" y="3678146"/>
            <a:chExt cx="3028175" cy="755789"/>
          </a:xfrm>
        </p:grpSpPr>
        <p:sp>
          <p:nvSpPr>
            <p:cNvPr id="1631" name="Google Shape;1631;p45"/>
            <p:cNvSpPr txBox="1"/>
            <p:nvPr/>
          </p:nvSpPr>
          <p:spPr>
            <a:xfrm>
              <a:off x="457200" y="3867235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2" name="Google Shape;1632;p45"/>
            <p:cNvSpPr txBox="1"/>
            <p:nvPr/>
          </p:nvSpPr>
          <p:spPr>
            <a:xfrm>
              <a:off x="459275" y="3678146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Motives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33" name="Google Shape;1633;p45"/>
            <p:cNvCxnSpPr>
              <a:stCxn id="1632" idx="3"/>
            </p:cNvCxnSpPr>
            <p:nvPr/>
          </p:nvCxnSpPr>
          <p:spPr>
            <a:xfrm>
              <a:off x="2246375" y="3782396"/>
              <a:ext cx="123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634" name="Google Shape;1634;p45"/>
          <p:cNvGrpSpPr/>
          <p:nvPr/>
        </p:nvGrpSpPr>
        <p:grpSpPr>
          <a:xfrm>
            <a:off x="459273" y="1256417"/>
            <a:ext cx="4119612" cy="761958"/>
            <a:chOff x="459273" y="1256417"/>
            <a:chExt cx="4119612" cy="761958"/>
          </a:xfrm>
        </p:grpSpPr>
        <p:sp>
          <p:nvSpPr>
            <p:cNvPr id="1635" name="Google Shape;1635;p45"/>
            <p:cNvSpPr txBox="1"/>
            <p:nvPr/>
          </p:nvSpPr>
          <p:spPr>
            <a:xfrm>
              <a:off x="459273" y="1451676"/>
              <a:ext cx="17871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6" name="Google Shape;1636;p45"/>
            <p:cNvSpPr txBox="1"/>
            <p:nvPr/>
          </p:nvSpPr>
          <p:spPr>
            <a:xfrm>
              <a:off x="459275" y="1256417"/>
              <a:ext cx="1787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Resources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37" name="Google Shape;1637;p45"/>
            <p:cNvCxnSpPr/>
            <p:nvPr/>
          </p:nvCxnSpPr>
          <p:spPr>
            <a:xfrm flipH="1" rot="5400000">
              <a:off x="3393435" y="212133"/>
              <a:ext cx="38400" cy="2332500"/>
            </a:xfrm>
            <a:prstGeom prst="bentConnector4">
              <a:avLst>
                <a:gd fmla="val 964278" name="adj1"/>
                <a:gd fmla="val 68122" name="adj2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638" name="Google Shape;1638;p45"/>
          <p:cNvGrpSpPr/>
          <p:nvPr/>
        </p:nvGrpSpPr>
        <p:grpSpPr>
          <a:xfrm>
            <a:off x="2721929" y="1154623"/>
            <a:ext cx="3700141" cy="3253524"/>
            <a:chOff x="2721929" y="1154623"/>
            <a:chExt cx="3700141" cy="3253524"/>
          </a:xfrm>
        </p:grpSpPr>
        <p:sp>
          <p:nvSpPr>
            <p:cNvPr id="1639" name="Google Shape;1639;p45"/>
            <p:cNvSpPr/>
            <p:nvPr/>
          </p:nvSpPr>
          <p:spPr>
            <a:xfrm>
              <a:off x="4574593" y="2778489"/>
              <a:ext cx="559" cy="621"/>
            </a:xfrm>
            <a:custGeom>
              <a:rect b="b" l="l" r="r" t="t"/>
              <a:pathLst>
                <a:path extrusionOk="0" h="40" w="36">
                  <a:moveTo>
                    <a:pt x="0" y="1"/>
                  </a:moveTo>
                  <a:lnTo>
                    <a:pt x="36" y="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7F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4574593" y="2778489"/>
              <a:ext cx="559" cy="621"/>
            </a:xfrm>
            <a:custGeom>
              <a:rect b="b" l="l" r="r" t="t"/>
              <a:pathLst>
                <a:path extrusionOk="0" h="40" w="36">
                  <a:moveTo>
                    <a:pt x="0" y="1"/>
                  </a:moveTo>
                  <a:lnTo>
                    <a:pt x="36" y="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4923201" y="1154623"/>
              <a:ext cx="1497115" cy="1781222"/>
            </a:xfrm>
            <a:custGeom>
              <a:rect b="b" l="l" r="r" t="t"/>
              <a:pathLst>
                <a:path extrusionOk="0" h="114714" w="96417">
                  <a:moveTo>
                    <a:pt x="35815" y="0"/>
                  </a:moveTo>
                  <a:lnTo>
                    <a:pt x="14958" y="37483"/>
                  </a:lnTo>
                  <a:cubicBezTo>
                    <a:pt x="18075" y="39190"/>
                    <a:pt x="20228" y="42494"/>
                    <a:pt x="20228" y="46280"/>
                  </a:cubicBezTo>
                  <a:cubicBezTo>
                    <a:pt x="20228" y="51808"/>
                    <a:pt x="15736" y="56300"/>
                    <a:pt x="10208" y="56300"/>
                  </a:cubicBezTo>
                  <a:cubicBezTo>
                    <a:pt x="8388" y="56300"/>
                    <a:pt x="6680" y="55816"/>
                    <a:pt x="5235" y="54999"/>
                  </a:cubicBezTo>
                  <a:lnTo>
                    <a:pt x="0" y="64352"/>
                  </a:lnTo>
                  <a:cubicBezTo>
                    <a:pt x="14884" y="71700"/>
                    <a:pt x="25162" y="86915"/>
                    <a:pt x="25385" y="104581"/>
                  </a:cubicBezTo>
                  <a:lnTo>
                    <a:pt x="35518" y="104581"/>
                  </a:lnTo>
                  <a:lnTo>
                    <a:pt x="35518" y="104693"/>
                  </a:lnTo>
                  <a:cubicBezTo>
                    <a:pt x="35518" y="110222"/>
                    <a:pt x="40007" y="114713"/>
                    <a:pt x="45538" y="114713"/>
                  </a:cubicBezTo>
                  <a:cubicBezTo>
                    <a:pt x="51066" y="114713"/>
                    <a:pt x="55558" y="110222"/>
                    <a:pt x="55558" y="104693"/>
                  </a:cubicBezTo>
                  <a:lnTo>
                    <a:pt x="55558" y="104581"/>
                  </a:lnTo>
                  <a:lnTo>
                    <a:pt x="96416" y="104581"/>
                  </a:lnTo>
                  <a:lnTo>
                    <a:pt x="3696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5"/>
            <p:cNvSpPr txBox="1"/>
            <p:nvPr/>
          </p:nvSpPr>
          <p:spPr>
            <a:xfrm>
              <a:off x="5238537" y="2044049"/>
              <a:ext cx="6528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4926105" y="2778489"/>
              <a:ext cx="1495966" cy="1629658"/>
            </a:xfrm>
            <a:custGeom>
              <a:rect b="b" l="l" r="r" t="t"/>
              <a:pathLst>
                <a:path extrusionOk="0" h="104953" w="96343">
                  <a:moveTo>
                    <a:pt x="25198" y="1"/>
                  </a:moveTo>
                  <a:lnTo>
                    <a:pt x="25198" y="594"/>
                  </a:lnTo>
                  <a:cubicBezTo>
                    <a:pt x="25198" y="18298"/>
                    <a:pt x="15068" y="33662"/>
                    <a:pt x="297" y="41194"/>
                  </a:cubicBezTo>
                  <a:lnTo>
                    <a:pt x="4305" y="48358"/>
                  </a:lnTo>
                  <a:cubicBezTo>
                    <a:pt x="1708" y="50175"/>
                    <a:pt x="0" y="53183"/>
                    <a:pt x="0" y="56597"/>
                  </a:cubicBezTo>
                  <a:cubicBezTo>
                    <a:pt x="0" y="62125"/>
                    <a:pt x="4489" y="66617"/>
                    <a:pt x="10021" y="66617"/>
                  </a:cubicBezTo>
                  <a:cubicBezTo>
                    <a:pt x="11431" y="66617"/>
                    <a:pt x="12767" y="66320"/>
                    <a:pt x="13990" y="65762"/>
                  </a:cubicBezTo>
                  <a:lnTo>
                    <a:pt x="35812" y="104952"/>
                  </a:lnTo>
                  <a:lnTo>
                    <a:pt x="36777" y="104952"/>
                  </a:lnTo>
                  <a:lnTo>
                    <a:pt x="96342" y="188"/>
                  </a:lnTo>
                  <a:lnTo>
                    <a:pt x="96229" y="1"/>
                  </a:lnTo>
                  <a:lnTo>
                    <a:pt x="55371" y="1"/>
                  </a:lnTo>
                  <a:lnTo>
                    <a:pt x="55371" y="113"/>
                  </a:lnTo>
                  <a:cubicBezTo>
                    <a:pt x="55371" y="5642"/>
                    <a:pt x="50879" y="10133"/>
                    <a:pt x="45351" y="10133"/>
                  </a:cubicBezTo>
                  <a:cubicBezTo>
                    <a:pt x="39820" y="10133"/>
                    <a:pt x="35331" y="5642"/>
                    <a:pt x="35331" y="113"/>
                  </a:cubicBezTo>
                  <a:lnTo>
                    <a:pt x="3533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 txBox="1"/>
            <p:nvPr/>
          </p:nvSpPr>
          <p:spPr>
            <a:xfrm>
              <a:off x="5238537" y="3214962"/>
              <a:ext cx="6528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3668129" y="3387617"/>
              <a:ext cx="1814047" cy="1020529"/>
            </a:xfrm>
            <a:custGeom>
              <a:rect b="b" l="l" r="r" t="t"/>
              <a:pathLst>
                <a:path extrusionOk="0" h="65724" w="116828">
                  <a:moveTo>
                    <a:pt x="36592" y="0"/>
                  </a:moveTo>
                  <a:lnTo>
                    <a:pt x="31916" y="8349"/>
                  </a:lnTo>
                  <a:cubicBezTo>
                    <a:pt x="30619" y="7719"/>
                    <a:pt x="29096" y="7348"/>
                    <a:pt x="27537" y="7348"/>
                  </a:cubicBezTo>
                  <a:cubicBezTo>
                    <a:pt x="21970" y="7348"/>
                    <a:pt x="17517" y="11837"/>
                    <a:pt x="17517" y="17368"/>
                  </a:cubicBezTo>
                  <a:cubicBezTo>
                    <a:pt x="17517" y="20931"/>
                    <a:pt x="19373" y="24084"/>
                    <a:pt x="22193" y="25830"/>
                  </a:cubicBezTo>
                  <a:lnTo>
                    <a:pt x="0" y="65723"/>
                  </a:lnTo>
                  <a:lnTo>
                    <a:pt x="116828" y="65723"/>
                  </a:lnTo>
                  <a:lnTo>
                    <a:pt x="95006" y="26533"/>
                  </a:lnTo>
                  <a:cubicBezTo>
                    <a:pt x="93783" y="27091"/>
                    <a:pt x="92447" y="27388"/>
                    <a:pt x="91037" y="27388"/>
                  </a:cubicBezTo>
                  <a:cubicBezTo>
                    <a:pt x="85505" y="27388"/>
                    <a:pt x="81016" y="22896"/>
                    <a:pt x="81016" y="17368"/>
                  </a:cubicBezTo>
                  <a:cubicBezTo>
                    <a:pt x="81016" y="13954"/>
                    <a:pt x="82724" y="10946"/>
                    <a:pt x="85321" y="9129"/>
                  </a:cubicBezTo>
                  <a:lnTo>
                    <a:pt x="81313" y="1965"/>
                  </a:lnTo>
                  <a:cubicBezTo>
                    <a:pt x="75114" y="5121"/>
                    <a:pt x="68102" y="6864"/>
                    <a:pt x="60715" y="6864"/>
                  </a:cubicBezTo>
                  <a:cubicBezTo>
                    <a:pt x="51847" y="6864"/>
                    <a:pt x="43569" y="4341"/>
                    <a:pt x="3659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 txBox="1"/>
            <p:nvPr/>
          </p:nvSpPr>
          <p:spPr>
            <a:xfrm>
              <a:off x="4252510" y="3855883"/>
              <a:ext cx="6528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2723669" y="1154623"/>
              <a:ext cx="1527083" cy="1623881"/>
            </a:xfrm>
            <a:custGeom>
              <a:rect b="b" l="l" r="r" t="t"/>
              <a:pathLst>
                <a:path extrusionOk="0" h="104581" w="98347">
                  <a:moveTo>
                    <a:pt x="59489" y="0"/>
                  </a:moveTo>
                  <a:lnTo>
                    <a:pt x="1" y="104581"/>
                  </a:lnTo>
                  <a:lnTo>
                    <a:pt x="45797" y="104581"/>
                  </a:lnTo>
                  <a:cubicBezTo>
                    <a:pt x="45832" y="99088"/>
                    <a:pt x="50286" y="94673"/>
                    <a:pt x="55778" y="94673"/>
                  </a:cubicBezTo>
                  <a:cubicBezTo>
                    <a:pt x="61309" y="94673"/>
                    <a:pt x="65763" y="99088"/>
                    <a:pt x="65798" y="104581"/>
                  </a:cubicBezTo>
                  <a:lnTo>
                    <a:pt x="76005" y="104581"/>
                  </a:lnTo>
                  <a:cubicBezTo>
                    <a:pt x="76228" y="88364"/>
                    <a:pt x="84912" y="74188"/>
                    <a:pt x="97901" y="66281"/>
                  </a:cubicBezTo>
                  <a:lnTo>
                    <a:pt x="91963" y="55632"/>
                  </a:lnTo>
                  <a:cubicBezTo>
                    <a:pt x="95710" y="54183"/>
                    <a:pt x="98347" y="50546"/>
                    <a:pt x="98347" y="46280"/>
                  </a:cubicBezTo>
                  <a:cubicBezTo>
                    <a:pt x="98347" y="40749"/>
                    <a:pt x="93893" y="36260"/>
                    <a:pt x="88362" y="36260"/>
                  </a:cubicBezTo>
                  <a:cubicBezTo>
                    <a:pt x="86061" y="36260"/>
                    <a:pt x="83983" y="37037"/>
                    <a:pt x="82314" y="38299"/>
                  </a:cubicBezTo>
                  <a:lnTo>
                    <a:pt x="6097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 txBox="1"/>
            <p:nvPr/>
          </p:nvSpPr>
          <p:spPr>
            <a:xfrm>
              <a:off x="3241832" y="2044049"/>
              <a:ext cx="6528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2721929" y="2624658"/>
              <a:ext cx="1514397" cy="1783489"/>
            </a:xfrm>
            <a:custGeom>
              <a:rect b="b" l="l" r="r" t="t"/>
              <a:pathLst>
                <a:path extrusionOk="0" h="114860" w="97530">
                  <a:moveTo>
                    <a:pt x="55890" y="0"/>
                  </a:moveTo>
                  <a:cubicBezTo>
                    <a:pt x="50398" y="0"/>
                    <a:pt x="45944" y="4415"/>
                    <a:pt x="45909" y="9908"/>
                  </a:cubicBezTo>
                  <a:lnTo>
                    <a:pt x="113" y="9908"/>
                  </a:lnTo>
                  <a:lnTo>
                    <a:pt x="0" y="10095"/>
                  </a:lnTo>
                  <a:lnTo>
                    <a:pt x="59601" y="114859"/>
                  </a:lnTo>
                  <a:lnTo>
                    <a:pt x="60937" y="114859"/>
                  </a:lnTo>
                  <a:lnTo>
                    <a:pt x="83130" y="74966"/>
                  </a:lnTo>
                  <a:cubicBezTo>
                    <a:pt x="80310" y="73220"/>
                    <a:pt x="78454" y="70067"/>
                    <a:pt x="78454" y="66504"/>
                  </a:cubicBezTo>
                  <a:cubicBezTo>
                    <a:pt x="78454" y="60973"/>
                    <a:pt x="82907" y="56484"/>
                    <a:pt x="88474" y="56484"/>
                  </a:cubicBezTo>
                  <a:cubicBezTo>
                    <a:pt x="90033" y="56484"/>
                    <a:pt x="91556" y="56855"/>
                    <a:pt x="92853" y="57485"/>
                  </a:cubicBezTo>
                  <a:lnTo>
                    <a:pt x="97529" y="49136"/>
                  </a:lnTo>
                  <a:cubicBezTo>
                    <a:pt x="84689" y="41081"/>
                    <a:pt x="76117" y="26795"/>
                    <a:pt x="76117" y="10501"/>
                  </a:cubicBezTo>
                  <a:lnTo>
                    <a:pt x="76117" y="9908"/>
                  </a:lnTo>
                  <a:lnTo>
                    <a:pt x="65910" y="9908"/>
                  </a:lnTo>
                  <a:cubicBezTo>
                    <a:pt x="65875" y="4415"/>
                    <a:pt x="61421" y="0"/>
                    <a:pt x="5589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 txBox="1"/>
            <p:nvPr/>
          </p:nvSpPr>
          <p:spPr>
            <a:xfrm>
              <a:off x="3241832" y="3214962"/>
              <a:ext cx="6528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3670427" y="1154623"/>
              <a:ext cx="1808892" cy="1029194"/>
            </a:xfrm>
            <a:custGeom>
              <a:rect b="b" l="l" r="r" t="t"/>
              <a:pathLst>
                <a:path extrusionOk="0" h="66282" w="116496">
                  <a:moveTo>
                    <a:pt x="1" y="0"/>
                  </a:moveTo>
                  <a:lnTo>
                    <a:pt x="21341" y="38299"/>
                  </a:lnTo>
                  <a:cubicBezTo>
                    <a:pt x="23010" y="37037"/>
                    <a:pt x="25088" y="36260"/>
                    <a:pt x="27389" y="36260"/>
                  </a:cubicBezTo>
                  <a:cubicBezTo>
                    <a:pt x="32920" y="36260"/>
                    <a:pt x="37374" y="40749"/>
                    <a:pt x="37374" y="46280"/>
                  </a:cubicBezTo>
                  <a:cubicBezTo>
                    <a:pt x="37374" y="50546"/>
                    <a:pt x="34737" y="54183"/>
                    <a:pt x="30990" y="55632"/>
                  </a:cubicBezTo>
                  <a:lnTo>
                    <a:pt x="36928" y="66281"/>
                  </a:lnTo>
                  <a:cubicBezTo>
                    <a:pt x="43792" y="62089"/>
                    <a:pt x="51883" y="59675"/>
                    <a:pt x="60567" y="59675"/>
                  </a:cubicBezTo>
                  <a:cubicBezTo>
                    <a:pt x="67767" y="59675"/>
                    <a:pt x="74595" y="61347"/>
                    <a:pt x="80681" y="64352"/>
                  </a:cubicBezTo>
                  <a:lnTo>
                    <a:pt x="85916" y="54999"/>
                  </a:lnTo>
                  <a:cubicBezTo>
                    <a:pt x="87361" y="55816"/>
                    <a:pt x="89069" y="56300"/>
                    <a:pt x="90889" y="56300"/>
                  </a:cubicBezTo>
                  <a:cubicBezTo>
                    <a:pt x="96417" y="56300"/>
                    <a:pt x="100909" y="51808"/>
                    <a:pt x="100909" y="46280"/>
                  </a:cubicBezTo>
                  <a:cubicBezTo>
                    <a:pt x="100909" y="42494"/>
                    <a:pt x="98756" y="39190"/>
                    <a:pt x="95639" y="37483"/>
                  </a:cubicBezTo>
                  <a:lnTo>
                    <a:pt x="1164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 txBox="1"/>
            <p:nvPr/>
          </p:nvSpPr>
          <p:spPr>
            <a:xfrm>
              <a:off x="4252510" y="1452430"/>
              <a:ext cx="6528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3903836" y="2081226"/>
              <a:ext cx="1413530" cy="1412987"/>
            </a:xfrm>
            <a:custGeom>
              <a:rect b="b" l="l" r="r" t="t"/>
              <a:pathLst>
                <a:path extrusionOk="0" h="90999" w="91034">
                  <a:moveTo>
                    <a:pt x="43234" y="44906"/>
                  </a:moveTo>
                  <a:lnTo>
                    <a:pt x="43234" y="44944"/>
                  </a:lnTo>
                  <a:lnTo>
                    <a:pt x="43198" y="44906"/>
                  </a:lnTo>
                  <a:close/>
                  <a:moveTo>
                    <a:pt x="45535" y="0"/>
                  </a:moveTo>
                  <a:cubicBezTo>
                    <a:pt x="36851" y="0"/>
                    <a:pt x="28760" y="2414"/>
                    <a:pt x="21896" y="6606"/>
                  </a:cubicBezTo>
                  <a:cubicBezTo>
                    <a:pt x="8907" y="14513"/>
                    <a:pt x="223" y="28689"/>
                    <a:pt x="0" y="44906"/>
                  </a:cubicBezTo>
                  <a:lnTo>
                    <a:pt x="0" y="45499"/>
                  </a:lnTo>
                  <a:cubicBezTo>
                    <a:pt x="0" y="61793"/>
                    <a:pt x="8572" y="76079"/>
                    <a:pt x="21412" y="84134"/>
                  </a:cubicBezTo>
                  <a:cubicBezTo>
                    <a:pt x="28389" y="88475"/>
                    <a:pt x="36667" y="90998"/>
                    <a:pt x="45535" y="90998"/>
                  </a:cubicBezTo>
                  <a:cubicBezTo>
                    <a:pt x="52922" y="90998"/>
                    <a:pt x="59934" y="89255"/>
                    <a:pt x="66133" y="86099"/>
                  </a:cubicBezTo>
                  <a:cubicBezTo>
                    <a:pt x="80904" y="78567"/>
                    <a:pt x="91034" y="63203"/>
                    <a:pt x="91034" y="45499"/>
                  </a:cubicBezTo>
                  <a:lnTo>
                    <a:pt x="91034" y="44906"/>
                  </a:lnTo>
                  <a:cubicBezTo>
                    <a:pt x="90811" y="27240"/>
                    <a:pt x="80533" y="12025"/>
                    <a:pt x="65649" y="4677"/>
                  </a:cubicBezTo>
                  <a:cubicBezTo>
                    <a:pt x="59563" y="1672"/>
                    <a:pt x="52735" y="0"/>
                    <a:pt x="45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 txBox="1"/>
            <p:nvPr/>
          </p:nvSpPr>
          <p:spPr>
            <a:xfrm>
              <a:off x="4121575" y="2502363"/>
              <a:ext cx="9066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Six Boxes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</a:rPr>
              <a:t>read </a:t>
            </a:r>
            <a:r>
              <a:rPr lang="en-GB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and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b="1" lang="en-GB" sz="1100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b="1" lang="en-GB" sz="1100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b="1" lang="en-GB" sz="1100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-GB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75" name="Google Shape;1675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76" name="Google Shape;1676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77" name="Google Shape;1677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78" name="Google Shape;1678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0" name="Google Shape;1680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2" name="Google Shape;1682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3" name="Google Shape;1683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5" name="Google Shape;1685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6" name="Google Shape;1686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0" name="Google Shape;1690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1" name="Google Shape;1691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2" name="Google Shape;1692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3" name="Google Shape;1693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4" name="Google Shape;1694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5" name="Google Shape;1695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9" name="Google Shape;1699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0" name="Google Shape;1700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1" name="Google Shape;1701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3" name="Google Shape;1703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4" name="Google Shape;1704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6" name="Google Shape;1706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7" name="Google Shape;1707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8" name="Google Shape;1708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0" name="Google Shape;1710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1" name="Google Shape;1711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835825" y="1263825"/>
            <a:ext cx="1308600" cy="40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Stage 1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2144320" y="1263825"/>
            <a:ext cx="1308600" cy="40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Stage 2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3452815" y="1263825"/>
            <a:ext cx="1308600" cy="40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Stage 3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4761310" y="1263825"/>
            <a:ext cx="1308600" cy="40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Stage 4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6069806" y="1263825"/>
            <a:ext cx="1308600" cy="4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Stage 5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7378301" y="1263825"/>
            <a:ext cx="1308600" cy="4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Stage 6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46" name="Google Shape;246;p18"/>
          <p:cNvCxnSpPr/>
          <p:nvPr/>
        </p:nvCxnSpPr>
        <p:spPr>
          <a:xfrm>
            <a:off x="2144325" y="1668650"/>
            <a:ext cx="0" cy="27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3452825" y="1668650"/>
            <a:ext cx="0" cy="27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8"/>
          <p:cNvCxnSpPr/>
          <p:nvPr/>
        </p:nvCxnSpPr>
        <p:spPr>
          <a:xfrm>
            <a:off x="4761425" y="1668650"/>
            <a:ext cx="0" cy="27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8"/>
          <p:cNvCxnSpPr/>
          <p:nvPr/>
        </p:nvCxnSpPr>
        <p:spPr>
          <a:xfrm>
            <a:off x="6069925" y="1668650"/>
            <a:ext cx="0" cy="27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7378400" y="1668650"/>
            <a:ext cx="0" cy="27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1" name="Google Shape;251;p18"/>
          <p:cNvSpPr txBox="1"/>
          <p:nvPr/>
        </p:nvSpPr>
        <p:spPr>
          <a:xfrm rot="-5400000">
            <a:off x="-281705" y="3191914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 Size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18"/>
          <p:cNvCxnSpPr/>
          <p:nvPr/>
        </p:nvCxnSpPr>
        <p:spPr>
          <a:xfrm>
            <a:off x="835825" y="1166475"/>
            <a:ext cx="0" cy="323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3" name="Google Shape;253;p18"/>
          <p:cNvSpPr txBox="1"/>
          <p:nvPr/>
        </p:nvSpPr>
        <p:spPr>
          <a:xfrm>
            <a:off x="3704695" y="4473589"/>
            <a:ext cx="173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18"/>
          <p:cNvCxnSpPr/>
          <p:nvPr/>
        </p:nvCxnSpPr>
        <p:spPr>
          <a:xfrm>
            <a:off x="8686800" y="1668650"/>
            <a:ext cx="0" cy="27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8"/>
          <p:cNvCxnSpPr/>
          <p:nvPr/>
        </p:nvCxnSpPr>
        <p:spPr>
          <a:xfrm rot="10800000">
            <a:off x="835850" y="4399550"/>
            <a:ext cx="796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6" name="Google Shape;256;p18"/>
          <p:cNvSpPr txBox="1"/>
          <p:nvPr/>
        </p:nvSpPr>
        <p:spPr>
          <a:xfrm>
            <a:off x="918675" y="3273225"/>
            <a:ext cx="1146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18"/>
          <p:cNvCxnSpPr/>
          <p:nvPr/>
        </p:nvCxnSpPr>
        <p:spPr>
          <a:xfrm flipH="1" rot="10800000">
            <a:off x="845000" y="3864625"/>
            <a:ext cx="1305600" cy="534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8"/>
          <p:cNvCxnSpPr/>
          <p:nvPr/>
        </p:nvCxnSpPr>
        <p:spPr>
          <a:xfrm flipH="1" rot="10800000">
            <a:off x="2147875" y="3701725"/>
            <a:ext cx="1314900" cy="160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8"/>
          <p:cNvCxnSpPr/>
          <p:nvPr/>
        </p:nvCxnSpPr>
        <p:spPr>
          <a:xfrm flipH="1" rot="10800000">
            <a:off x="3453500" y="3379875"/>
            <a:ext cx="1313400" cy="321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8"/>
          <p:cNvCxnSpPr/>
          <p:nvPr/>
        </p:nvCxnSpPr>
        <p:spPr>
          <a:xfrm flipH="1" rot="10800000">
            <a:off x="4766925" y="3260625"/>
            <a:ext cx="1313400" cy="119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/>
          <p:nvPr/>
        </p:nvCxnSpPr>
        <p:spPr>
          <a:xfrm flipH="1" rot="10800000">
            <a:off x="6072075" y="2927700"/>
            <a:ext cx="1313100" cy="33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8"/>
          <p:cNvCxnSpPr/>
          <p:nvPr/>
        </p:nvCxnSpPr>
        <p:spPr>
          <a:xfrm flipH="1" rot="10800000">
            <a:off x="7379550" y="2525550"/>
            <a:ext cx="1309200" cy="40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8"/>
          <p:cNvSpPr txBox="1"/>
          <p:nvPr/>
        </p:nvSpPr>
        <p:spPr>
          <a:xfrm>
            <a:off x="2225763" y="2970125"/>
            <a:ext cx="1146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3533963" y="2685400"/>
            <a:ext cx="1146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Earth is the third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4842513" y="2515575"/>
            <a:ext cx="1146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fifth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6151000" y="2304300"/>
            <a:ext cx="1146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7459450" y="1948950"/>
            <a:ext cx="1146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the ninth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cxnSp>
        <p:nvCxnSpPr>
          <p:cNvPr id="273" name="Google Shape;273;p19"/>
          <p:cNvCxnSpPr/>
          <p:nvPr/>
        </p:nvCxnSpPr>
        <p:spPr>
          <a:xfrm>
            <a:off x="3009238" y="1783650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5815413" y="1783650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3009238" y="4284300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5815413" y="4284300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19"/>
          <p:cNvCxnSpPr/>
          <p:nvPr/>
        </p:nvCxnSpPr>
        <p:spPr>
          <a:xfrm>
            <a:off x="3009238" y="3033975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1764300" y="2311313"/>
            <a:ext cx="0" cy="19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1764300" y="3591550"/>
            <a:ext cx="0" cy="19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4565600" y="2311313"/>
            <a:ext cx="0" cy="19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4565600" y="3591550"/>
            <a:ext cx="0" cy="19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7376650" y="2311313"/>
            <a:ext cx="0" cy="19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7376650" y="3591550"/>
            <a:ext cx="0" cy="19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4" name="Google Shape;284;p19"/>
          <p:cNvGrpSpPr/>
          <p:nvPr/>
        </p:nvGrpSpPr>
        <p:grpSpPr>
          <a:xfrm>
            <a:off x="616350" y="1337550"/>
            <a:ext cx="2298951" cy="892200"/>
            <a:chOff x="616350" y="1337550"/>
            <a:chExt cx="2298951" cy="892200"/>
          </a:xfrm>
        </p:grpSpPr>
        <p:sp>
          <p:nvSpPr>
            <p:cNvPr id="285" name="Google Shape;285;p19"/>
            <p:cNvSpPr/>
            <p:nvPr/>
          </p:nvSpPr>
          <p:spPr>
            <a:xfrm>
              <a:off x="616350" y="1337550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 txBox="1"/>
            <p:nvPr/>
          </p:nvSpPr>
          <p:spPr>
            <a:xfrm>
              <a:off x="1404350" y="167850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System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703150" y="1483950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1404501" y="139740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Monitor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89" name="Google Shape;289;p19"/>
            <p:cNvGrpSpPr/>
            <p:nvPr/>
          </p:nvGrpSpPr>
          <p:grpSpPr>
            <a:xfrm>
              <a:off x="830244" y="1619440"/>
              <a:ext cx="334107" cy="332083"/>
              <a:chOff x="-6689825" y="3992050"/>
              <a:chExt cx="293025" cy="291250"/>
            </a:xfrm>
          </p:grpSpPr>
          <p:sp>
            <p:nvSpPr>
              <p:cNvPr id="290" name="Google Shape;290;p19"/>
              <p:cNvSpPr/>
              <p:nvPr/>
            </p:nvSpPr>
            <p:spPr>
              <a:xfrm>
                <a:off x="-6547275" y="3992050"/>
                <a:ext cx="30750" cy="65400"/>
              </a:xfrm>
              <a:custGeom>
                <a:rect b="b" l="l" r="r" t="t"/>
                <a:pathLst>
                  <a:path extrusionOk="0" h="2616" w="1230">
                    <a:moveTo>
                      <a:pt x="1229" y="1"/>
                    </a:moveTo>
                    <a:cubicBezTo>
                      <a:pt x="757" y="379"/>
                      <a:pt x="284" y="1355"/>
                      <a:pt x="1" y="2616"/>
                    </a:cubicBezTo>
                    <a:lnTo>
                      <a:pt x="1229" y="2616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-6547275" y="4143275"/>
                <a:ext cx="30750" cy="64600"/>
              </a:xfrm>
              <a:custGeom>
                <a:rect b="b" l="l" r="r" t="t"/>
                <a:pathLst>
                  <a:path extrusionOk="0" h="2584" w="1230">
                    <a:moveTo>
                      <a:pt x="1" y="1"/>
                    </a:moveTo>
                    <a:cubicBezTo>
                      <a:pt x="284" y="1261"/>
                      <a:pt x="757" y="2237"/>
                      <a:pt x="1229" y="2584"/>
                    </a:cubicBez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-6551200" y="4073975"/>
                <a:ext cx="34675" cy="51200"/>
              </a:xfrm>
              <a:custGeom>
                <a:rect b="b" l="l" r="r" t="t"/>
                <a:pathLst>
                  <a:path extrusionOk="0" h="2048" w="1387">
                    <a:moveTo>
                      <a:pt x="63" y="0"/>
                    </a:moveTo>
                    <a:cubicBezTo>
                      <a:pt x="0" y="725"/>
                      <a:pt x="0" y="1355"/>
                      <a:pt x="63" y="2048"/>
                    </a:cubicBezTo>
                    <a:lnTo>
                      <a:pt x="1386" y="2048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-6475600" y="3994425"/>
                <a:ext cx="70125" cy="63025"/>
              </a:xfrm>
              <a:custGeom>
                <a:rect b="b" l="l" r="r" t="t"/>
                <a:pathLst>
                  <a:path extrusionOk="0" h="2521" w="2805">
                    <a:moveTo>
                      <a:pt x="1" y="0"/>
                    </a:moveTo>
                    <a:cubicBezTo>
                      <a:pt x="442" y="630"/>
                      <a:pt x="757" y="1512"/>
                      <a:pt x="946" y="2521"/>
                    </a:cubicBezTo>
                    <a:lnTo>
                      <a:pt x="2805" y="2521"/>
                    </a:lnTo>
                    <a:cubicBezTo>
                      <a:pt x="2301" y="1292"/>
                      <a:pt x="1261" y="34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-6449600" y="4073975"/>
                <a:ext cx="52800" cy="51200"/>
              </a:xfrm>
              <a:custGeom>
                <a:rect b="b" l="l" r="r" t="t"/>
                <a:pathLst>
                  <a:path extrusionOk="0" h="2048" w="2112">
                    <a:moveTo>
                      <a:pt x="0" y="0"/>
                    </a:moveTo>
                    <a:cubicBezTo>
                      <a:pt x="63" y="725"/>
                      <a:pt x="63" y="1355"/>
                      <a:pt x="0" y="2048"/>
                    </a:cubicBezTo>
                    <a:lnTo>
                      <a:pt x="1954" y="2048"/>
                    </a:lnTo>
                    <a:cubicBezTo>
                      <a:pt x="2048" y="1733"/>
                      <a:pt x="2080" y="1386"/>
                      <a:pt x="2080" y="1040"/>
                    </a:cubicBezTo>
                    <a:cubicBezTo>
                      <a:pt x="2111" y="662"/>
                      <a:pt x="2048" y="347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-6500000" y="3992050"/>
                <a:ext cx="30725" cy="65400"/>
              </a:xfrm>
              <a:custGeom>
                <a:rect b="b" l="l" r="r" t="t"/>
                <a:pathLst>
                  <a:path extrusionOk="0" h="2616" w="1229">
                    <a:moveTo>
                      <a:pt x="0" y="1"/>
                    </a:moveTo>
                    <a:lnTo>
                      <a:pt x="0" y="2616"/>
                    </a:lnTo>
                    <a:lnTo>
                      <a:pt x="1229" y="2616"/>
                    </a:lnTo>
                    <a:cubicBezTo>
                      <a:pt x="977" y="1355"/>
                      <a:pt x="473" y="37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-6500000" y="4143275"/>
                <a:ext cx="30725" cy="64600"/>
              </a:xfrm>
              <a:custGeom>
                <a:rect b="b" l="l" r="r" t="t"/>
                <a:pathLst>
                  <a:path extrusionOk="0" h="2584" w="1229">
                    <a:moveTo>
                      <a:pt x="0" y="1"/>
                    </a:moveTo>
                    <a:lnTo>
                      <a:pt x="0" y="2584"/>
                    </a:lnTo>
                    <a:cubicBezTo>
                      <a:pt x="473" y="2237"/>
                      <a:pt x="945" y="1261"/>
                      <a:pt x="12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-6689825" y="4141700"/>
                <a:ext cx="149675" cy="141600"/>
              </a:xfrm>
              <a:custGeom>
                <a:rect b="b" l="l" r="r" t="t"/>
                <a:pathLst>
                  <a:path extrusionOk="0" h="5664" w="5987">
                    <a:moveTo>
                      <a:pt x="3182" y="1"/>
                    </a:moveTo>
                    <a:cubicBezTo>
                      <a:pt x="3371" y="442"/>
                      <a:pt x="3623" y="851"/>
                      <a:pt x="3938" y="1198"/>
                    </a:cubicBezTo>
                    <a:lnTo>
                      <a:pt x="3088" y="2017"/>
                    </a:lnTo>
                    <a:cubicBezTo>
                      <a:pt x="2946" y="1946"/>
                      <a:pt x="2791" y="1911"/>
                      <a:pt x="2638" y="1911"/>
                    </a:cubicBezTo>
                    <a:cubicBezTo>
                      <a:pt x="2382" y="1911"/>
                      <a:pt x="2131" y="2009"/>
                      <a:pt x="1954" y="2206"/>
                    </a:cubicBezTo>
                    <a:lnTo>
                      <a:pt x="378" y="3907"/>
                    </a:lnTo>
                    <a:cubicBezTo>
                      <a:pt x="0" y="4317"/>
                      <a:pt x="0" y="4978"/>
                      <a:pt x="378" y="5356"/>
                    </a:cubicBezTo>
                    <a:cubicBezTo>
                      <a:pt x="583" y="5561"/>
                      <a:pt x="851" y="5664"/>
                      <a:pt x="1115" y="5664"/>
                    </a:cubicBezTo>
                    <a:cubicBezTo>
                      <a:pt x="1379" y="5664"/>
                      <a:pt x="1639" y="5561"/>
                      <a:pt x="1828" y="5356"/>
                    </a:cubicBezTo>
                    <a:lnTo>
                      <a:pt x="3403" y="3687"/>
                    </a:lnTo>
                    <a:cubicBezTo>
                      <a:pt x="3718" y="3372"/>
                      <a:pt x="3781" y="2899"/>
                      <a:pt x="3623" y="2521"/>
                    </a:cubicBezTo>
                    <a:lnTo>
                      <a:pt x="4443" y="1702"/>
                    </a:lnTo>
                    <a:cubicBezTo>
                      <a:pt x="4821" y="2111"/>
                      <a:pt x="5388" y="2426"/>
                      <a:pt x="5986" y="2584"/>
                    </a:cubicBezTo>
                    <a:cubicBezTo>
                      <a:pt x="5545" y="1954"/>
                      <a:pt x="5230" y="1040"/>
                      <a:pt x="50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-6475600" y="4141700"/>
                <a:ext cx="70125" cy="64600"/>
              </a:xfrm>
              <a:custGeom>
                <a:rect b="b" l="l" r="r" t="t"/>
                <a:pathLst>
                  <a:path extrusionOk="0" h="2584" w="2805">
                    <a:moveTo>
                      <a:pt x="946" y="1"/>
                    </a:moveTo>
                    <a:cubicBezTo>
                      <a:pt x="757" y="1040"/>
                      <a:pt x="442" y="1954"/>
                      <a:pt x="1" y="2584"/>
                    </a:cubicBezTo>
                    <a:cubicBezTo>
                      <a:pt x="1261" y="2174"/>
                      <a:pt x="2301" y="1229"/>
                      <a:pt x="28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-6618950" y="4073975"/>
                <a:ext cx="52025" cy="51200"/>
              </a:xfrm>
              <a:custGeom>
                <a:rect b="b" l="l" r="r" t="t"/>
                <a:pathLst>
                  <a:path extrusionOk="0" h="2048" w="2081">
                    <a:moveTo>
                      <a:pt x="95" y="0"/>
                    </a:moveTo>
                    <a:cubicBezTo>
                      <a:pt x="32" y="315"/>
                      <a:pt x="1" y="662"/>
                      <a:pt x="1" y="1040"/>
                    </a:cubicBezTo>
                    <a:cubicBezTo>
                      <a:pt x="1" y="1386"/>
                      <a:pt x="32" y="1733"/>
                      <a:pt x="95" y="2048"/>
                    </a:cubicBezTo>
                    <a:lnTo>
                      <a:pt x="2080" y="2048"/>
                    </a:lnTo>
                    <a:cubicBezTo>
                      <a:pt x="1986" y="1355"/>
                      <a:pt x="1986" y="725"/>
                      <a:pt x="20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-6610275" y="3992850"/>
                <a:ext cx="70125" cy="63025"/>
              </a:xfrm>
              <a:custGeom>
                <a:rect b="b" l="l" r="r" t="t"/>
                <a:pathLst>
                  <a:path extrusionOk="0" h="2521" w="2805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1544" y="410"/>
                      <a:pt x="504" y="1355"/>
                      <a:pt x="0" y="2521"/>
                    </a:cubicBezTo>
                    <a:lnTo>
                      <a:pt x="1859" y="2521"/>
                    </a:lnTo>
                    <a:cubicBezTo>
                      <a:pt x="2017" y="1575"/>
                      <a:pt x="2363" y="693"/>
                      <a:pt x="28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6500000" y="4073975"/>
                <a:ext cx="35450" cy="51200"/>
              </a:xfrm>
              <a:custGeom>
                <a:rect b="b" l="l" r="r" t="t"/>
                <a:pathLst>
                  <a:path extrusionOk="0" h="2048" w="1418">
                    <a:moveTo>
                      <a:pt x="0" y="0"/>
                    </a:moveTo>
                    <a:lnTo>
                      <a:pt x="0" y="2048"/>
                    </a:lnTo>
                    <a:lnTo>
                      <a:pt x="1292" y="2048"/>
                    </a:lnTo>
                    <a:cubicBezTo>
                      <a:pt x="1418" y="1355"/>
                      <a:pt x="1418" y="725"/>
                      <a:pt x="1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19"/>
          <p:cNvGrpSpPr/>
          <p:nvPr/>
        </p:nvGrpSpPr>
        <p:grpSpPr>
          <a:xfrm>
            <a:off x="3422525" y="3838200"/>
            <a:ext cx="2298951" cy="892200"/>
            <a:chOff x="3422525" y="3838200"/>
            <a:chExt cx="2298951" cy="892200"/>
          </a:xfrm>
        </p:grpSpPr>
        <p:sp>
          <p:nvSpPr>
            <p:cNvPr id="303" name="Google Shape;303;p19"/>
            <p:cNvSpPr/>
            <p:nvPr/>
          </p:nvSpPr>
          <p:spPr>
            <a:xfrm>
              <a:off x="3422525" y="3838200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 txBox="1"/>
            <p:nvPr/>
          </p:nvSpPr>
          <p:spPr>
            <a:xfrm>
              <a:off x="4210525" y="417915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3509325" y="3984600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 txBox="1"/>
            <p:nvPr/>
          </p:nvSpPr>
          <p:spPr>
            <a:xfrm>
              <a:off x="4210676" y="389805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Coordination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07" name="Google Shape;307;p19"/>
            <p:cNvGrpSpPr/>
            <p:nvPr/>
          </p:nvGrpSpPr>
          <p:grpSpPr>
            <a:xfrm>
              <a:off x="3635964" y="4116307"/>
              <a:ext cx="335019" cy="332311"/>
              <a:chOff x="-4475825" y="3612425"/>
              <a:chExt cx="293825" cy="291450"/>
            </a:xfrm>
          </p:grpSpPr>
          <p:sp>
            <p:nvSpPr>
              <p:cNvPr id="308" name="Google Shape;308;p19"/>
              <p:cNvSpPr/>
              <p:nvPr/>
            </p:nvSpPr>
            <p:spPr>
              <a:xfrm>
                <a:off x="-4349800" y="3664400"/>
                <a:ext cx="34675" cy="33100"/>
              </a:xfrm>
              <a:custGeom>
                <a:rect b="b" l="l" r="r" t="t"/>
                <a:pathLst>
                  <a:path extrusionOk="0" h="1324" w="1387">
                    <a:moveTo>
                      <a:pt x="694" y="1"/>
                    </a:moveTo>
                    <a:cubicBezTo>
                      <a:pt x="347" y="1"/>
                      <a:pt x="32" y="316"/>
                      <a:pt x="32" y="662"/>
                    </a:cubicBezTo>
                    <a:cubicBezTo>
                      <a:pt x="1" y="1040"/>
                      <a:pt x="316" y="1324"/>
                      <a:pt x="694" y="1324"/>
                    </a:cubicBezTo>
                    <a:cubicBezTo>
                      <a:pt x="1103" y="1324"/>
                      <a:pt x="1387" y="1009"/>
                      <a:pt x="1387" y="662"/>
                    </a:cubicBezTo>
                    <a:cubicBezTo>
                      <a:pt x="1387" y="284"/>
                      <a:pt x="1072" y="1"/>
                      <a:pt x="6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-4366325" y="3714800"/>
                <a:ext cx="68525" cy="34700"/>
              </a:xfrm>
              <a:custGeom>
                <a:rect b="b" l="l" r="r" t="t"/>
                <a:pathLst>
                  <a:path extrusionOk="0" h="1388" w="2741">
                    <a:moveTo>
                      <a:pt x="1008" y="1"/>
                    </a:moveTo>
                    <a:cubicBezTo>
                      <a:pt x="473" y="1"/>
                      <a:pt x="0" y="474"/>
                      <a:pt x="0" y="1009"/>
                    </a:cubicBezTo>
                    <a:lnTo>
                      <a:pt x="0" y="1387"/>
                    </a:lnTo>
                    <a:lnTo>
                      <a:pt x="2741" y="1387"/>
                    </a:lnTo>
                    <a:lnTo>
                      <a:pt x="2741" y="1009"/>
                    </a:lnTo>
                    <a:cubicBezTo>
                      <a:pt x="2741" y="474"/>
                      <a:pt x="2268" y="1"/>
                      <a:pt x="16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-4475825" y="3612425"/>
                <a:ext cx="293825" cy="291450"/>
              </a:xfrm>
              <a:custGeom>
                <a:rect b="b" l="l" r="r" t="t"/>
                <a:pathLst>
                  <a:path extrusionOk="0" h="11658" w="11753">
                    <a:moveTo>
                      <a:pt x="5703" y="1324"/>
                    </a:moveTo>
                    <a:cubicBezTo>
                      <a:pt x="6459" y="1324"/>
                      <a:pt x="7089" y="1954"/>
                      <a:pt x="7089" y="2710"/>
                    </a:cubicBezTo>
                    <a:cubicBezTo>
                      <a:pt x="7089" y="3025"/>
                      <a:pt x="6963" y="3340"/>
                      <a:pt x="6774" y="3592"/>
                    </a:cubicBezTo>
                    <a:cubicBezTo>
                      <a:pt x="7373" y="3844"/>
                      <a:pt x="7751" y="4443"/>
                      <a:pt x="7751" y="5104"/>
                    </a:cubicBezTo>
                    <a:lnTo>
                      <a:pt x="7751" y="5766"/>
                    </a:lnTo>
                    <a:lnTo>
                      <a:pt x="7783" y="5766"/>
                    </a:lnTo>
                    <a:cubicBezTo>
                      <a:pt x="7783" y="5986"/>
                      <a:pt x="7625" y="6144"/>
                      <a:pt x="7436" y="6144"/>
                    </a:cubicBezTo>
                    <a:lnTo>
                      <a:pt x="4002" y="6144"/>
                    </a:lnTo>
                    <a:cubicBezTo>
                      <a:pt x="3813" y="6144"/>
                      <a:pt x="3655" y="5986"/>
                      <a:pt x="3655" y="5766"/>
                    </a:cubicBezTo>
                    <a:lnTo>
                      <a:pt x="3655" y="5104"/>
                    </a:lnTo>
                    <a:cubicBezTo>
                      <a:pt x="3655" y="4443"/>
                      <a:pt x="4065" y="3844"/>
                      <a:pt x="4664" y="3592"/>
                    </a:cubicBezTo>
                    <a:cubicBezTo>
                      <a:pt x="4443" y="3340"/>
                      <a:pt x="4348" y="3056"/>
                      <a:pt x="4348" y="2710"/>
                    </a:cubicBezTo>
                    <a:cubicBezTo>
                      <a:pt x="4348" y="1954"/>
                      <a:pt x="4979" y="1324"/>
                      <a:pt x="5703" y="1324"/>
                    </a:cubicBezTo>
                    <a:close/>
                    <a:moveTo>
                      <a:pt x="5798" y="0"/>
                    </a:moveTo>
                    <a:cubicBezTo>
                      <a:pt x="3561" y="0"/>
                      <a:pt x="1702" y="1859"/>
                      <a:pt x="1702" y="4096"/>
                    </a:cubicBezTo>
                    <a:cubicBezTo>
                      <a:pt x="1702" y="5041"/>
                      <a:pt x="2017" y="5955"/>
                      <a:pt x="2553" y="6616"/>
                    </a:cubicBezTo>
                    <a:lnTo>
                      <a:pt x="1702" y="7120"/>
                    </a:lnTo>
                    <a:cubicBezTo>
                      <a:pt x="1513" y="6963"/>
                      <a:pt x="1293" y="6900"/>
                      <a:pt x="1040" y="6900"/>
                    </a:cubicBezTo>
                    <a:cubicBezTo>
                      <a:pt x="473" y="6900"/>
                      <a:pt x="1" y="7341"/>
                      <a:pt x="1" y="7908"/>
                    </a:cubicBezTo>
                    <a:cubicBezTo>
                      <a:pt x="1" y="8475"/>
                      <a:pt x="473" y="8948"/>
                      <a:pt x="1040" y="8948"/>
                    </a:cubicBezTo>
                    <a:cubicBezTo>
                      <a:pt x="1576" y="8948"/>
                      <a:pt x="2049" y="8475"/>
                      <a:pt x="2049" y="7908"/>
                    </a:cubicBezTo>
                    <a:lnTo>
                      <a:pt x="2049" y="7719"/>
                    </a:lnTo>
                    <a:lnTo>
                      <a:pt x="3025" y="7120"/>
                    </a:lnTo>
                    <a:cubicBezTo>
                      <a:pt x="3309" y="7372"/>
                      <a:pt x="3592" y="7593"/>
                      <a:pt x="3939" y="7751"/>
                    </a:cubicBezTo>
                    <a:lnTo>
                      <a:pt x="3277" y="8948"/>
                    </a:lnTo>
                    <a:lnTo>
                      <a:pt x="3088" y="8948"/>
                    </a:lnTo>
                    <a:cubicBezTo>
                      <a:pt x="2521" y="8948"/>
                      <a:pt x="2049" y="9420"/>
                      <a:pt x="2049" y="9956"/>
                    </a:cubicBezTo>
                    <a:cubicBezTo>
                      <a:pt x="2049" y="10523"/>
                      <a:pt x="2521" y="10996"/>
                      <a:pt x="3088" y="10996"/>
                    </a:cubicBezTo>
                    <a:cubicBezTo>
                      <a:pt x="3624" y="10996"/>
                      <a:pt x="4096" y="10523"/>
                      <a:pt x="4096" y="9956"/>
                    </a:cubicBezTo>
                    <a:cubicBezTo>
                      <a:pt x="4096" y="9735"/>
                      <a:pt x="4033" y="9483"/>
                      <a:pt x="3876" y="9294"/>
                    </a:cubicBezTo>
                    <a:lnTo>
                      <a:pt x="4569" y="8034"/>
                    </a:lnTo>
                    <a:cubicBezTo>
                      <a:pt x="4853" y="8097"/>
                      <a:pt x="5168" y="8192"/>
                      <a:pt x="5483" y="8223"/>
                    </a:cubicBezTo>
                    <a:lnTo>
                      <a:pt x="5483" y="9672"/>
                    </a:lnTo>
                    <a:cubicBezTo>
                      <a:pt x="5073" y="9830"/>
                      <a:pt x="4821" y="10208"/>
                      <a:pt x="4821" y="10617"/>
                    </a:cubicBezTo>
                    <a:cubicBezTo>
                      <a:pt x="4821" y="11185"/>
                      <a:pt x="5294" y="11657"/>
                      <a:pt x="5829" y="11657"/>
                    </a:cubicBezTo>
                    <a:cubicBezTo>
                      <a:pt x="6396" y="11657"/>
                      <a:pt x="6869" y="11185"/>
                      <a:pt x="6869" y="10617"/>
                    </a:cubicBezTo>
                    <a:cubicBezTo>
                      <a:pt x="6869" y="10208"/>
                      <a:pt x="6585" y="9798"/>
                      <a:pt x="6176" y="9672"/>
                    </a:cubicBezTo>
                    <a:lnTo>
                      <a:pt x="6176" y="8223"/>
                    </a:lnTo>
                    <a:cubicBezTo>
                      <a:pt x="6491" y="8192"/>
                      <a:pt x="6806" y="8160"/>
                      <a:pt x="7089" y="8034"/>
                    </a:cubicBezTo>
                    <a:lnTo>
                      <a:pt x="7814" y="9294"/>
                    </a:lnTo>
                    <a:cubicBezTo>
                      <a:pt x="7657" y="9483"/>
                      <a:pt x="7562" y="9672"/>
                      <a:pt x="7562" y="9956"/>
                    </a:cubicBezTo>
                    <a:cubicBezTo>
                      <a:pt x="7562" y="10523"/>
                      <a:pt x="8035" y="10996"/>
                      <a:pt x="8602" y="10996"/>
                    </a:cubicBezTo>
                    <a:cubicBezTo>
                      <a:pt x="9137" y="10996"/>
                      <a:pt x="9610" y="10523"/>
                      <a:pt x="9610" y="9956"/>
                    </a:cubicBezTo>
                    <a:cubicBezTo>
                      <a:pt x="9610" y="9420"/>
                      <a:pt x="9137" y="8948"/>
                      <a:pt x="8602" y="8948"/>
                    </a:cubicBezTo>
                    <a:lnTo>
                      <a:pt x="8381" y="8948"/>
                    </a:lnTo>
                    <a:lnTo>
                      <a:pt x="7720" y="7751"/>
                    </a:lnTo>
                    <a:cubicBezTo>
                      <a:pt x="8035" y="7593"/>
                      <a:pt x="8350" y="7372"/>
                      <a:pt x="8633" y="7120"/>
                    </a:cubicBezTo>
                    <a:lnTo>
                      <a:pt x="9704" y="7719"/>
                    </a:lnTo>
                    <a:lnTo>
                      <a:pt x="9704" y="7908"/>
                    </a:lnTo>
                    <a:cubicBezTo>
                      <a:pt x="9704" y="8475"/>
                      <a:pt x="10177" y="8948"/>
                      <a:pt x="10713" y="8948"/>
                    </a:cubicBezTo>
                    <a:cubicBezTo>
                      <a:pt x="11280" y="8948"/>
                      <a:pt x="11752" y="8475"/>
                      <a:pt x="11752" y="7908"/>
                    </a:cubicBezTo>
                    <a:cubicBezTo>
                      <a:pt x="11626" y="7309"/>
                      <a:pt x="11154" y="6900"/>
                      <a:pt x="10586" y="6900"/>
                    </a:cubicBezTo>
                    <a:cubicBezTo>
                      <a:pt x="10366" y="6900"/>
                      <a:pt x="10114" y="6963"/>
                      <a:pt x="9925" y="7120"/>
                    </a:cubicBezTo>
                    <a:lnTo>
                      <a:pt x="9011" y="6616"/>
                    </a:lnTo>
                    <a:cubicBezTo>
                      <a:pt x="9515" y="5892"/>
                      <a:pt x="9893" y="4978"/>
                      <a:pt x="9893" y="4096"/>
                    </a:cubicBezTo>
                    <a:cubicBezTo>
                      <a:pt x="9893" y="1796"/>
                      <a:pt x="8035" y="0"/>
                      <a:pt x="57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1" name="Google Shape;311;p19"/>
          <p:cNvGrpSpPr/>
          <p:nvPr/>
        </p:nvGrpSpPr>
        <p:grpSpPr>
          <a:xfrm>
            <a:off x="6228700" y="2587875"/>
            <a:ext cx="2298951" cy="892200"/>
            <a:chOff x="6228700" y="2587875"/>
            <a:chExt cx="2298951" cy="892200"/>
          </a:xfrm>
        </p:grpSpPr>
        <p:sp>
          <p:nvSpPr>
            <p:cNvPr id="312" name="Google Shape;312;p19"/>
            <p:cNvSpPr/>
            <p:nvPr/>
          </p:nvSpPr>
          <p:spPr>
            <a:xfrm>
              <a:off x="6228700" y="2587875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7016700" y="2928825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Solar System has eight planets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6315500" y="2734275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7016851" y="2647725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Implementer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16" name="Google Shape;316;p19"/>
            <p:cNvGrpSpPr/>
            <p:nvPr/>
          </p:nvGrpSpPr>
          <p:grpSpPr>
            <a:xfrm>
              <a:off x="6443018" y="2867825"/>
              <a:ext cx="335019" cy="332311"/>
              <a:chOff x="-2310650" y="3958175"/>
              <a:chExt cx="293825" cy="291450"/>
            </a:xfrm>
          </p:grpSpPr>
          <p:sp>
            <p:nvSpPr>
              <p:cNvPr id="317" name="Google Shape;317;p19"/>
              <p:cNvSpPr/>
              <p:nvPr/>
            </p:nvSpPr>
            <p:spPr>
              <a:xfrm>
                <a:off x="-2310650" y="3958175"/>
                <a:ext cx="185925" cy="118950"/>
              </a:xfrm>
              <a:custGeom>
                <a:rect b="b" l="l" r="r" t="t"/>
                <a:pathLst>
                  <a:path extrusionOk="0" h="4758" w="7437">
                    <a:moveTo>
                      <a:pt x="1009" y="1"/>
                    </a:moveTo>
                    <a:cubicBezTo>
                      <a:pt x="474" y="1"/>
                      <a:pt x="1" y="474"/>
                      <a:pt x="1" y="1009"/>
                    </a:cubicBezTo>
                    <a:lnTo>
                      <a:pt x="1" y="2395"/>
                    </a:lnTo>
                    <a:cubicBezTo>
                      <a:pt x="1" y="2931"/>
                      <a:pt x="474" y="3372"/>
                      <a:pt x="1009" y="3372"/>
                    </a:cubicBezTo>
                    <a:lnTo>
                      <a:pt x="1356" y="3372"/>
                    </a:lnTo>
                    <a:lnTo>
                      <a:pt x="1356" y="4412"/>
                    </a:lnTo>
                    <a:cubicBezTo>
                      <a:pt x="1356" y="4618"/>
                      <a:pt x="1518" y="4757"/>
                      <a:pt x="1692" y="4757"/>
                    </a:cubicBezTo>
                    <a:cubicBezTo>
                      <a:pt x="1784" y="4757"/>
                      <a:pt x="1878" y="4719"/>
                      <a:pt x="1954" y="4632"/>
                    </a:cubicBezTo>
                    <a:lnTo>
                      <a:pt x="3214" y="3372"/>
                    </a:lnTo>
                    <a:lnTo>
                      <a:pt x="3403" y="3372"/>
                    </a:lnTo>
                    <a:lnTo>
                      <a:pt x="3403" y="2364"/>
                    </a:lnTo>
                    <a:cubicBezTo>
                      <a:pt x="3403" y="1419"/>
                      <a:pt x="4160" y="663"/>
                      <a:pt x="5105" y="663"/>
                    </a:cubicBezTo>
                    <a:lnTo>
                      <a:pt x="7436" y="663"/>
                    </a:lnTo>
                    <a:cubicBezTo>
                      <a:pt x="7279" y="253"/>
                      <a:pt x="6932" y="1"/>
                      <a:pt x="64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-2309075" y="3992050"/>
                <a:ext cx="292250" cy="257575"/>
              </a:xfrm>
              <a:custGeom>
                <a:rect b="b" l="l" r="r" t="t"/>
                <a:pathLst>
                  <a:path extrusionOk="0" h="10303" w="11690">
                    <a:moveTo>
                      <a:pt x="5042" y="1"/>
                    </a:moveTo>
                    <a:cubicBezTo>
                      <a:pt x="4506" y="1"/>
                      <a:pt x="4034" y="473"/>
                      <a:pt x="4034" y="1040"/>
                    </a:cubicBezTo>
                    <a:lnTo>
                      <a:pt x="4034" y="2395"/>
                    </a:lnTo>
                    <a:cubicBezTo>
                      <a:pt x="4034" y="2962"/>
                      <a:pt x="4506" y="3435"/>
                      <a:pt x="5042" y="3435"/>
                    </a:cubicBezTo>
                    <a:lnTo>
                      <a:pt x="6964" y="3435"/>
                    </a:lnTo>
                    <a:lnTo>
                      <a:pt x="7814" y="4254"/>
                    </a:lnTo>
                    <a:cubicBezTo>
                      <a:pt x="7216" y="4537"/>
                      <a:pt x="6775" y="5136"/>
                      <a:pt x="6775" y="5829"/>
                    </a:cubicBezTo>
                    <a:cubicBezTo>
                      <a:pt x="6775" y="6270"/>
                      <a:pt x="6932" y="6680"/>
                      <a:pt x="7216" y="6932"/>
                    </a:cubicBezTo>
                    <a:cubicBezTo>
                      <a:pt x="6585" y="7089"/>
                      <a:pt x="6081" y="7499"/>
                      <a:pt x="5766" y="8034"/>
                    </a:cubicBezTo>
                    <a:cubicBezTo>
                      <a:pt x="5451" y="7499"/>
                      <a:pt x="4916" y="7089"/>
                      <a:pt x="4286" y="6932"/>
                    </a:cubicBezTo>
                    <a:cubicBezTo>
                      <a:pt x="4569" y="6617"/>
                      <a:pt x="4727" y="6270"/>
                      <a:pt x="4727" y="5829"/>
                    </a:cubicBezTo>
                    <a:cubicBezTo>
                      <a:pt x="4727" y="4884"/>
                      <a:pt x="3971" y="4159"/>
                      <a:pt x="3025" y="4159"/>
                    </a:cubicBezTo>
                    <a:cubicBezTo>
                      <a:pt x="2080" y="4159"/>
                      <a:pt x="1356" y="4884"/>
                      <a:pt x="1356" y="5829"/>
                    </a:cubicBezTo>
                    <a:cubicBezTo>
                      <a:pt x="1356" y="6270"/>
                      <a:pt x="1513" y="6680"/>
                      <a:pt x="1765" y="6932"/>
                    </a:cubicBezTo>
                    <a:cubicBezTo>
                      <a:pt x="757" y="7215"/>
                      <a:pt x="1" y="8129"/>
                      <a:pt x="1" y="9263"/>
                    </a:cubicBezTo>
                    <a:lnTo>
                      <a:pt x="1" y="9925"/>
                    </a:lnTo>
                    <a:cubicBezTo>
                      <a:pt x="1" y="10145"/>
                      <a:pt x="158" y="10303"/>
                      <a:pt x="348" y="10303"/>
                    </a:cubicBezTo>
                    <a:lnTo>
                      <a:pt x="11343" y="10303"/>
                    </a:lnTo>
                    <a:cubicBezTo>
                      <a:pt x="11532" y="10303"/>
                      <a:pt x="11689" y="10145"/>
                      <a:pt x="11689" y="9925"/>
                    </a:cubicBezTo>
                    <a:lnTo>
                      <a:pt x="11689" y="9263"/>
                    </a:lnTo>
                    <a:cubicBezTo>
                      <a:pt x="11689" y="8160"/>
                      <a:pt x="10965" y="7215"/>
                      <a:pt x="9925" y="6932"/>
                    </a:cubicBezTo>
                    <a:cubicBezTo>
                      <a:pt x="10209" y="6617"/>
                      <a:pt x="10366" y="6270"/>
                      <a:pt x="10366" y="5829"/>
                    </a:cubicBezTo>
                    <a:cubicBezTo>
                      <a:pt x="10366" y="5010"/>
                      <a:pt x="9767" y="4317"/>
                      <a:pt x="8980" y="4159"/>
                    </a:cubicBezTo>
                    <a:lnTo>
                      <a:pt x="8980" y="3435"/>
                    </a:lnTo>
                    <a:lnTo>
                      <a:pt x="10555" y="3435"/>
                    </a:lnTo>
                    <a:cubicBezTo>
                      <a:pt x="11122" y="3435"/>
                      <a:pt x="11595" y="2962"/>
                      <a:pt x="11595" y="2395"/>
                    </a:cubicBezTo>
                    <a:lnTo>
                      <a:pt x="11595" y="1040"/>
                    </a:lnTo>
                    <a:cubicBezTo>
                      <a:pt x="11595" y="473"/>
                      <a:pt x="11122" y="1"/>
                      <a:pt x="10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" name="Google Shape;319;p19"/>
          <p:cNvGrpSpPr/>
          <p:nvPr/>
        </p:nvGrpSpPr>
        <p:grpSpPr>
          <a:xfrm>
            <a:off x="3422525" y="1337550"/>
            <a:ext cx="2298951" cy="892200"/>
            <a:chOff x="3422525" y="1337550"/>
            <a:chExt cx="2298951" cy="892200"/>
          </a:xfrm>
        </p:grpSpPr>
        <p:sp>
          <p:nvSpPr>
            <p:cNvPr id="320" name="Google Shape;320;p19"/>
            <p:cNvSpPr/>
            <p:nvPr/>
          </p:nvSpPr>
          <p:spPr>
            <a:xfrm>
              <a:off x="3422525" y="1337550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 txBox="1"/>
            <p:nvPr/>
          </p:nvSpPr>
          <p:spPr>
            <a:xfrm>
              <a:off x="4210525" y="167850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 from </a:t>
              </a: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509325" y="1483950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4210676" y="139740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Plant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4" name="Google Shape;324;p19"/>
            <p:cNvGrpSpPr/>
            <p:nvPr/>
          </p:nvGrpSpPr>
          <p:grpSpPr>
            <a:xfrm>
              <a:off x="3635533" y="1619331"/>
              <a:ext cx="335903" cy="332311"/>
              <a:chOff x="-5611575" y="3272950"/>
              <a:chExt cx="294600" cy="291450"/>
            </a:xfrm>
          </p:grpSpPr>
          <p:sp>
            <p:nvSpPr>
              <p:cNvPr id="325" name="Google Shape;325;p19"/>
              <p:cNvSpPr/>
              <p:nvPr/>
            </p:nvSpPr>
            <p:spPr>
              <a:xfrm>
                <a:off x="-5594250" y="3273750"/>
                <a:ext cx="85875" cy="84300"/>
              </a:xfrm>
              <a:custGeom>
                <a:rect b="b" l="l" r="r" t="t"/>
                <a:pathLst>
                  <a:path extrusionOk="0" h="3372" w="3435">
                    <a:moveTo>
                      <a:pt x="1734" y="0"/>
                    </a:moveTo>
                    <a:cubicBezTo>
                      <a:pt x="788" y="0"/>
                      <a:pt x="32" y="756"/>
                      <a:pt x="32" y="1702"/>
                    </a:cubicBezTo>
                    <a:cubicBezTo>
                      <a:pt x="1" y="2678"/>
                      <a:pt x="820" y="3371"/>
                      <a:pt x="1702" y="3371"/>
                    </a:cubicBezTo>
                    <a:cubicBezTo>
                      <a:pt x="2269" y="3371"/>
                      <a:pt x="2899" y="3025"/>
                      <a:pt x="3214" y="2426"/>
                    </a:cubicBezTo>
                    <a:cubicBezTo>
                      <a:pt x="3340" y="2206"/>
                      <a:pt x="3435" y="1922"/>
                      <a:pt x="3435" y="1702"/>
                    </a:cubicBezTo>
                    <a:cubicBezTo>
                      <a:pt x="3435" y="756"/>
                      <a:pt x="2679" y="0"/>
                      <a:pt x="17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-5457200" y="3324950"/>
                <a:ext cx="67775" cy="67750"/>
              </a:xfrm>
              <a:custGeom>
                <a:rect b="b" l="l" r="r" t="t"/>
                <a:pathLst>
                  <a:path extrusionOk="0" h="2710" w="2711">
                    <a:moveTo>
                      <a:pt x="1009" y="0"/>
                    </a:moveTo>
                    <a:cubicBezTo>
                      <a:pt x="410" y="158"/>
                      <a:pt x="1" y="662"/>
                      <a:pt x="1" y="1323"/>
                    </a:cubicBezTo>
                    <a:cubicBezTo>
                      <a:pt x="1" y="2079"/>
                      <a:pt x="631" y="2710"/>
                      <a:pt x="1355" y="2710"/>
                    </a:cubicBezTo>
                    <a:cubicBezTo>
                      <a:pt x="1985" y="2710"/>
                      <a:pt x="2553" y="2268"/>
                      <a:pt x="2710" y="1701"/>
                    </a:cubicBezTo>
                    <a:lnTo>
                      <a:pt x="1355" y="1701"/>
                    </a:lnTo>
                    <a:cubicBezTo>
                      <a:pt x="1166" y="1701"/>
                      <a:pt x="1009" y="1544"/>
                      <a:pt x="1009" y="1323"/>
                    </a:cubicBez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-5415450" y="3325725"/>
                <a:ext cx="25225" cy="24450"/>
              </a:xfrm>
              <a:custGeom>
                <a:rect b="b" l="l" r="r" t="t"/>
                <a:pathLst>
                  <a:path extrusionOk="0" h="978" w="1009">
                    <a:moveTo>
                      <a:pt x="0" y="1"/>
                    </a:moveTo>
                    <a:lnTo>
                      <a:pt x="0" y="977"/>
                    </a:lnTo>
                    <a:lnTo>
                      <a:pt x="1009" y="977"/>
                    </a:lnTo>
                    <a:cubicBezTo>
                      <a:pt x="883" y="473"/>
                      <a:pt x="473" y="127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-5611575" y="3359600"/>
                <a:ext cx="118950" cy="204800"/>
              </a:xfrm>
              <a:custGeom>
                <a:rect b="b" l="l" r="r" t="t"/>
                <a:pathLst>
                  <a:path extrusionOk="0" h="8192" w="4758">
                    <a:moveTo>
                      <a:pt x="694" y="0"/>
                    </a:moveTo>
                    <a:cubicBezTo>
                      <a:pt x="253" y="410"/>
                      <a:pt x="1" y="1008"/>
                      <a:pt x="1" y="1670"/>
                    </a:cubicBezTo>
                    <a:lnTo>
                      <a:pt x="1" y="3718"/>
                    </a:lnTo>
                    <a:cubicBezTo>
                      <a:pt x="1" y="4159"/>
                      <a:pt x="253" y="4569"/>
                      <a:pt x="662" y="4726"/>
                    </a:cubicBezTo>
                    <a:lnTo>
                      <a:pt x="662" y="7152"/>
                    </a:lnTo>
                    <a:cubicBezTo>
                      <a:pt x="662" y="7687"/>
                      <a:pt x="1135" y="8192"/>
                      <a:pt x="1670" y="8192"/>
                    </a:cubicBezTo>
                    <a:lnTo>
                      <a:pt x="3057" y="8192"/>
                    </a:lnTo>
                    <a:cubicBezTo>
                      <a:pt x="3624" y="8192"/>
                      <a:pt x="4096" y="7719"/>
                      <a:pt x="4096" y="7152"/>
                    </a:cubicBezTo>
                    <a:lnTo>
                      <a:pt x="4096" y="4726"/>
                    </a:lnTo>
                    <a:cubicBezTo>
                      <a:pt x="4474" y="4569"/>
                      <a:pt x="4758" y="4190"/>
                      <a:pt x="4758" y="3718"/>
                    </a:cubicBezTo>
                    <a:lnTo>
                      <a:pt x="4758" y="1670"/>
                    </a:lnTo>
                    <a:cubicBezTo>
                      <a:pt x="4758" y="1008"/>
                      <a:pt x="4474" y="410"/>
                      <a:pt x="4033" y="0"/>
                    </a:cubicBezTo>
                    <a:cubicBezTo>
                      <a:pt x="3718" y="347"/>
                      <a:pt x="3246" y="567"/>
                      <a:pt x="2742" y="662"/>
                    </a:cubicBezTo>
                    <a:lnTo>
                      <a:pt x="2742" y="2395"/>
                    </a:lnTo>
                    <a:cubicBezTo>
                      <a:pt x="2742" y="2584"/>
                      <a:pt x="2584" y="2741"/>
                      <a:pt x="2395" y="2741"/>
                    </a:cubicBezTo>
                    <a:cubicBezTo>
                      <a:pt x="2175" y="2741"/>
                      <a:pt x="2017" y="2584"/>
                      <a:pt x="2017" y="2395"/>
                    </a:cubicBezTo>
                    <a:lnTo>
                      <a:pt x="2017" y="662"/>
                    </a:lnTo>
                    <a:cubicBezTo>
                      <a:pt x="1513" y="567"/>
                      <a:pt x="1040" y="347"/>
                      <a:pt x="6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-5510750" y="3272950"/>
                <a:ext cx="193775" cy="187475"/>
              </a:xfrm>
              <a:custGeom>
                <a:rect b="b" l="l" r="r" t="t"/>
                <a:pathLst>
                  <a:path extrusionOk="0" h="7499" w="7751">
                    <a:moveTo>
                      <a:pt x="3497" y="1355"/>
                    </a:moveTo>
                    <a:cubicBezTo>
                      <a:pt x="4663" y="1355"/>
                      <a:pt x="5577" y="2269"/>
                      <a:pt x="5577" y="3403"/>
                    </a:cubicBezTo>
                    <a:cubicBezTo>
                      <a:pt x="5577" y="4569"/>
                      <a:pt x="4600" y="5451"/>
                      <a:pt x="3497" y="5451"/>
                    </a:cubicBezTo>
                    <a:cubicBezTo>
                      <a:pt x="2363" y="5451"/>
                      <a:pt x="1450" y="4569"/>
                      <a:pt x="1450" y="3403"/>
                    </a:cubicBezTo>
                    <a:cubicBezTo>
                      <a:pt x="1450" y="2269"/>
                      <a:pt x="2363" y="1355"/>
                      <a:pt x="3497" y="1355"/>
                    </a:cubicBezTo>
                    <a:close/>
                    <a:moveTo>
                      <a:pt x="0" y="1"/>
                    </a:moveTo>
                    <a:cubicBezTo>
                      <a:pt x="441" y="410"/>
                      <a:pt x="725" y="1009"/>
                      <a:pt x="725" y="1671"/>
                    </a:cubicBezTo>
                    <a:cubicBezTo>
                      <a:pt x="725" y="2112"/>
                      <a:pt x="599" y="2521"/>
                      <a:pt x="410" y="2868"/>
                    </a:cubicBezTo>
                    <a:cubicBezTo>
                      <a:pt x="1040" y="3403"/>
                      <a:pt x="1387" y="4191"/>
                      <a:pt x="1387" y="5105"/>
                    </a:cubicBezTo>
                    <a:lnTo>
                      <a:pt x="1387" y="7152"/>
                    </a:lnTo>
                    <a:cubicBezTo>
                      <a:pt x="1387" y="7278"/>
                      <a:pt x="1387" y="7404"/>
                      <a:pt x="1355" y="7499"/>
                    </a:cubicBezTo>
                    <a:lnTo>
                      <a:pt x="5829" y="7499"/>
                    </a:lnTo>
                    <a:cubicBezTo>
                      <a:pt x="6396" y="7499"/>
                      <a:pt x="6900" y="7026"/>
                      <a:pt x="6900" y="6491"/>
                    </a:cubicBezTo>
                    <a:lnTo>
                      <a:pt x="6900" y="694"/>
                    </a:lnTo>
                    <a:lnTo>
                      <a:pt x="7246" y="694"/>
                    </a:lnTo>
                    <a:cubicBezTo>
                      <a:pt x="7751" y="694"/>
                      <a:pt x="7751" y="1"/>
                      <a:pt x="7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0" name="Google Shape;330;p19"/>
          <p:cNvGrpSpPr/>
          <p:nvPr/>
        </p:nvGrpSpPr>
        <p:grpSpPr>
          <a:xfrm>
            <a:off x="3422525" y="2587875"/>
            <a:ext cx="2298951" cy="892200"/>
            <a:chOff x="3422525" y="2587875"/>
            <a:chExt cx="2298951" cy="892200"/>
          </a:xfrm>
        </p:grpSpPr>
        <p:sp>
          <p:nvSpPr>
            <p:cNvPr id="331" name="Google Shape;331;p19"/>
            <p:cNvSpPr/>
            <p:nvPr/>
          </p:nvSpPr>
          <p:spPr>
            <a:xfrm>
              <a:off x="3422525" y="2587875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 txBox="1"/>
            <p:nvPr/>
          </p:nvSpPr>
          <p:spPr>
            <a:xfrm>
              <a:off x="4210525" y="2928825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Uranus is the third biggest planet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3509325" y="2734275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4210676" y="2647725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Complete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35" name="Google Shape;335;p19"/>
            <p:cNvGrpSpPr/>
            <p:nvPr/>
          </p:nvGrpSpPr>
          <p:grpSpPr>
            <a:xfrm>
              <a:off x="3637068" y="2906975"/>
              <a:ext cx="332796" cy="254008"/>
              <a:chOff x="-1951475" y="3273100"/>
              <a:chExt cx="291875" cy="222775"/>
            </a:xfrm>
          </p:grpSpPr>
          <p:sp>
            <p:nvSpPr>
              <p:cNvPr id="336" name="Google Shape;336;p19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rect b="b" l="l" r="r" t="t"/>
                <a:pathLst>
                  <a:path extrusionOk="0" h="4770" w="2049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rect b="b" l="l" r="r" t="t"/>
                <a:pathLst>
                  <a:path extrusionOk="0" h="8869" w="2066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rect b="b" l="l" r="r" t="t"/>
                <a:pathLst>
                  <a:path extrusionOk="0" h="7972" w="6271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9"/>
          <p:cNvGrpSpPr/>
          <p:nvPr/>
        </p:nvGrpSpPr>
        <p:grpSpPr>
          <a:xfrm>
            <a:off x="616350" y="3838200"/>
            <a:ext cx="2298951" cy="892200"/>
            <a:chOff x="616350" y="3838200"/>
            <a:chExt cx="2298951" cy="892200"/>
          </a:xfrm>
        </p:grpSpPr>
        <p:sp>
          <p:nvSpPr>
            <p:cNvPr id="340" name="Google Shape;340;p19"/>
            <p:cNvSpPr/>
            <p:nvPr/>
          </p:nvSpPr>
          <p:spPr>
            <a:xfrm>
              <a:off x="616350" y="3838200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1404350" y="417915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703150" y="3984600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 txBox="1"/>
            <p:nvPr/>
          </p:nvSpPr>
          <p:spPr>
            <a:xfrm>
              <a:off x="1404501" y="389805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Investigation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44" name="Google Shape;344;p19"/>
            <p:cNvGrpSpPr/>
            <p:nvPr/>
          </p:nvGrpSpPr>
          <p:grpSpPr>
            <a:xfrm>
              <a:off x="833411" y="4116425"/>
              <a:ext cx="333195" cy="333223"/>
              <a:chOff x="-5251625" y="3272950"/>
              <a:chExt cx="292225" cy="292250"/>
            </a:xfrm>
          </p:grpSpPr>
          <p:sp>
            <p:nvSpPr>
              <p:cNvPr id="345" name="Google Shape;345;p19"/>
              <p:cNvSpPr/>
              <p:nvPr/>
            </p:nvSpPr>
            <p:spPr>
              <a:xfrm>
                <a:off x="-5156325" y="3462775"/>
                <a:ext cx="33900" cy="33100"/>
              </a:xfrm>
              <a:custGeom>
                <a:rect b="b" l="l" r="r" t="t"/>
                <a:pathLst>
                  <a:path extrusionOk="0" h="1324" w="1356">
                    <a:moveTo>
                      <a:pt x="662" y="0"/>
                    </a:moveTo>
                    <a:cubicBezTo>
                      <a:pt x="284" y="0"/>
                      <a:pt x="1" y="315"/>
                      <a:pt x="1" y="662"/>
                    </a:cubicBezTo>
                    <a:cubicBezTo>
                      <a:pt x="1" y="1072"/>
                      <a:pt x="316" y="1324"/>
                      <a:pt x="662" y="1324"/>
                    </a:cubicBezTo>
                    <a:cubicBezTo>
                      <a:pt x="1072" y="1324"/>
                      <a:pt x="1355" y="1009"/>
                      <a:pt x="1355" y="662"/>
                    </a:cubicBezTo>
                    <a:cubicBezTo>
                      <a:pt x="1355" y="284"/>
                      <a:pt x="1040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-5251625" y="3272950"/>
                <a:ext cx="292225" cy="292250"/>
              </a:xfrm>
              <a:custGeom>
                <a:rect b="b" l="l" r="r" t="t"/>
                <a:pathLst>
                  <a:path extrusionOk="0" h="11690" w="11689">
                    <a:moveTo>
                      <a:pt x="3699" y="2764"/>
                    </a:moveTo>
                    <a:cubicBezTo>
                      <a:pt x="3958" y="2764"/>
                      <a:pt x="4180" y="3098"/>
                      <a:pt x="3939" y="3340"/>
                    </a:cubicBezTo>
                    <a:lnTo>
                      <a:pt x="3497" y="3781"/>
                    </a:lnTo>
                    <a:lnTo>
                      <a:pt x="3939" y="4191"/>
                    </a:lnTo>
                    <a:cubicBezTo>
                      <a:pt x="4180" y="4433"/>
                      <a:pt x="3958" y="4767"/>
                      <a:pt x="3699" y="4767"/>
                    </a:cubicBezTo>
                    <a:cubicBezTo>
                      <a:pt x="3621" y="4767"/>
                      <a:pt x="3539" y="4737"/>
                      <a:pt x="3466" y="4664"/>
                    </a:cubicBezTo>
                    <a:lnTo>
                      <a:pt x="3025" y="4222"/>
                    </a:lnTo>
                    <a:lnTo>
                      <a:pt x="2584" y="4664"/>
                    </a:lnTo>
                    <a:cubicBezTo>
                      <a:pt x="2515" y="4756"/>
                      <a:pt x="2432" y="4794"/>
                      <a:pt x="2352" y="4794"/>
                    </a:cubicBezTo>
                    <a:cubicBezTo>
                      <a:pt x="2103" y="4794"/>
                      <a:pt x="1873" y="4429"/>
                      <a:pt x="2111" y="4191"/>
                    </a:cubicBezTo>
                    <a:lnTo>
                      <a:pt x="2552" y="3781"/>
                    </a:lnTo>
                    <a:lnTo>
                      <a:pt x="2111" y="3340"/>
                    </a:lnTo>
                    <a:cubicBezTo>
                      <a:pt x="1869" y="3098"/>
                      <a:pt x="2092" y="2764"/>
                      <a:pt x="2351" y="2764"/>
                    </a:cubicBezTo>
                    <a:cubicBezTo>
                      <a:pt x="2429" y="2764"/>
                      <a:pt x="2511" y="2795"/>
                      <a:pt x="2584" y="2868"/>
                    </a:cubicBezTo>
                    <a:lnTo>
                      <a:pt x="3025" y="3309"/>
                    </a:lnTo>
                    <a:lnTo>
                      <a:pt x="3466" y="2868"/>
                    </a:lnTo>
                    <a:cubicBezTo>
                      <a:pt x="3539" y="2795"/>
                      <a:pt x="3621" y="2764"/>
                      <a:pt x="3699" y="2764"/>
                    </a:cubicBezTo>
                    <a:close/>
                    <a:moveTo>
                      <a:pt x="8583" y="6922"/>
                    </a:moveTo>
                    <a:cubicBezTo>
                      <a:pt x="8841" y="6922"/>
                      <a:pt x="9064" y="7257"/>
                      <a:pt x="8822" y="7499"/>
                    </a:cubicBezTo>
                    <a:lnTo>
                      <a:pt x="8381" y="7940"/>
                    </a:lnTo>
                    <a:lnTo>
                      <a:pt x="8822" y="8381"/>
                    </a:lnTo>
                    <a:cubicBezTo>
                      <a:pt x="9064" y="8623"/>
                      <a:pt x="8841" y="8958"/>
                      <a:pt x="8583" y="8958"/>
                    </a:cubicBezTo>
                    <a:cubicBezTo>
                      <a:pt x="8504" y="8958"/>
                      <a:pt x="8422" y="8927"/>
                      <a:pt x="8349" y="8854"/>
                    </a:cubicBezTo>
                    <a:lnTo>
                      <a:pt x="7908" y="8413"/>
                    </a:lnTo>
                    <a:lnTo>
                      <a:pt x="7467" y="8854"/>
                    </a:lnTo>
                    <a:cubicBezTo>
                      <a:pt x="7394" y="8927"/>
                      <a:pt x="7312" y="8958"/>
                      <a:pt x="7234" y="8958"/>
                    </a:cubicBezTo>
                    <a:cubicBezTo>
                      <a:pt x="6975" y="8958"/>
                      <a:pt x="6753" y="8623"/>
                      <a:pt x="6995" y="8381"/>
                    </a:cubicBezTo>
                    <a:lnTo>
                      <a:pt x="7436" y="7940"/>
                    </a:lnTo>
                    <a:lnTo>
                      <a:pt x="6995" y="7499"/>
                    </a:lnTo>
                    <a:cubicBezTo>
                      <a:pt x="6753" y="7257"/>
                      <a:pt x="6975" y="6922"/>
                      <a:pt x="7234" y="6922"/>
                    </a:cubicBezTo>
                    <a:cubicBezTo>
                      <a:pt x="7312" y="6922"/>
                      <a:pt x="7394" y="6953"/>
                      <a:pt x="7467" y="7026"/>
                    </a:cubicBezTo>
                    <a:lnTo>
                      <a:pt x="7908" y="7467"/>
                    </a:lnTo>
                    <a:lnTo>
                      <a:pt x="8349" y="7026"/>
                    </a:lnTo>
                    <a:cubicBezTo>
                      <a:pt x="8422" y="6953"/>
                      <a:pt x="8504" y="6922"/>
                      <a:pt x="8583" y="6922"/>
                    </a:cubicBezTo>
                    <a:close/>
                    <a:moveTo>
                      <a:pt x="7895" y="2732"/>
                    </a:moveTo>
                    <a:cubicBezTo>
                      <a:pt x="7974" y="2732"/>
                      <a:pt x="8055" y="2763"/>
                      <a:pt x="8129" y="2836"/>
                    </a:cubicBezTo>
                    <a:lnTo>
                      <a:pt x="8790" y="3498"/>
                    </a:lnTo>
                    <a:cubicBezTo>
                      <a:pt x="8916" y="3624"/>
                      <a:pt x="8916" y="3844"/>
                      <a:pt x="8790" y="3970"/>
                    </a:cubicBezTo>
                    <a:lnTo>
                      <a:pt x="8129" y="4632"/>
                    </a:lnTo>
                    <a:cubicBezTo>
                      <a:pt x="8055" y="4705"/>
                      <a:pt x="7974" y="4736"/>
                      <a:pt x="7895" y="4736"/>
                    </a:cubicBezTo>
                    <a:cubicBezTo>
                      <a:pt x="7637" y="4736"/>
                      <a:pt x="7414" y="4401"/>
                      <a:pt x="7656" y="4159"/>
                    </a:cubicBezTo>
                    <a:lnTo>
                      <a:pt x="7719" y="4096"/>
                    </a:lnTo>
                    <a:lnTo>
                      <a:pt x="7719" y="4096"/>
                    </a:lnTo>
                    <a:cubicBezTo>
                      <a:pt x="6175" y="4159"/>
                      <a:pt x="4978" y="5388"/>
                      <a:pt x="4852" y="6932"/>
                    </a:cubicBezTo>
                    <a:cubicBezTo>
                      <a:pt x="5451" y="7089"/>
                      <a:pt x="5829" y="7593"/>
                      <a:pt x="5829" y="8224"/>
                    </a:cubicBezTo>
                    <a:cubicBezTo>
                      <a:pt x="5829" y="9011"/>
                      <a:pt x="5230" y="9641"/>
                      <a:pt x="4474" y="9641"/>
                    </a:cubicBezTo>
                    <a:cubicBezTo>
                      <a:pt x="3750" y="9641"/>
                      <a:pt x="3119" y="9011"/>
                      <a:pt x="3119" y="8255"/>
                    </a:cubicBezTo>
                    <a:cubicBezTo>
                      <a:pt x="3119" y="7625"/>
                      <a:pt x="3529" y="7089"/>
                      <a:pt x="4128" y="6932"/>
                    </a:cubicBezTo>
                    <a:cubicBezTo>
                      <a:pt x="4285" y="5042"/>
                      <a:pt x="5829" y="3498"/>
                      <a:pt x="7751" y="3403"/>
                    </a:cubicBezTo>
                    <a:lnTo>
                      <a:pt x="7656" y="3309"/>
                    </a:lnTo>
                    <a:cubicBezTo>
                      <a:pt x="7414" y="3067"/>
                      <a:pt x="7637" y="2732"/>
                      <a:pt x="7895" y="2732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0" y="2584"/>
                      <a:pt x="0" y="5829"/>
                    </a:cubicBezTo>
                    <a:cubicBezTo>
                      <a:pt x="0" y="9011"/>
                      <a:pt x="2615" y="11689"/>
                      <a:pt x="5829" y="11689"/>
                    </a:cubicBezTo>
                    <a:cubicBezTo>
                      <a:pt x="9011" y="11689"/>
                      <a:pt x="11689" y="9043"/>
                      <a:pt x="11689" y="5829"/>
                    </a:cubicBezTo>
                    <a:cubicBezTo>
                      <a:pt x="11657" y="5357"/>
                      <a:pt x="11563" y="4884"/>
                      <a:pt x="11500" y="4443"/>
                    </a:cubicBezTo>
                    <a:cubicBezTo>
                      <a:pt x="11248" y="4884"/>
                      <a:pt x="10838" y="5136"/>
                      <a:pt x="10303" y="5136"/>
                    </a:cubicBezTo>
                    <a:cubicBezTo>
                      <a:pt x="9578" y="5136"/>
                      <a:pt x="8948" y="4506"/>
                      <a:pt x="8948" y="3781"/>
                    </a:cubicBezTo>
                    <a:cubicBezTo>
                      <a:pt x="8948" y="3025"/>
                      <a:pt x="9578" y="2395"/>
                      <a:pt x="10303" y="2395"/>
                    </a:cubicBezTo>
                    <a:cubicBezTo>
                      <a:pt x="10397" y="2395"/>
                      <a:pt x="10523" y="2395"/>
                      <a:pt x="10586" y="2427"/>
                    </a:cubicBezTo>
                    <a:cubicBezTo>
                      <a:pt x="9483" y="883"/>
                      <a:pt x="7719" y="1"/>
                      <a:pt x="5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-5011400" y="3350150"/>
                <a:ext cx="33900" cy="33875"/>
              </a:xfrm>
              <a:custGeom>
                <a:rect b="b" l="l" r="r" t="t"/>
                <a:pathLst>
                  <a:path extrusionOk="0" h="1355" w="1356">
                    <a:moveTo>
                      <a:pt x="662" y="0"/>
                    </a:moveTo>
                    <a:cubicBezTo>
                      <a:pt x="315" y="0"/>
                      <a:pt x="0" y="284"/>
                      <a:pt x="0" y="693"/>
                    </a:cubicBezTo>
                    <a:cubicBezTo>
                      <a:pt x="0" y="1071"/>
                      <a:pt x="315" y="1355"/>
                      <a:pt x="662" y="1355"/>
                    </a:cubicBezTo>
                    <a:cubicBezTo>
                      <a:pt x="1072" y="1355"/>
                      <a:pt x="1355" y="1040"/>
                      <a:pt x="1355" y="693"/>
                    </a:cubicBezTo>
                    <a:cubicBezTo>
                      <a:pt x="1355" y="315"/>
                      <a:pt x="1040" y="0"/>
                      <a:pt x="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19"/>
          <p:cNvGrpSpPr/>
          <p:nvPr/>
        </p:nvGrpSpPr>
        <p:grpSpPr>
          <a:xfrm>
            <a:off x="6228700" y="1337550"/>
            <a:ext cx="2298951" cy="892200"/>
            <a:chOff x="6228700" y="1337550"/>
            <a:chExt cx="2298951" cy="892200"/>
          </a:xfrm>
        </p:grpSpPr>
        <p:sp>
          <p:nvSpPr>
            <p:cNvPr id="349" name="Google Shape;349;p19"/>
            <p:cNvSpPr/>
            <p:nvPr/>
          </p:nvSpPr>
          <p:spPr>
            <a:xfrm>
              <a:off x="6228700" y="1337550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7016700" y="167850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6315500" y="1483950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7016851" y="139740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Specialization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53" name="Google Shape;353;p19"/>
            <p:cNvGrpSpPr/>
            <p:nvPr/>
          </p:nvGrpSpPr>
          <p:grpSpPr>
            <a:xfrm>
              <a:off x="6482998" y="1619345"/>
              <a:ext cx="253295" cy="332283"/>
              <a:chOff x="-3366053" y="3253275"/>
              <a:chExt cx="222150" cy="291425"/>
            </a:xfrm>
          </p:grpSpPr>
          <p:sp>
            <p:nvSpPr>
              <p:cNvPr id="354" name="Google Shape;354;p19"/>
              <p:cNvSpPr/>
              <p:nvPr/>
            </p:nvSpPr>
            <p:spPr>
              <a:xfrm>
                <a:off x="-3366053" y="3253275"/>
                <a:ext cx="222150" cy="291425"/>
              </a:xfrm>
              <a:custGeom>
                <a:rect b="b" l="l" r="r" t="t"/>
                <a:pathLst>
                  <a:path extrusionOk="0" h="11657" w="8886">
                    <a:moveTo>
                      <a:pt x="5861" y="662"/>
                    </a:moveTo>
                    <a:cubicBezTo>
                      <a:pt x="6302" y="662"/>
                      <a:pt x="6302" y="1323"/>
                      <a:pt x="5861" y="1323"/>
                    </a:cubicBezTo>
                    <a:lnTo>
                      <a:pt x="3120" y="1323"/>
                    </a:lnTo>
                    <a:cubicBezTo>
                      <a:pt x="2647" y="1323"/>
                      <a:pt x="2647" y="662"/>
                      <a:pt x="3120" y="662"/>
                    </a:cubicBezTo>
                    <a:close/>
                    <a:moveTo>
                      <a:pt x="7215" y="3466"/>
                    </a:moveTo>
                    <a:cubicBezTo>
                      <a:pt x="7625" y="3466"/>
                      <a:pt x="7625" y="4127"/>
                      <a:pt x="7215" y="4127"/>
                    </a:cubicBezTo>
                    <a:lnTo>
                      <a:pt x="4443" y="4127"/>
                    </a:lnTo>
                    <a:cubicBezTo>
                      <a:pt x="4002" y="4127"/>
                      <a:pt x="3970" y="3466"/>
                      <a:pt x="4443" y="3466"/>
                    </a:cubicBezTo>
                    <a:close/>
                    <a:moveTo>
                      <a:pt x="3101" y="2795"/>
                    </a:moveTo>
                    <a:cubicBezTo>
                      <a:pt x="3360" y="2795"/>
                      <a:pt x="3582" y="3129"/>
                      <a:pt x="3340" y="3371"/>
                    </a:cubicBezTo>
                    <a:lnTo>
                      <a:pt x="2899" y="3812"/>
                    </a:lnTo>
                    <a:lnTo>
                      <a:pt x="3340" y="4253"/>
                    </a:lnTo>
                    <a:cubicBezTo>
                      <a:pt x="3582" y="4495"/>
                      <a:pt x="3360" y="4830"/>
                      <a:pt x="3101" y="4830"/>
                    </a:cubicBezTo>
                    <a:cubicBezTo>
                      <a:pt x="3023" y="4830"/>
                      <a:pt x="2941" y="4799"/>
                      <a:pt x="2868" y="4726"/>
                    </a:cubicBezTo>
                    <a:lnTo>
                      <a:pt x="2427" y="4285"/>
                    </a:lnTo>
                    <a:lnTo>
                      <a:pt x="2017" y="4726"/>
                    </a:lnTo>
                    <a:cubicBezTo>
                      <a:pt x="1944" y="4799"/>
                      <a:pt x="1862" y="4830"/>
                      <a:pt x="1784" y="4830"/>
                    </a:cubicBezTo>
                    <a:cubicBezTo>
                      <a:pt x="1525" y="4830"/>
                      <a:pt x="1303" y="4495"/>
                      <a:pt x="1545" y="4253"/>
                    </a:cubicBezTo>
                    <a:lnTo>
                      <a:pt x="1954" y="3812"/>
                    </a:lnTo>
                    <a:lnTo>
                      <a:pt x="1545" y="3371"/>
                    </a:lnTo>
                    <a:cubicBezTo>
                      <a:pt x="1303" y="3129"/>
                      <a:pt x="1525" y="2795"/>
                      <a:pt x="1784" y="2795"/>
                    </a:cubicBezTo>
                    <a:cubicBezTo>
                      <a:pt x="1862" y="2795"/>
                      <a:pt x="1944" y="2825"/>
                      <a:pt x="2017" y="2899"/>
                    </a:cubicBezTo>
                    <a:lnTo>
                      <a:pt x="2427" y="3340"/>
                    </a:lnTo>
                    <a:lnTo>
                      <a:pt x="2868" y="2899"/>
                    </a:lnTo>
                    <a:cubicBezTo>
                      <a:pt x="2941" y="2825"/>
                      <a:pt x="3023" y="2795"/>
                      <a:pt x="3101" y="2795"/>
                    </a:cubicBezTo>
                    <a:close/>
                    <a:moveTo>
                      <a:pt x="7242" y="6206"/>
                    </a:moveTo>
                    <a:cubicBezTo>
                      <a:pt x="7625" y="6206"/>
                      <a:pt x="7616" y="6868"/>
                      <a:pt x="7215" y="6868"/>
                    </a:cubicBezTo>
                    <a:lnTo>
                      <a:pt x="4443" y="6868"/>
                    </a:lnTo>
                    <a:cubicBezTo>
                      <a:pt x="4002" y="6868"/>
                      <a:pt x="3970" y="6207"/>
                      <a:pt x="4443" y="6207"/>
                    </a:cubicBezTo>
                    <a:lnTo>
                      <a:pt x="7215" y="6207"/>
                    </a:lnTo>
                    <a:cubicBezTo>
                      <a:pt x="7225" y="6206"/>
                      <a:pt x="7233" y="6206"/>
                      <a:pt x="7242" y="6206"/>
                    </a:cubicBezTo>
                    <a:close/>
                    <a:moveTo>
                      <a:pt x="3101" y="5504"/>
                    </a:moveTo>
                    <a:cubicBezTo>
                      <a:pt x="3360" y="5504"/>
                      <a:pt x="3582" y="5839"/>
                      <a:pt x="3340" y="6081"/>
                    </a:cubicBezTo>
                    <a:lnTo>
                      <a:pt x="2899" y="6522"/>
                    </a:lnTo>
                    <a:lnTo>
                      <a:pt x="3340" y="6963"/>
                    </a:lnTo>
                    <a:cubicBezTo>
                      <a:pt x="3582" y="7205"/>
                      <a:pt x="3360" y="7539"/>
                      <a:pt x="3101" y="7539"/>
                    </a:cubicBezTo>
                    <a:cubicBezTo>
                      <a:pt x="3023" y="7539"/>
                      <a:pt x="2941" y="7509"/>
                      <a:pt x="2868" y="7435"/>
                    </a:cubicBezTo>
                    <a:lnTo>
                      <a:pt x="2427" y="6994"/>
                    </a:lnTo>
                    <a:lnTo>
                      <a:pt x="2017" y="7435"/>
                    </a:lnTo>
                    <a:cubicBezTo>
                      <a:pt x="1944" y="7509"/>
                      <a:pt x="1862" y="7539"/>
                      <a:pt x="1784" y="7539"/>
                    </a:cubicBezTo>
                    <a:cubicBezTo>
                      <a:pt x="1525" y="7539"/>
                      <a:pt x="1303" y="7205"/>
                      <a:pt x="1545" y="6963"/>
                    </a:cubicBezTo>
                    <a:lnTo>
                      <a:pt x="1954" y="6522"/>
                    </a:lnTo>
                    <a:lnTo>
                      <a:pt x="1545" y="6081"/>
                    </a:lnTo>
                    <a:cubicBezTo>
                      <a:pt x="1303" y="5839"/>
                      <a:pt x="1525" y="5504"/>
                      <a:pt x="1784" y="5504"/>
                    </a:cubicBezTo>
                    <a:cubicBezTo>
                      <a:pt x="1862" y="5504"/>
                      <a:pt x="1944" y="5535"/>
                      <a:pt x="2017" y="5608"/>
                    </a:cubicBezTo>
                    <a:lnTo>
                      <a:pt x="2427" y="6049"/>
                    </a:lnTo>
                    <a:lnTo>
                      <a:pt x="2868" y="5608"/>
                    </a:lnTo>
                    <a:cubicBezTo>
                      <a:pt x="2941" y="5535"/>
                      <a:pt x="3023" y="5504"/>
                      <a:pt x="3101" y="5504"/>
                    </a:cubicBezTo>
                    <a:close/>
                    <a:moveTo>
                      <a:pt x="7215" y="8916"/>
                    </a:moveTo>
                    <a:cubicBezTo>
                      <a:pt x="7625" y="8916"/>
                      <a:pt x="7625" y="9609"/>
                      <a:pt x="7215" y="9609"/>
                    </a:cubicBezTo>
                    <a:lnTo>
                      <a:pt x="4443" y="9609"/>
                    </a:lnTo>
                    <a:cubicBezTo>
                      <a:pt x="4002" y="9609"/>
                      <a:pt x="3970" y="8916"/>
                      <a:pt x="4443" y="8916"/>
                    </a:cubicBezTo>
                    <a:close/>
                    <a:moveTo>
                      <a:pt x="2395" y="8254"/>
                    </a:moveTo>
                    <a:cubicBezTo>
                      <a:pt x="2962" y="8254"/>
                      <a:pt x="3435" y="8727"/>
                      <a:pt x="3435" y="9263"/>
                    </a:cubicBezTo>
                    <a:cubicBezTo>
                      <a:pt x="3435" y="9830"/>
                      <a:pt x="2994" y="10302"/>
                      <a:pt x="2395" y="10302"/>
                    </a:cubicBezTo>
                    <a:cubicBezTo>
                      <a:pt x="1860" y="10302"/>
                      <a:pt x="1387" y="9830"/>
                      <a:pt x="1387" y="9263"/>
                    </a:cubicBezTo>
                    <a:cubicBezTo>
                      <a:pt x="1387" y="8727"/>
                      <a:pt x="1860" y="8254"/>
                      <a:pt x="2395" y="8254"/>
                    </a:cubicBezTo>
                    <a:close/>
                    <a:moveTo>
                      <a:pt x="3057" y="0"/>
                    </a:moveTo>
                    <a:cubicBezTo>
                      <a:pt x="2647" y="0"/>
                      <a:pt x="2238" y="252"/>
                      <a:pt x="2112" y="662"/>
                    </a:cubicBezTo>
                    <a:lnTo>
                      <a:pt x="1009" y="662"/>
                    </a:lnTo>
                    <a:cubicBezTo>
                      <a:pt x="473" y="662"/>
                      <a:pt x="1" y="1134"/>
                      <a:pt x="1" y="1670"/>
                    </a:cubicBezTo>
                    <a:lnTo>
                      <a:pt x="1" y="10617"/>
                    </a:lnTo>
                    <a:cubicBezTo>
                      <a:pt x="1" y="11153"/>
                      <a:pt x="473" y="11657"/>
                      <a:pt x="1009" y="11657"/>
                    </a:cubicBezTo>
                    <a:lnTo>
                      <a:pt x="7877" y="11657"/>
                    </a:lnTo>
                    <a:cubicBezTo>
                      <a:pt x="8413" y="11657"/>
                      <a:pt x="8885" y="11184"/>
                      <a:pt x="8885" y="10617"/>
                    </a:cubicBezTo>
                    <a:lnTo>
                      <a:pt x="8885" y="1670"/>
                    </a:lnTo>
                    <a:cubicBezTo>
                      <a:pt x="8885" y="1134"/>
                      <a:pt x="8476" y="662"/>
                      <a:pt x="7877" y="662"/>
                    </a:cubicBezTo>
                    <a:lnTo>
                      <a:pt x="6774" y="662"/>
                    </a:lnTo>
                    <a:cubicBezTo>
                      <a:pt x="6617" y="252"/>
                      <a:pt x="6270" y="0"/>
                      <a:pt x="5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-3314075" y="34761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19"/>
          <p:cNvGrpSpPr/>
          <p:nvPr/>
        </p:nvGrpSpPr>
        <p:grpSpPr>
          <a:xfrm>
            <a:off x="616350" y="2587875"/>
            <a:ext cx="2298951" cy="892200"/>
            <a:chOff x="616350" y="2587875"/>
            <a:chExt cx="2298951" cy="892200"/>
          </a:xfrm>
        </p:grpSpPr>
        <p:sp>
          <p:nvSpPr>
            <p:cNvPr id="357" name="Google Shape;357;p19"/>
            <p:cNvSpPr/>
            <p:nvPr/>
          </p:nvSpPr>
          <p:spPr>
            <a:xfrm>
              <a:off x="616350" y="2587875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1404350" y="2928825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703150" y="2734275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 txBox="1"/>
            <p:nvPr/>
          </p:nvSpPr>
          <p:spPr>
            <a:xfrm>
              <a:off x="1404501" y="2647725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worker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1" name="Google Shape;361;p19"/>
            <p:cNvGrpSpPr/>
            <p:nvPr/>
          </p:nvGrpSpPr>
          <p:grpSpPr>
            <a:xfrm>
              <a:off x="830698" y="2868287"/>
              <a:ext cx="333223" cy="331399"/>
              <a:chOff x="-5971525" y="3273750"/>
              <a:chExt cx="292250" cy="290650"/>
            </a:xfrm>
          </p:grpSpPr>
          <p:sp>
            <p:nvSpPr>
              <p:cNvPr id="362" name="Google Shape;362;p19"/>
              <p:cNvSpPr/>
              <p:nvPr/>
            </p:nvSpPr>
            <p:spPr>
              <a:xfrm>
                <a:off x="-5868325" y="3273750"/>
                <a:ext cx="85075" cy="84300"/>
              </a:xfrm>
              <a:custGeom>
                <a:rect b="b" l="l" r="r" t="t"/>
                <a:pathLst>
                  <a:path extrusionOk="0" h="3372" w="3403">
                    <a:moveTo>
                      <a:pt x="1701" y="0"/>
                    </a:moveTo>
                    <a:cubicBezTo>
                      <a:pt x="788" y="0"/>
                      <a:pt x="0" y="756"/>
                      <a:pt x="0" y="1702"/>
                    </a:cubicBezTo>
                    <a:cubicBezTo>
                      <a:pt x="0" y="2615"/>
                      <a:pt x="788" y="3371"/>
                      <a:pt x="1701" y="3371"/>
                    </a:cubicBezTo>
                    <a:cubicBezTo>
                      <a:pt x="2646" y="3371"/>
                      <a:pt x="3403" y="2615"/>
                      <a:pt x="3403" y="1702"/>
                    </a:cubicBezTo>
                    <a:cubicBezTo>
                      <a:pt x="3403" y="756"/>
                      <a:pt x="2646" y="0"/>
                      <a:pt x="1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-5971525" y="3308400"/>
                <a:ext cx="292250" cy="256000"/>
              </a:xfrm>
              <a:custGeom>
                <a:rect b="b" l="l" r="r" t="t"/>
                <a:pathLst>
                  <a:path extrusionOk="0" h="10240" w="11690">
                    <a:moveTo>
                      <a:pt x="2049" y="1"/>
                    </a:moveTo>
                    <a:cubicBezTo>
                      <a:pt x="1324" y="1"/>
                      <a:pt x="694" y="599"/>
                      <a:pt x="694" y="1355"/>
                    </a:cubicBezTo>
                    <a:cubicBezTo>
                      <a:pt x="694" y="1733"/>
                      <a:pt x="852" y="2080"/>
                      <a:pt x="1072" y="2300"/>
                    </a:cubicBezTo>
                    <a:cubicBezTo>
                      <a:pt x="442" y="2647"/>
                      <a:pt x="1" y="3340"/>
                      <a:pt x="1" y="4096"/>
                    </a:cubicBezTo>
                    <a:lnTo>
                      <a:pt x="1" y="5766"/>
                    </a:lnTo>
                    <a:cubicBezTo>
                      <a:pt x="1" y="6207"/>
                      <a:pt x="284" y="6617"/>
                      <a:pt x="694" y="6774"/>
                    </a:cubicBezTo>
                    <a:lnTo>
                      <a:pt x="694" y="8538"/>
                    </a:lnTo>
                    <a:cubicBezTo>
                      <a:pt x="694" y="9074"/>
                      <a:pt x="1167" y="9546"/>
                      <a:pt x="1702" y="9546"/>
                    </a:cubicBezTo>
                    <a:lnTo>
                      <a:pt x="2364" y="9546"/>
                    </a:lnTo>
                    <a:cubicBezTo>
                      <a:pt x="2931" y="9546"/>
                      <a:pt x="3403" y="9074"/>
                      <a:pt x="3403" y="8538"/>
                    </a:cubicBezTo>
                    <a:lnTo>
                      <a:pt x="3403" y="6774"/>
                    </a:lnTo>
                    <a:cubicBezTo>
                      <a:pt x="3529" y="6711"/>
                      <a:pt x="3624" y="6648"/>
                      <a:pt x="3750" y="6522"/>
                    </a:cubicBezTo>
                    <a:cubicBezTo>
                      <a:pt x="3876" y="6585"/>
                      <a:pt x="3939" y="6680"/>
                      <a:pt x="4097" y="6774"/>
                    </a:cubicBezTo>
                    <a:lnTo>
                      <a:pt x="4097" y="9200"/>
                    </a:lnTo>
                    <a:cubicBezTo>
                      <a:pt x="4097" y="9735"/>
                      <a:pt x="4569" y="10240"/>
                      <a:pt x="5136" y="10240"/>
                    </a:cubicBezTo>
                    <a:lnTo>
                      <a:pt x="6522" y="10240"/>
                    </a:lnTo>
                    <a:cubicBezTo>
                      <a:pt x="7058" y="10240"/>
                      <a:pt x="7562" y="9767"/>
                      <a:pt x="7562" y="9200"/>
                    </a:cubicBezTo>
                    <a:lnTo>
                      <a:pt x="7562" y="6774"/>
                    </a:lnTo>
                    <a:cubicBezTo>
                      <a:pt x="7688" y="6711"/>
                      <a:pt x="7814" y="6648"/>
                      <a:pt x="7940" y="6522"/>
                    </a:cubicBezTo>
                    <a:cubicBezTo>
                      <a:pt x="8035" y="6585"/>
                      <a:pt x="8129" y="6680"/>
                      <a:pt x="8287" y="6774"/>
                    </a:cubicBezTo>
                    <a:lnTo>
                      <a:pt x="8287" y="8538"/>
                    </a:lnTo>
                    <a:cubicBezTo>
                      <a:pt x="8287" y="9074"/>
                      <a:pt x="8759" y="9546"/>
                      <a:pt x="9295" y="9546"/>
                    </a:cubicBezTo>
                    <a:lnTo>
                      <a:pt x="9988" y="9546"/>
                    </a:lnTo>
                    <a:cubicBezTo>
                      <a:pt x="10524" y="9546"/>
                      <a:pt x="10996" y="9074"/>
                      <a:pt x="10996" y="8538"/>
                    </a:cubicBezTo>
                    <a:lnTo>
                      <a:pt x="10996" y="6774"/>
                    </a:lnTo>
                    <a:cubicBezTo>
                      <a:pt x="11406" y="6617"/>
                      <a:pt x="11658" y="6238"/>
                      <a:pt x="11658" y="5766"/>
                    </a:cubicBezTo>
                    <a:lnTo>
                      <a:pt x="11658" y="4096"/>
                    </a:lnTo>
                    <a:cubicBezTo>
                      <a:pt x="11689" y="3340"/>
                      <a:pt x="11280" y="2678"/>
                      <a:pt x="10650" y="2300"/>
                    </a:cubicBezTo>
                    <a:cubicBezTo>
                      <a:pt x="10870" y="2080"/>
                      <a:pt x="11028" y="1733"/>
                      <a:pt x="11028" y="1355"/>
                    </a:cubicBezTo>
                    <a:cubicBezTo>
                      <a:pt x="11028" y="599"/>
                      <a:pt x="10398" y="1"/>
                      <a:pt x="9641" y="1"/>
                    </a:cubicBezTo>
                    <a:cubicBezTo>
                      <a:pt x="8917" y="1"/>
                      <a:pt x="8287" y="599"/>
                      <a:pt x="8287" y="1355"/>
                    </a:cubicBezTo>
                    <a:cubicBezTo>
                      <a:pt x="8287" y="1733"/>
                      <a:pt x="8444" y="2080"/>
                      <a:pt x="8665" y="2300"/>
                    </a:cubicBezTo>
                    <a:cubicBezTo>
                      <a:pt x="8444" y="2426"/>
                      <a:pt x="8224" y="2584"/>
                      <a:pt x="8066" y="2773"/>
                    </a:cubicBezTo>
                    <a:cubicBezTo>
                      <a:pt x="7972" y="2521"/>
                      <a:pt x="7751" y="2237"/>
                      <a:pt x="7562" y="2017"/>
                    </a:cubicBezTo>
                    <a:cubicBezTo>
                      <a:pt x="7216" y="2395"/>
                      <a:pt x="6743" y="2584"/>
                      <a:pt x="6239" y="2647"/>
                    </a:cubicBezTo>
                    <a:lnTo>
                      <a:pt x="6239" y="4380"/>
                    </a:lnTo>
                    <a:cubicBezTo>
                      <a:pt x="6239" y="4604"/>
                      <a:pt x="6043" y="4722"/>
                      <a:pt x="5851" y="4722"/>
                    </a:cubicBezTo>
                    <a:cubicBezTo>
                      <a:pt x="5665" y="4722"/>
                      <a:pt x="5483" y="4612"/>
                      <a:pt x="5483" y="4380"/>
                    </a:cubicBezTo>
                    <a:lnTo>
                      <a:pt x="5483" y="2647"/>
                    </a:lnTo>
                    <a:cubicBezTo>
                      <a:pt x="4979" y="2584"/>
                      <a:pt x="4506" y="2332"/>
                      <a:pt x="4160" y="2017"/>
                    </a:cubicBezTo>
                    <a:cubicBezTo>
                      <a:pt x="3908" y="2237"/>
                      <a:pt x="3750" y="2521"/>
                      <a:pt x="3624" y="2773"/>
                    </a:cubicBezTo>
                    <a:cubicBezTo>
                      <a:pt x="3466" y="2584"/>
                      <a:pt x="3277" y="2426"/>
                      <a:pt x="3057" y="2300"/>
                    </a:cubicBezTo>
                    <a:cubicBezTo>
                      <a:pt x="3277" y="2080"/>
                      <a:pt x="3435" y="1733"/>
                      <a:pt x="3435" y="1355"/>
                    </a:cubicBezTo>
                    <a:cubicBezTo>
                      <a:pt x="3435" y="599"/>
                      <a:pt x="2805" y="1"/>
                      <a:pt x="20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4" name="Google Shape;364;p19"/>
          <p:cNvGrpSpPr/>
          <p:nvPr/>
        </p:nvGrpSpPr>
        <p:grpSpPr>
          <a:xfrm>
            <a:off x="6228700" y="3838200"/>
            <a:ext cx="2298951" cy="892200"/>
            <a:chOff x="6228700" y="3838200"/>
            <a:chExt cx="2298951" cy="892200"/>
          </a:xfrm>
        </p:grpSpPr>
        <p:sp>
          <p:nvSpPr>
            <p:cNvPr id="365" name="Google Shape;365;p19"/>
            <p:cNvSpPr/>
            <p:nvPr/>
          </p:nvSpPr>
          <p:spPr>
            <a:xfrm>
              <a:off x="6228700" y="3838200"/>
              <a:ext cx="2295900" cy="892200"/>
            </a:xfrm>
            <a:prstGeom prst="roundRect">
              <a:avLst>
                <a:gd fmla="val 1126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7016700" y="417915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Pluto is the ninth planet from the Sun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6315500" y="3984600"/>
              <a:ext cx="588300" cy="599400"/>
            </a:xfrm>
            <a:prstGeom prst="roundRect">
              <a:avLst>
                <a:gd fmla="val 1012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7016851" y="389805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Shape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6440355" y="4117463"/>
              <a:ext cx="338582" cy="333651"/>
              <a:chOff x="-5254775" y="3631325"/>
              <a:chExt cx="296950" cy="292625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rect b="b" l="l" r="r" t="t"/>
                <a:pathLst>
                  <a:path extrusionOk="0" h="2206" w="2332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rect b="b" l="l" r="r" t="t"/>
                <a:pathLst>
                  <a:path extrusionOk="0" h="2238" w="2332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rect b="b" l="l" r="r" t="t"/>
                <a:pathLst>
                  <a:path extrusionOk="0" h="2230" w="2301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rect b="b" l="l" r="r" t="t"/>
                <a:pathLst>
                  <a:path extrusionOk="0" h="2230" w="2332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rect b="b" l="l" r="r" t="t"/>
                <a:pathLst>
                  <a:path extrusionOk="0" h="1497" w="1482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rect b="b" l="l" r="r" t="t"/>
                <a:pathLst>
                  <a:path extrusionOk="0" h="9933" w="11122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rect b="b" l="l" r="r" t="t"/>
                <a:pathLst>
                  <a:path extrusionOk="0" h="6018" w="8224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290183" y="1494574"/>
            <a:ext cx="20508" cy="51240"/>
          </a:xfrm>
          <a:custGeom>
            <a:rect b="b" l="l" r="r" t="t"/>
            <a:pathLst>
              <a:path extrusionOk="0" h="1734" w="694"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355"/>
                </a:lnTo>
                <a:cubicBezTo>
                  <a:pt x="0" y="1576"/>
                  <a:pt x="158" y="1733"/>
                  <a:pt x="347" y="1733"/>
                </a:cubicBezTo>
                <a:cubicBezTo>
                  <a:pt x="536" y="1733"/>
                  <a:pt x="693" y="1576"/>
                  <a:pt x="693" y="1355"/>
                </a:cubicBezTo>
                <a:lnTo>
                  <a:pt x="693" y="347"/>
                </a:lnTo>
                <a:cubicBezTo>
                  <a:pt x="693" y="158"/>
                  <a:pt x="536" y="0"/>
                  <a:pt x="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6170884" y="1166440"/>
            <a:ext cx="2260022" cy="2224333"/>
            <a:chOff x="6170884" y="1166440"/>
            <a:chExt cx="2260022" cy="2224333"/>
          </a:xfrm>
        </p:grpSpPr>
        <p:sp>
          <p:nvSpPr>
            <p:cNvPr id="384" name="Google Shape;384;p20"/>
            <p:cNvSpPr/>
            <p:nvPr/>
          </p:nvSpPr>
          <p:spPr>
            <a:xfrm>
              <a:off x="6170884" y="1166440"/>
              <a:ext cx="2260022" cy="2224333"/>
            </a:xfrm>
            <a:custGeom>
              <a:rect b="b" l="l" r="r" t="t"/>
              <a:pathLst>
                <a:path extrusionOk="0" h="37271" w="37869">
                  <a:moveTo>
                    <a:pt x="18935" y="1"/>
                  </a:moveTo>
                  <a:cubicBezTo>
                    <a:pt x="18151" y="1"/>
                    <a:pt x="17367" y="299"/>
                    <a:pt x="16769" y="897"/>
                  </a:cubicBezTo>
                  <a:lnTo>
                    <a:pt x="1197" y="16470"/>
                  </a:lnTo>
                  <a:cubicBezTo>
                    <a:pt x="0" y="17666"/>
                    <a:pt x="0" y="19605"/>
                    <a:pt x="1197" y="20801"/>
                  </a:cubicBezTo>
                  <a:lnTo>
                    <a:pt x="16769" y="36374"/>
                  </a:lnTo>
                  <a:cubicBezTo>
                    <a:pt x="17367" y="36972"/>
                    <a:pt x="18151" y="37271"/>
                    <a:pt x="18935" y="37271"/>
                  </a:cubicBezTo>
                  <a:cubicBezTo>
                    <a:pt x="19719" y="37271"/>
                    <a:pt x="20503" y="36972"/>
                    <a:pt x="21101" y="36374"/>
                  </a:cubicBezTo>
                  <a:lnTo>
                    <a:pt x="36673" y="20801"/>
                  </a:lnTo>
                  <a:cubicBezTo>
                    <a:pt x="37869" y="19605"/>
                    <a:pt x="37869" y="17666"/>
                    <a:pt x="36673" y="16470"/>
                  </a:cubicBezTo>
                  <a:lnTo>
                    <a:pt x="21101" y="897"/>
                  </a:lnTo>
                  <a:cubicBezTo>
                    <a:pt x="20503" y="299"/>
                    <a:pt x="19719" y="1"/>
                    <a:pt x="18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 txBox="1"/>
            <p:nvPr/>
          </p:nvSpPr>
          <p:spPr>
            <a:xfrm>
              <a:off x="6540545" y="1858050"/>
              <a:ext cx="15207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Goal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6677495" y="2176006"/>
              <a:ext cx="12468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7208241" y="1534822"/>
              <a:ext cx="41931" cy="41015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7350672" y="1535176"/>
              <a:ext cx="41931" cy="40661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7434476" y="1637005"/>
              <a:ext cx="41931" cy="143406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7125383" y="1637833"/>
              <a:ext cx="41931" cy="143495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7242697" y="1648175"/>
              <a:ext cx="169469" cy="122928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7185901" y="1596965"/>
              <a:ext cx="207648" cy="223073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0"/>
          <p:cNvGrpSpPr/>
          <p:nvPr/>
        </p:nvGrpSpPr>
        <p:grpSpPr>
          <a:xfrm>
            <a:off x="3499223" y="1166440"/>
            <a:ext cx="2260022" cy="2224333"/>
            <a:chOff x="3499223" y="1166440"/>
            <a:chExt cx="2260022" cy="2224333"/>
          </a:xfrm>
        </p:grpSpPr>
        <p:sp>
          <p:nvSpPr>
            <p:cNvPr id="394" name="Google Shape;394;p20"/>
            <p:cNvSpPr/>
            <p:nvPr/>
          </p:nvSpPr>
          <p:spPr>
            <a:xfrm>
              <a:off x="3499223" y="1166440"/>
              <a:ext cx="2260022" cy="2224333"/>
            </a:xfrm>
            <a:custGeom>
              <a:rect b="b" l="l" r="r" t="t"/>
              <a:pathLst>
                <a:path extrusionOk="0" h="37271" w="37869">
                  <a:moveTo>
                    <a:pt x="18934" y="1"/>
                  </a:moveTo>
                  <a:cubicBezTo>
                    <a:pt x="18150" y="1"/>
                    <a:pt x="17366" y="299"/>
                    <a:pt x="16768" y="897"/>
                  </a:cubicBezTo>
                  <a:lnTo>
                    <a:pt x="1196" y="16470"/>
                  </a:lnTo>
                  <a:cubicBezTo>
                    <a:pt x="0" y="17666"/>
                    <a:pt x="0" y="19605"/>
                    <a:pt x="1196" y="20801"/>
                  </a:cubicBezTo>
                  <a:lnTo>
                    <a:pt x="16767" y="36374"/>
                  </a:lnTo>
                  <a:cubicBezTo>
                    <a:pt x="17366" y="36972"/>
                    <a:pt x="18150" y="37271"/>
                    <a:pt x="18934" y="37271"/>
                  </a:cubicBezTo>
                  <a:cubicBezTo>
                    <a:pt x="19717" y="37271"/>
                    <a:pt x="20501" y="36972"/>
                    <a:pt x="21099" y="36374"/>
                  </a:cubicBezTo>
                  <a:lnTo>
                    <a:pt x="36672" y="20801"/>
                  </a:lnTo>
                  <a:cubicBezTo>
                    <a:pt x="37868" y="19605"/>
                    <a:pt x="37868" y="17666"/>
                    <a:pt x="36672" y="16470"/>
                  </a:cubicBezTo>
                  <a:lnTo>
                    <a:pt x="21099" y="897"/>
                  </a:lnTo>
                  <a:cubicBezTo>
                    <a:pt x="20501" y="299"/>
                    <a:pt x="19717" y="1"/>
                    <a:pt x="189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 txBox="1"/>
            <p:nvPr/>
          </p:nvSpPr>
          <p:spPr>
            <a:xfrm>
              <a:off x="3868884" y="1858050"/>
              <a:ext cx="15207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Purpose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96;p20"/>
            <p:cNvSpPr txBox="1"/>
            <p:nvPr/>
          </p:nvSpPr>
          <p:spPr>
            <a:xfrm>
              <a:off x="3980934" y="2176006"/>
              <a:ext cx="1296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459766" y="1494572"/>
              <a:ext cx="102450" cy="102450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4594750" y="1536474"/>
              <a:ext cx="122928" cy="80317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4467212" y="1719359"/>
              <a:ext cx="125706" cy="81647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4644099" y="1637948"/>
              <a:ext cx="105228" cy="101504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429034" y="1595130"/>
              <a:ext cx="163884" cy="104282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613367" y="1738477"/>
              <a:ext cx="165746" cy="106173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20"/>
          <p:cNvGrpSpPr/>
          <p:nvPr/>
        </p:nvGrpSpPr>
        <p:grpSpPr>
          <a:xfrm>
            <a:off x="2163302" y="2505116"/>
            <a:ext cx="2260082" cy="2224393"/>
            <a:chOff x="2163302" y="2505116"/>
            <a:chExt cx="2260082" cy="2224393"/>
          </a:xfrm>
        </p:grpSpPr>
        <p:sp>
          <p:nvSpPr>
            <p:cNvPr id="404" name="Google Shape;404;p20"/>
            <p:cNvSpPr/>
            <p:nvPr/>
          </p:nvSpPr>
          <p:spPr>
            <a:xfrm>
              <a:off x="2163302" y="2505116"/>
              <a:ext cx="2260082" cy="2224393"/>
            </a:xfrm>
            <a:custGeom>
              <a:rect b="b" l="l" r="r" t="t"/>
              <a:pathLst>
                <a:path extrusionOk="0" h="37272" w="37870">
                  <a:moveTo>
                    <a:pt x="18935" y="1"/>
                  </a:moveTo>
                  <a:cubicBezTo>
                    <a:pt x="18152" y="1"/>
                    <a:pt x="17368" y="300"/>
                    <a:pt x="16770" y="898"/>
                  </a:cubicBezTo>
                  <a:lnTo>
                    <a:pt x="1197" y="16471"/>
                  </a:lnTo>
                  <a:cubicBezTo>
                    <a:pt x="1" y="17667"/>
                    <a:pt x="1" y="19606"/>
                    <a:pt x="1197" y="20802"/>
                  </a:cubicBezTo>
                  <a:lnTo>
                    <a:pt x="16769" y="36375"/>
                  </a:lnTo>
                  <a:cubicBezTo>
                    <a:pt x="17367" y="36973"/>
                    <a:pt x="18151" y="37271"/>
                    <a:pt x="18935" y="37271"/>
                  </a:cubicBezTo>
                  <a:cubicBezTo>
                    <a:pt x="19719" y="37271"/>
                    <a:pt x="20503" y="36973"/>
                    <a:pt x="21100" y="36375"/>
                  </a:cubicBezTo>
                  <a:lnTo>
                    <a:pt x="36673" y="20802"/>
                  </a:lnTo>
                  <a:cubicBezTo>
                    <a:pt x="37869" y="19606"/>
                    <a:pt x="37869" y="17667"/>
                    <a:pt x="36673" y="16471"/>
                  </a:cubicBezTo>
                  <a:lnTo>
                    <a:pt x="21100" y="898"/>
                  </a:lnTo>
                  <a:cubicBezTo>
                    <a:pt x="20503" y="300"/>
                    <a:pt x="19719" y="1"/>
                    <a:pt x="18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 txBox="1"/>
            <p:nvPr/>
          </p:nvSpPr>
          <p:spPr>
            <a:xfrm>
              <a:off x="2533006" y="3204288"/>
              <a:ext cx="15207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Values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2645056" y="3522231"/>
              <a:ext cx="1296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3115594" y="3046374"/>
              <a:ext cx="172030" cy="169178"/>
            </a:xfrm>
            <a:custGeom>
              <a:rect b="b" l="l" r="r" t="t"/>
              <a:pathLst>
                <a:path extrusionOk="0" h="5577" w="5671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242697" y="2860966"/>
              <a:ext cx="228423" cy="227482"/>
            </a:xfrm>
            <a:custGeom>
              <a:rect b="b" l="l" r="r" t="t"/>
              <a:pathLst>
                <a:path extrusionOk="0" h="7499" w="753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827442" y="1166440"/>
            <a:ext cx="2260022" cy="2224333"/>
            <a:chOff x="827442" y="1166440"/>
            <a:chExt cx="2260022" cy="2224333"/>
          </a:xfrm>
        </p:grpSpPr>
        <p:sp>
          <p:nvSpPr>
            <p:cNvPr id="410" name="Google Shape;410;p20"/>
            <p:cNvSpPr/>
            <p:nvPr/>
          </p:nvSpPr>
          <p:spPr>
            <a:xfrm>
              <a:off x="827442" y="1166440"/>
              <a:ext cx="2260022" cy="2224333"/>
            </a:xfrm>
            <a:custGeom>
              <a:rect b="b" l="l" r="r" t="t"/>
              <a:pathLst>
                <a:path extrusionOk="0" h="37271" w="37869">
                  <a:moveTo>
                    <a:pt x="18935" y="1"/>
                  </a:moveTo>
                  <a:cubicBezTo>
                    <a:pt x="18152" y="1"/>
                    <a:pt x="17368" y="299"/>
                    <a:pt x="16770" y="897"/>
                  </a:cubicBezTo>
                  <a:lnTo>
                    <a:pt x="1197" y="16470"/>
                  </a:lnTo>
                  <a:cubicBezTo>
                    <a:pt x="1" y="17666"/>
                    <a:pt x="1" y="19605"/>
                    <a:pt x="1197" y="20801"/>
                  </a:cubicBezTo>
                  <a:lnTo>
                    <a:pt x="16769" y="36374"/>
                  </a:lnTo>
                  <a:cubicBezTo>
                    <a:pt x="17367" y="36972"/>
                    <a:pt x="18151" y="37271"/>
                    <a:pt x="18935" y="37271"/>
                  </a:cubicBezTo>
                  <a:cubicBezTo>
                    <a:pt x="19719" y="37271"/>
                    <a:pt x="20503" y="36972"/>
                    <a:pt x="21101" y="36374"/>
                  </a:cubicBezTo>
                  <a:lnTo>
                    <a:pt x="36674" y="20801"/>
                  </a:lnTo>
                  <a:cubicBezTo>
                    <a:pt x="37869" y="19605"/>
                    <a:pt x="37869" y="17666"/>
                    <a:pt x="36674" y="16470"/>
                  </a:cubicBezTo>
                  <a:lnTo>
                    <a:pt x="21101" y="897"/>
                  </a:lnTo>
                  <a:cubicBezTo>
                    <a:pt x="20503" y="299"/>
                    <a:pt x="19719" y="1"/>
                    <a:pt x="18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 txBox="1"/>
            <p:nvPr/>
          </p:nvSpPr>
          <p:spPr>
            <a:xfrm>
              <a:off x="1197103" y="1858050"/>
              <a:ext cx="15207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Mission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>
              <a:off x="1334053" y="2176006"/>
              <a:ext cx="12468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1780291" y="1600298"/>
              <a:ext cx="41966" cy="21456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782155" y="1530365"/>
              <a:ext cx="37319" cy="35455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782155" y="1655522"/>
              <a:ext cx="37319" cy="36165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092636" y="1600298"/>
              <a:ext cx="41966" cy="21456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2094501" y="1530365"/>
              <a:ext cx="37319" cy="36165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094501" y="1656232"/>
              <a:ext cx="37319" cy="35455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826903" y="1474697"/>
              <a:ext cx="254576" cy="249634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935990" y="1647827"/>
              <a:ext cx="41995" cy="77421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884702" y="1746675"/>
              <a:ext cx="146406" cy="41048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939719" y="1593757"/>
              <a:ext cx="34508" cy="37083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907076" y="1809150"/>
              <a:ext cx="100741" cy="21456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0"/>
          <p:cNvGrpSpPr/>
          <p:nvPr/>
        </p:nvGrpSpPr>
        <p:grpSpPr>
          <a:xfrm>
            <a:off x="4835083" y="2505116"/>
            <a:ext cx="2259962" cy="2224393"/>
            <a:chOff x="4835083" y="2505116"/>
            <a:chExt cx="2259962" cy="2224393"/>
          </a:xfrm>
        </p:grpSpPr>
        <p:sp>
          <p:nvSpPr>
            <p:cNvPr id="425" name="Google Shape;425;p20"/>
            <p:cNvSpPr/>
            <p:nvPr/>
          </p:nvSpPr>
          <p:spPr>
            <a:xfrm>
              <a:off x="4835083" y="2505116"/>
              <a:ext cx="2259962" cy="2224393"/>
            </a:xfrm>
            <a:custGeom>
              <a:rect b="b" l="l" r="r" t="t"/>
              <a:pathLst>
                <a:path extrusionOk="0" h="37272" w="37868">
                  <a:moveTo>
                    <a:pt x="18935" y="1"/>
                  </a:moveTo>
                  <a:cubicBezTo>
                    <a:pt x="18151" y="1"/>
                    <a:pt x="17367" y="300"/>
                    <a:pt x="16769" y="898"/>
                  </a:cubicBezTo>
                  <a:lnTo>
                    <a:pt x="1196" y="16471"/>
                  </a:lnTo>
                  <a:cubicBezTo>
                    <a:pt x="0" y="17667"/>
                    <a:pt x="0" y="19606"/>
                    <a:pt x="1196" y="20802"/>
                  </a:cubicBezTo>
                  <a:lnTo>
                    <a:pt x="16769" y="36375"/>
                  </a:lnTo>
                  <a:cubicBezTo>
                    <a:pt x="17367" y="36973"/>
                    <a:pt x="18151" y="37271"/>
                    <a:pt x="18935" y="37271"/>
                  </a:cubicBezTo>
                  <a:cubicBezTo>
                    <a:pt x="19719" y="37271"/>
                    <a:pt x="20502" y="36973"/>
                    <a:pt x="21100" y="36375"/>
                  </a:cubicBezTo>
                  <a:lnTo>
                    <a:pt x="36672" y="20802"/>
                  </a:lnTo>
                  <a:cubicBezTo>
                    <a:pt x="37867" y="19606"/>
                    <a:pt x="37867" y="17667"/>
                    <a:pt x="36672" y="16471"/>
                  </a:cubicBezTo>
                  <a:lnTo>
                    <a:pt x="21100" y="898"/>
                  </a:lnTo>
                  <a:cubicBezTo>
                    <a:pt x="20502" y="300"/>
                    <a:pt x="19719" y="1"/>
                    <a:pt x="18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 txBox="1"/>
            <p:nvPr/>
          </p:nvSpPr>
          <p:spPr>
            <a:xfrm>
              <a:off x="5204727" y="3204288"/>
              <a:ext cx="15207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Envisioned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5316777" y="3522231"/>
              <a:ext cx="1296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the fourth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5820729" y="3048497"/>
              <a:ext cx="81972" cy="80997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6027401" y="3049413"/>
              <a:ext cx="81026" cy="81026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5790026" y="3128548"/>
              <a:ext cx="144322" cy="84749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5892417" y="2942353"/>
              <a:ext cx="145268" cy="8566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5995753" y="3128548"/>
              <a:ext cx="144352" cy="84749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5918480" y="3048497"/>
              <a:ext cx="91280" cy="76357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923144" y="2863218"/>
              <a:ext cx="83833" cy="81026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440" name="Google Shape;440;p21"/>
          <p:cNvSpPr/>
          <p:nvPr/>
        </p:nvSpPr>
        <p:spPr>
          <a:xfrm>
            <a:off x="802137" y="2747113"/>
            <a:ext cx="7539715" cy="904390"/>
          </a:xfrm>
          <a:custGeom>
            <a:rect b="b" l="l" r="r" t="t"/>
            <a:pathLst>
              <a:path extrusionOk="0" h="34241" w="283955">
                <a:moveTo>
                  <a:pt x="17552" y="1"/>
                </a:moveTo>
                <a:cubicBezTo>
                  <a:pt x="8577" y="67"/>
                  <a:pt x="997" y="7248"/>
                  <a:pt x="532" y="16223"/>
                </a:cubicBezTo>
                <a:cubicBezTo>
                  <a:pt x="0" y="26063"/>
                  <a:pt x="7912" y="34240"/>
                  <a:pt x="17618" y="34240"/>
                </a:cubicBezTo>
                <a:cubicBezTo>
                  <a:pt x="24200" y="34240"/>
                  <a:pt x="29918" y="30584"/>
                  <a:pt x="32777" y="25132"/>
                </a:cubicBezTo>
                <a:cubicBezTo>
                  <a:pt x="33907" y="23004"/>
                  <a:pt x="35968" y="21675"/>
                  <a:pt x="38362" y="21675"/>
                </a:cubicBezTo>
                <a:lnTo>
                  <a:pt x="59304" y="21675"/>
                </a:lnTo>
                <a:cubicBezTo>
                  <a:pt x="61631" y="21675"/>
                  <a:pt x="63759" y="23004"/>
                  <a:pt x="64822" y="25132"/>
                </a:cubicBezTo>
                <a:cubicBezTo>
                  <a:pt x="67681" y="30584"/>
                  <a:pt x="73399" y="34240"/>
                  <a:pt x="79981" y="34240"/>
                </a:cubicBezTo>
                <a:cubicBezTo>
                  <a:pt x="86563" y="34240"/>
                  <a:pt x="92214" y="30584"/>
                  <a:pt x="95139" y="25132"/>
                </a:cubicBezTo>
                <a:cubicBezTo>
                  <a:pt x="96203" y="23004"/>
                  <a:pt x="98330" y="21675"/>
                  <a:pt x="100657" y="21675"/>
                </a:cubicBezTo>
                <a:lnTo>
                  <a:pt x="121600" y="21675"/>
                </a:lnTo>
                <a:cubicBezTo>
                  <a:pt x="123927" y="21675"/>
                  <a:pt x="126054" y="23004"/>
                  <a:pt x="127118" y="25132"/>
                </a:cubicBezTo>
                <a:cubicBezTo>
                  <a:pt x="130044" y="30584"/>
                  <a:pt x="135695" y="34240"/>
                  <a:pt x="142277" y="34240"/>
                </a:cubicBezTo>
                <a:cubicBezTo>
                  <a:pt x="148859" y="34240"/>
                  <a:pt x="154576" y="30584"/>
                  <a:pt x="157435" y="25132"/>
                </a:cubicBezTo>
                <a:cubicBezTo>
                  <a:pt x="158499" y="23004"/>
                  <a:pt x="160626" y="21675"/>
                  <a:pt x="163020" y="21675"/>
                </a:cubicBezTo>
                <a:lnTo>
                  <a:pt x="183896" y="21675"/>
                </a:lnTo>
                <a:cubicBezTo>
                  <a:pt x="186289" y="21675"/>
                  <a:pt x="188350" y="23004"/>
                  <a:pt x="189481" y="25132"/>
                </a:cubicBezTo>
                <a:cubicBezTo>
                  <a:pt x="192339" y="30584"/>
                  <a:pt x="198057" y="34240"/>
                  <a:pt x="204639" y="34240"/>
                </a:cubicBezTo>
                <a:cubicBezTo>
                  <a:pt x="211155" y="34240"/>
                  <a:pt x="216872" y="30584"/>
                  <a:pt x="219731" y="25132"/>
                </a:cubicBezTo>
                <a:cubicBezTo>
                  <a:pt x="220861" y="23004"/>
                  <a:pt x="222922" y="21675"/>
                  <a:pt x="225316" y="21675"/>
                </a:cubicBezTo>
                <a:lnTo>
                  <a:pt x="246258" y="21675"/>
                </a:lnTo>
                <a:cubicBezTo>
                  <a:pt x="248585" y="21675"/>
                  <a:pt x="250713" y="23004"/>
                  <a:pt x="251777" y="25132"/>
                </a:cubicBezTo>
                <a:cubicBezTo>
                  <a:pt x="254635" y="30584"/>
                  <a:pt x="260353" y="34240"/>
                  <a:pt x="266935" y="34240"/>
                </a:cubicBezTo>
                <a:cubicBezTo>
                  <a:pt x="278171" y="34240"/>
                  <a:pt x="283955" y="26661"/>
                  <a:pt x="283955" y="17220"/>
                </a:cubicBezTo>
                <a:cubicBezTo>
                  <a:pt x="283955" y="7713"/>
                  <a:pt x="278171" y="1"/>
                  <a:pt x="266935" y="1"/>
                </a:cubicBezTo>
                <a:cubicBezTo>
                  <a:pt x="260353" y="1"/>
                  <a:pt x="254635" y="3724"/>
                  <a:pt x="251777" y="9176"/>
                </a:cubicBezTo>
                <a:cubicBezTo>
                  <a:pt x="250713" y="11237"/>
                  <a:pt x="248585" y="12633"/>
                  <a:pt x="246258" y="12633"/>
                </a:cubicBezTo>
                <a:lnTo>
                  <a:pt x="225316" y="12633"/>
                </a:lnTo>
                <a:cubicBezTo>
                  <a:pt x="222922" y="12633"/>
                  <a:pt x="220861" y="11237"/>
                  <a:pt x="219731" y="9176"/>
                </a:cubicBezTo>
                <a:cubicBezTo>
                  <a:pt x="216872" y="3724"/>
                  <a:pt x="211155" y="1"/>
                  <a:pt x="204639" y="1"/>
                </a:cubicBezTo>
                <a:cubicBezTo>
                  <a:pt x="198057" y="1"/>
                  <a:pt x="192339" y="3724"/>
                  <a:pt x="189481" y="9176"/>
                </a:cubicBezTo>
                <a:cubicBezTo>
                  <a:pt x="188350" y="11237"/>
                  <a:pt x="186289" y="12633"/>
                  <a:pt x="183896" y="12633"/>
                </a:cubicBezTo>
                <a:lnTo>
                  <a:pt x="163020" y="12633"/>
                </a:lnTo>
                <a:cubicBezTo>
                  <a:pt x="160626" y="12633"/>
                  <a:pt x="158499" y="11237"/>
                  <a:pt x="157435" y="9176"/>
                </a:cubicBezTo>
                <a:cubicBezTo>
                  <a:pt x="154576" y="3724"/>
                  <a:pt x="148859" y="1"/>
                  <a:pt x="142277" y="1"/>
                </a:cubicBezTo>
                <a:cubicBezTo>
                  <a:pt x="135695" y="1"/>
                  <a:pt x="130044" y="3724"/>
                  <a:pt x="127118" y="9176"/>
                </a:cubicBezTo>
                <a:cubicBezTo>
                  <a:pt x="126054" y="11237"/>
                  <a:pt x="123927" y="12633"/>
                  <a:pt x="121600" y="12633"/>
                </a:cubicBezTo>
                <a:lnTo>
                  <a:pt x="100657" y="12633"/>
                </a:lnTo>
                <a:cubicBezTo>
                  <a:pt x="98330" y="12633"/>
                  <a:pt x="96203" y="11237"/>
                  <a:pt x="95139" y="9176"/>
                </a:cubicBezTo>
                <a:cubicBezTo>
                  <a:pt x="92214" y="3724"/>
                  <a:pt x="86563" y="1"/>
                  <a:pt x="79981" y="1"/>
                </a:cubicBezTo>
                <a:cubicBezTo>
                  <a:pt x="73399" y="1"/>
                  <a:pt x="67681" y="3724"/>
                  <a:pt x="64822" y="9176"/>
                </a:cubicBezTo>
                <a:cubicBezTo>
                  <a:pt x="63759" y="11237"/>
                  <a:pt x="61631" y="12633"/>
                  <a:pt x="59304" y="12633"/>
                </a:cubicBezTo>
                <a:lnTo>
                  <a:pt x="38362" y="12633"/>
                </a:lnTo>
                <a:cubicBezTo>
                  <a:pt x="35968" y="12633"/>
                  <a:pt x="33907" y="11237"/>
                  <a:pt x="32777" y="9176"/>
                </a:cubicBezTo>
                <a:cubicBezTo>
                  <a:pt x="29918" y="3724"/>
                  <a:pt x="24134" y="1"/>
                  <a:pt x="1755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4397487" y="2985701"/>
            <a:ext cx="365135" cy="364171"/>
          </a:xfrm>
          <a:custGeom>
            <a:rect b="b" l="l" r="r" t="t"/>
            <a:pathLst>
              <a:path extrusionOk="0" h="11721" w="11752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>
            <a:off x="2766559" y="3017700"/>
            <a:ext cx="365138" cy="363147"/>
          </a:xfrm>
          <a:custGeom>
            <a:rect b="b" l="l" r="r" t="t"/>
            <a:pathLst>
              <a:path extrusionOk="0" h="11658" w="11721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2939295" y="3060874"/>
            <a:ext cx="127632" cy="127622"/>
          </a:xfrm>
          <a:custGeom>
            <a:rect b="b" l="l" r="r" t="t"/>
            <a:pathLst>
              <a:path extrusionOk="0" h="4097" w="4097">
                <a:moveTo>
                  <a:pt x="2395" y="725"/>
                </a:moveTo>
                <a:cubicBezTo>
                  <a:pt x="2867" y="851"/>
                  <a:pt x="3245" y="1229"/>
                  <a:pt x="3371" y="1733"/>
                </a:cubicBezTo>
                <a:lnTo>
                  <a:pt x="2395" y="1733"/>
                </a:lnTo>
                <a:lnTo>
                  <a:pt x="2395" y="725"/>
                </a:lnTo>
                <a:close/>
                <a:moveTo>
                  <a:pt x="1733" y="757"/>
                </a:moveTo>
                <a:lnTo>
                  <a:pt x="1733" y="2080"/>
                </a:lnTo>
                <a:cubicBezTo>
                  <a:pt x="1733" y="2269"/>
                  <a:pt x="1891" y="2426"/>
                  <a:pt x="2080" y="2426"/>
                </a:cubicBezTo>
                <a:lnTo>
                  <a:pt x="3403" y="2426"/>
                </a:lnTo>
                <a:cubicBezTo>
                  <a:pt x="3245" y="3025"/>
                  <a:pt x="2741" y="3466"/>
                  <a:pt x="2080" y="3466"/>
                </a:cubicBezTo>
                <a:cubicBezTo>
                  <a:pt x="1324" y="3466"/>
                  <a:pt x="693" y="2836"/>
                  <a:pt x="693" y="2080"/>
                </a:cubicBezTo>
                <a:cubicBezTo>
                  <a:pt x="693" y="1418"/>
                  <a:pt x="1135" y="851"/>
                  <a:pt x="1733" y="757"/>
                </a:cubicBezTo>
                <a:close/>
                <a:moveTo>
                  <a:pt x="2048" y="0"/>
                </a:moveTo>
                <a:cubicBezTo>
                  <a:pt x="883" y="0"/>
                  <a:pt x="0" y="914"/>
                  <a:pt x="0" y="2048"/>
                </a:cubicBezTo>
                <a:cubicBezTo>
                  <a:pt x="0" y="3182"/>
                  <a:pt x="946" y="4096"/>
                  <a:pt x="2048" y="4096"/>
                </a:cubicBezTo>
                <a:cubicBezTo>
                  <a:pt x="3182" y="4096"/>
                  <a:pt x="4096" y="3182"/>
                  <a:pt x="4096" y="2048"/>
                </a:cubicBezTo>
                <a:cubicBezTo>
                  <a:pt x="4096" y="914"/>
                  <a:pt x="3182" y="0"/>
                  <a:pt x="20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>
            <a:off x="1163814" y="3000086"/>
            <a:ext cx="259473" cy="398352"/>
          </a:xfrm>
          <a:custGeom>
            <a:rect b="b" l="l" r="r" t="t"/>
            <a:pathLst>
              <a:path extrusionOk="0" h="11743" w="7649">
                <a:moveTo>
                  <a:pt x="3813" y="684"/>
                </a:moveTo>
                <a:cubicBezTo>
                  <a:pt x="5545" y="684"/>
                  <a:pt x="6900" y="2039"/>
                  <a:pt x="6900" y="3740"/>
                </a:cubicBezTo>
                <a:cubicBezTo>
                  <a:pt x="6931" y="4780"/>
                  <a:pt x="6553" y="5347"/>
                  <a:pt x="6270" y="5788"/>
                </a:cubicBezTo>
                <a:cubicBezTo>
                  <a:pt x="5797" y="6544"/>
                  <a:pt x="5608" y="6922"/>
                  <a:pt x="5608" y="7930"/>
                </a:cubicBezTo>
                <a:cubicBezTo>
                  <a:pt x="5608" y="8119"/>
                  <a:pt x="5451" y="8277"/>
                  <a:pt x="5230" y="8277"/>
                </a:cubicBezTo>
                <a:lnTo>
                  <a:pt x="2489" y="8277"/>
                </a:lnTo>
                <a:cubicBezTo>
                  <a:pt x="2300" y="8277"/>
                  <a:pt x="2143" y="8119"/>
                  <a:pt x="2143" y="7930"/>
                </a:cubicBezTo>
                <a:cubicBezTo>
                  <a:pt x="2143" y="6922"/>
                  <a:pt x="1922" y="6576"/>
                  <a:pt x="1450" y="5820"/>
                </a:cubicBezTo>
                <a:cubicBezTo>
                  <a:pt x="1198" y="5347"/>
                  <a:pt x="567" y="4528"/>
                  <a:pt x="788" y="3205"/>
                </a:cubicBezTo>
                <a:cubicBezTo>
                  <a:pt x="1040" y="1819"/>
                  <a:pt x="2237" y="684"/>
                  <a:pt x="3813" y="684"/>
                </a:cubicBezTo>
                <a:close/>
                <a:moveTo>
                  <a:pt x="4852" y="8907"/>
                </a:moveTo>
                <a:lnTo>
                  <a:pt x="4852" y="9569"/>
                </a:lnTo>
                <a:lnTo>
                  <a:pt x="4506" y="9569"/>
                </a:lnTo>
                <a:cubicBezTo>
                  <a:pt x="4285" y="9569"/>
                  <a:pt x="4128" y="9726"/>
                  <a:pt x="4128" y="9915"/>
                </a:cubicBezTo>
                <a:cubicBezTo>
                  <a:pt x="4128" y="10136"/>
                  <a:pt x="4285" y="10293"/>
                  <a:pt x="4506" y="10293"/>
                </a:cubicBezTo>
                <a:lnTo>
                  <a:pt x="4852" y="10293"/>
                </a:lnTo>
                <a:lnTo>
                  <a:pt x="4852" y="10640"/>
                </a:lnTo>
                <a:cubicBezTo>
                  <a:pt x="4884" y="10829"/>
                  <a:pt x="4726" y="10986"/>
                  <a:pt x="4537" y="10986"/>
                </a:cubicBezTo>
                <a:lnTo>
                  <a:pt x="3151" y="10986"/>
                </a:lnTo>
                <a:cubicBezTo>
                  <a:pt x="2962" y="10986"/>
                  <a:pt x="2804" y="10829"/>
                  <a:pt x="2804" y="10640"/>
                </a:cubicBezTo>
                <a:lnTo>
                  <a:pt x="2804" y="10293"/>
                </a:lnTo>
                <a:lnTo>
                  <a:pt x="3151" y="10293"/>
                </a:lnTo>
                <a:cubicBezTo>
                  <a:pt x="3371" y="10293"/>
                  <a:pt x="3529" y="10136"/>
                  <a:pt x="3529" y="9915"/>
                </a:cubicBezTo>
                <a:cubicBezTo>
                  <a:pt x="3529" y="9726"/>
                  <a:pt x="3371" y="9569"/>
                  <a:pt x="3151" y="9569"/>
                </a:cubicBezTo>
                <a:lnTo>
                  <a:pt x="2804" y="9569"/>
                </a:lnTo>
                <a:lnTo>
                  <a:pt x="2804" y="8907"/>
                </a:lnTo>
                <a:close/>
                <a:moveTo>
                  <a:pt x="3897" y="1"/>
                </a:moveTo>
                <a:cubicBezTo>
                  <a:pt x="3632" y="1"/>
                  <a:pt x="3361" y="28"/>
                  <a:pt x="3088" y="86"/>
                </a:cubicBezTo>
                <a:cubicBezTo>
                  <a:pt x="1607" y="401"/>
                  <a:pt x="441" y="1566"/>
                  <a:pt x="158" y="3079"/>
                </a:cubicBezTo>
                <a:cubicBezTo>
                  <a:pt x="0" y="3992"/>
                  <a:pt x="158" y="4969"/>
                  <a:pt x="631" y="5757"/>
                </a:cubicBezTo>
                <a:cubicBezTo>
                  <a:pt x="757" y="5914"/>
                  <a:pt x="820" y="6072"/>
                  <a:pt x="914" y="6229"/>
                </a:cubicBezTo>
                <a:cubicBezTo>
                  <a:pt x="1355" y="6891"/>
                  <a:pt x="1450" y="7143"/>
                  <a:pt x="1450" y="7962"/>
                </a:cubicBezTo>
                <a:cubicBezTo>
                  <a:pt x="1450" y="8403"/>
                  <a:pt x="1733" y="8781"/>
                  <a:pt x="2143" y="8939"/>
                </a:cubicBezTo>
                <a:lnTo>
                  <a:pt x="2143" y="10703"/>
                </a:lnTo>
                <a:cubicBezTo>
                  <a:pt x="2143" y="11270"/>
                  <a:pt x="2615" y="11743"/>
                  <a:pt x="3151" y="11743"/>
                </a:cubicBezTo>
                <a:lnTo>
                  <a:pt x="4537" y="11743"/>
                </a:lnTo>
                <a:cubicBezTo>
                  <a:pt x="5073" y="11743"/>
                  <a:pt x="5545" y="11270"/>
                  <a:pt x="5545" y="10703"/>
                </a:cubicBezTo>
                <a:lnTo>
                  <a:pt x="5545" y="8939"/>
                </a:lnTo>
                <a:cubicBezTo>
                  <a:pt x="5955" y="8781"/>
                  <a:pt x="6238" y="8435"/>
                  <a:pt x="6238" y="7962"/>
                </a:cubicBezTo>
                <a:lnTo>
                  <a:pt x="6238" y="7930"/>
                </a:lnTo>
                <a:cubicBezTo>
                  <a:pt x="6238" y="7143"/>
                  <a:pt x="6427" y="6828"/>
                  <a:pt x="6805" y="6229"/>
                </a:cubicBezTo>
                <a:cubicBezTo>
                  <a:pt x="7089" y="5788"/>
                  <a:pt x="7593" y="5032"/>
                  <a:pt x="7593" y="3835"/>
                </a:cubicBezTo>
                <a:cubicBezTo>
                  <a:pt x="7649" y="1658"/>
                  <a:pt x="5950" y="1"/>
                  <a:pt x="38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1447852" y="3117323"/>
            <a:ext cx="47051" cy="24628"/>
          </a:xfrm>
          <a:custGeom>
            <a:rect b="b" l="l" r="r" t="t"/>
            <a:pathLst>
              <a:path extrusionOk="0" h="726" w="1387">
                <a:moveTo>
                  <a:pt x="347" y="1"/>
                </a:moveTo>
                <a:cubicBezTo>
                  <a:pt x="158" y="1"/>
                  <a:pt x="0" y="158"/>
                  <a:pt x="0" y="379"/>
                </a:cubicBezTo>
                <a:cubicBezTo>
                  <a:pt x="0" y="568"/>
                  <a:pt x="158" y="725"/>
                  <a:pt x="347" y="725"/>
                </a:cubicBezTo>
                <a:lnTo>
                  <a:pt x="1040" y="725"/>
                </a:lnTo>
                <a:cubicBezTo>
                  <a:pt x="1229" y="725"/>
                  <a:pt x="1386" y="568"/>
                  <a:pt x="1386" y="379"/>
                </a:cubicBezTo>
                <a:cubicBezTo>
                  <a:pt x="1386" y="158"/>
                  <a:pt x="1229" y="1"/>
                  <a:pt x="10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1098367" y="3117323"/>
            <a:ext cx="47051" cy="24628"/>
          </a:xfrm>
          <a:custGeom>
            <a:rect b="b" l="l" r="r" t="t"/>
            <a:pathLst>
              <a:path extrusionOk="0" h="726" w="1387">
                <a:moveTo>
                  <a:pt x="347" y="1"/>
                </a:moveTo>
                <a:cubicBezTo>
                  <a:pt x="158" y="1"/>
                  <a:pt x="0" y="158"/>
                  <a:pt x="0" y="379"/>
                </a:cubicBezTo>
                <a:cubicBezTo>
                  <a:pt x="0" y="568"/>
                  <a:pt x="158" y="725"/>
                  <a:pt x="347" y="725"/>
                </a:cubicBezTo>
                <a:lnTo>
                  <a:pt x="1008" y="725"/>
                </a:lnTo>
                <a:cubicBezTo>
                  <a:pt x="1197" y="694"/>
                  <a:pt x="1386" y="536"/>
                  <a:pt x="1386" y="379"/>
                </a:cubicBezTo>
                <a:cubicBezTo>
                  <a:pt x="1386" y="158"/>
                  <a:pt x="1197" y="1"/>
                  <a:pt x="1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424343" y="3023425"/>
            <a:ext cx="48102" cy="36060"/>
          </a:xfrm>
          <a:custGeom>
            <a:rect b="b" l="l" r="r" t="t"/>
            <a:pathLst>
              <a:path extrusionOk="0" h="1063" w="1418">
                <a:moveTo>
                  <a:pt x="992" y="1"/>
                </a:moveTo>
                <a:cubicBezTo>
                  <a:pt x="931" y="1"/>
                  <a:pt x="870" y="19"/>
                  <a:pt x="819" y="59"/>
                </a:cubicBezTo>
                <a:lnTo>
                  <a:pt x="221" y="406"/>
                </a:lnTo>
                <a:cubicBezTo>
                  <a:pt x="63" y="500"/>
                  <a:pt x="0" y="721"/>
                  <a:pt x="95" y="878"/>
                </a:cubicBezTo>
                <a:cubicBezTo>
                  <a:pt x="159" y="985"/>
                  <a:pt x="295" y="1063"/>
                  <a:pt x="415" y="1063"/>
                </a:cubicBezTo>
                <a:cubicBezTo>
                  <a:pt x="473" y="1063"/>
                  <a:pt x="527" y="1045"/>
                  <a:pt x="567" y="1005"/>
                </a:cubicBezTo>
                <a:lnTo>
                  <a:pt x="1166" y="658"/>
                </a:lnTo>
                <a:cubicBezTo>
                  <a:pt x="1323" y="563"/>
                  <a:pt x="1418" y="343"/>
                  <a:pt x="1292" y="185"/>
                </a:cubicBezTo>
                <a:cubicBezTo>
                  <a:pt x="1249" y="79"/>
                  <a:pt x="1120" y="1"/>
                  <a:pt x="9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1120791" y="3199178"/>
            <a:ext cx="48136" cy="35585"/>
          </a:xfrm>
          <a:custGeom>
            <a:rect b="b" l="l" r="r" t="t"/>
            <a:pathLst>
              <a:path extrusionOk="0" h="1049" w="1419">
                <a:moveTo>
                  <a:pt x="1005" y="1"/>
                </a:moveTo>
                <a:cubicBezTo>
                  <a:pt x="944" y="1"/>
                  <a:pt x="880" y="15"/>
                  <a:pt x="820" y="45"/>
                </a:cubicBezTo>
                <a:lnTo>
                  <a:pt x="221" y="392"/>
                </a:lnTo>
                <a:cubicBezTo>
                  <a:pt x="64" y="486"/>
                  <a:pt x="1" y="707"/>
                  <a:pt x="127" y="864"/>
                </a:cubicBezTo>
                <a:cubicBezTo>
                  <a:pt x="169" y="971"/>
                  <a:pt x="299" y="1049"/>
                  <a:pt x="427" y="1049"/>
                </a:cubicBezTo>
                <a:cubicBezTo>
                  <a:pt x="488" y="1049"/>
                  <a:pt x="548" y="1031"/>
                  <a:pt x="599" y="990"/>
                </a:cubicBezTo>
                <a:lnTo>
                  <a:pt x="1166" y="644"/>
                </a:lnTo>
                <a:cubicBezTo>
                  <a:pt x="1324" y="549"/>
                  <a:pt x="1418" y="329"/>
                  <a:pt x="1292" y="171"/>
                </a:cubicBezTo>
                <a:cubicBezTo>
                  <a:pt x="1250" y="64"/>
                  <a:pt x="1134" y="1"/>
                  <a:pt x="10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1425395" y="3199178"/>
            <a:ext cx="47051" cy="34635"/>
          </a:xfrm>
          <a:custGeom>
            <a:rect b="b" l="l" r="r" t="t"/>
            <a:pathLst>
              <a:path extrusionOk="0" h="1021" w="1387">
                <a:moveTo>
                  <a:pt x="378" y="1"/>
                </a:moveTo>
                <a:cubicBezTo>
                  <a:pt x="264" y="1"/>
                  <a:pt x="149" y="64"/>
                  <a:pt x="64" y="171"/>
                </a:cubicBezTo>
                <a:cubicBezTo>
                  <a:pt x="1" y="329"/>
                  <a:pt x="32" y="518"/>
                  <a:pt x="190" y="644"/>
                </a:cubicBezTo>
                <a:lnTo>
                  <a:pt x="788" y="990"/>
                </a:lnTo>
                <a:cubicBezTo>
                  <a:pt x="838" y="1010"/>
                  <a:pt x="891" y="1021"/>
                  <a:pt x="944" y="1021"/>
                </a:cubicBezTo>
                <a:cubicBezTo>
                  <a:pt x="1059" y="1021"/>
                  <a:pt x="1175" y="972"/>
                  <a:pt x="1261" y="864"/>
                </a:cubicBezTo>
                <a:cubicBezTo>
                  <a:pt x="1387" y="675"/>
                  <a:pt x="1292" y="486"/>
                  <a:pt x="1135" y="392"/>
                </a:cubicBezTo>
                <a:lnTo>
                  <a:pt x="536" y="45"/>
                </a:lnTo>
                <a:cubicBezTo>
                  <a:pt x="486" y="15"/>
                  <a:pt x="432" y="1"/>
                  <a:pt x="3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1121876" y="3024375"/>
            <a:ext cx="47051" cy="34635"/>
          </a:xfrm>
          <a:custGeom>
            <a:rect b="b" l="l" r="r" t="t"/>
            <a:pathLst>
              <a:path extrusionOk="0" h="1021" w="1387">
                <a:moveTo>
                  <a:pt x="405" y="1"/>
                </a:moveTo>
                <a:cubicBezTo>
                  <a:pt x="283" y="1"/>
                  <a:pt x="159" y="50"/>
                  <a:pt x="95" y="157"/>
                </a:cubicBezTo>
                <a:cubicBezTo>
                  <a:pt x="0" y="315"/>
                  <a:pt x="63" y="504"/>
                  <a:pt x="221" y="630"/>
                </a:cubicBezTo>
                <a:lnTo>
                  <a:pt x="788" y="977"/>
                </a:lnTo>
                <a:cubicBezTo>
                  <a:pt x="838" y="1007"/>
                  <a:pt x="895" y="1021"/>
                  <a:pt x="953" y="1021"/>
                </a:cubicBezTo>
                <a:cubicBezTo>
                  <a:pt x="1074" y="1021"/>
                  <a:pt x="1196" y="958"/>
                  <a:pt x="1260" y="850"/>
                </a:cubicBezTo>
                <a:cubicBezTo>
                  <a:pt x="1386" y="693"/>
                  <a:pt x="1292" y="504"/>
                  <a:pt x="1134" y="378"/>
                </a:cubicBezTo>
                <a:lnTo>
                  <a:pt x="567" y="31"/>
                </a:lnTo>
                <a:cubicBezTo>
                  <a:pt x="517" y="11"/>
                  <a:pt x="461" y="1"/>
                  <a:pt x="4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226600" y="3048562"/>
            <a:ext cx="138980" cy="207741"/>
          </a:xfrm>
          <a:custGeom>
            <a:rect b="b" l="l" r="r" t="t"/>
            <a:pathLst>
              <a:path extrusionOk="0" h="6124" w="4097">
                <a:moveTo>
                  <a:pt x="1733" y="1492"/>
                </a:moveTo>
                <a:lnTo>
                  <a:pt x="1733" y="2343"/>
                </a:lnTo>
                <a:cubicBezTo>
                  <a:pt x="1733" y="2500"/>
                  <a:pt x="1796" y="2626"/>
                  <a:pt x="1922" y="2658"/>
                </a:cubicBezTo>
                <a:lnTo>
                  <a:pt x="3246" y="3225"/>
                </a:lnTo>
                <a:lnTo>
                  <a:pt x="2395" y="4611"/>
                </a:lnTo>
                <a:lnTo>
                  <a:pt x="2395" y="3729"/>
                </a:lnTo>
                <a:cubicBezTo>
                  <a:pt x="2395" y="3572"/>
                  <a:pt x="2332" y="3445"/>
                  <a:pt x="2206" y="3414"/>
                </a:cubicBezTo>
                <a:lnTo>
                  <a:pt x="851" y="2878"/>
                </a:lnTo>
                <a:lnTo>
                  <a:pt x="1733" y="1492"/>
                </a:lnTo>
                <a:close/>
                <a:moveTo>
                  <a:pt x="2038" y="0"/>
                </a:moveTo>
                <a:cubicBezTo>
                  <a:pt x="1919" y="0"/>
                  <a:pt x="1814" y="47"/>
                  <a:pt x="1765" y="169"/>
                </a:cubicBezTo>
                <a:lnTo>
                  <a:pt x="64" y="2941"/>
                </a:lnTo>
                <a:cubicBezTo>
                  <a:pt x="32" y="3004"/>
                  <a:pt x="1" y="3130"/>
                  <a:pt x="32" y="3225"/>
                </a:cubicBezTo>
                <a:cubicBezTo>
                  <a:pt x="64" y="3288"/>
                  <a:pt x="158" y="3382"/>
                  <a:pt x="221" y="3414"/>
                </a:cubicBezTo>
                <a:lnTo>
                  <a:pt x="1733" y="4013"/>
                </a:lnTo>
                <a:lnTo>
                  <a:pt x="1733" y="5808"/>
                </a:lnTo>
                <a:cubicBezTo>
                  <a:pt x="1733" y="5966"/>
                  <a:pt x="1859" y="6092"/>
                  <a:pt x="1954" y="6123"/>
                </a:cubicBezTo>
                <a:lnTo>
                  <a:pt x="2049" y="6123"/>
                </a:lnTo>
                <a:cubicBezTo>
                  <a:pt x="2143" y="6123"/>
                  <a:pt x="2269" y="6092"/>
                  <a:pt x="2301" y="5966"/>
                </a:cubicBezTo>
                <a:lnTo>
                  <a:pt x="4002" y="3225"/>
                </a:lnTo>
                <a:cubicBezTo>
                  <a:pt x="4033" y="3130"/>
                  <a:pt x="4096" y="3004"/>
                  <a:pt x="4033" y="2941"/>
                </a:cubicBezTo>
                <a:cubicBezTo>
                  <a:pt x="4033" y="2878"/>
                  <a:pt x="3970" y="2784"/>
                  <a:pt x="3907" y="2752"/>
                </a:cubicBezTo>
                <a:lnTo>
                  <a:pt x="2395" y="2154"/>
                </a:lnTo>
                <a:lnTo>
                  <a:pt x="2395" y="358"/>
                </a:lnTo>
                <a:cubicBezTo>
                  <a:pt x="2395" y="169"/>
                  <a:pt x="2269" y="74"/>
                  <a:pt x="2143" y="11"/>
                </a:cubicBezTo>
                <a:cubicBezTo>
                  <a:pt x="2108" y="4"/>
                  <a:pt x="2072" y="0"/>
                  <a:pt x="20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552238" y="3916525"/>
            <a:ext cx="1482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Idea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6026574" y="2983341"/>
            <a:ext cx="433003" cy="431835"/>
          </a:xfrm>
          <a:custGeom>
            <a:rect b="b" l="l" r="r" t="t"/>
            <a:pathLst>
              <a:path extrusionOk="0" h="11753" w="11784">
                <a:moveTo>
                  <a:pt x="5734" y="694"/>
                </a:moveTo>
                <a:cubicBezTo>
                  <a:pt x="7624" y="694"/>
                  <a:pt x="9168" y="2238"/>
                  <a:pt x="9168" y="4128"/>
                </a:cubicBezTo>
                <a:cubicBezTo>
                  <a:pt x="9168" y="6050"/>
                  <a:pt x="7624" y="7594"/>
                  <a:pt x="5734" y="7594"/>
                </a:cubicBezTo>
                <a:cubicBezTo>
                  <a:pt x="3844" y="7594"/>
                  <a:pt x="2332" y="6018"/>
                  <a:pt x="2332" y="4128"/>
                </a:cubicBezTo>
                <a:cubicBezTo>
                  <a:pt x="2332" y="2238"/>
                  <a:pt x="3844" y="694"/>
                  <a:pt x="5734" y="694"/>
                </a:cubicBezTo>
                <a:close/>
                <a:moveTo>
                  <a:pt x="977" y="7531"/>
                </a:moveTo>
                <a:cubicBezTo>
                  <a:pt x="1166" y="7531"/>
                  <a:pt x="1323" y="7688"/>
                  <a:pt x="1323" y="7909"/>
                </a:cubicBezTo>
                <a:cubicBezTo>
                  <a:pt x="1292" y="8129"/>
                  <a:pt x="1134" y="8255"/>
                  <a:pt x="977" y="8255"/>
                </a:cubicBezTo>
                <a:cubicBezTo>
                  <a:pt x="788" y="8255"/>
                  <a:pt x="630" y="8098"/>
                  <a:pt x="630" y="7909"/>
                </a:cubicBezTo>
                <a:cubicBezTo>
                  <a:pt x="630" y="7688"/>
                  <a:pt x="788" y="7531"/>
                  <a:pt x="977" y="7531"/>
                </a:cubicBezTo>
                <a:close/>
                <a:moveTo>
                  <a:pt x="10586" y="7531"/>
                </a:moveTo>
                <a:cubicBezTo>
                  <a:pt x="10775" y="7531"/>
                  <a:pt x="10932" y="7688"/>
                  <a:pt x="10932" y="7909"/>
                </a:cubicBezTo>
                <a:cubicBezTo>
                  <a:pt x="10932" y="8129"/>
                  <a:pt x="10775" y="8255"/>
                  <a:pt x="10586" y="8255"/>
                </a:cubicBezTo>
                <a:cubicBezTo>
                  <a:pt x="10397" y="8255"/>
                  <a:pt x="10239" y="8098"/>
                  <a:pt x="10239" y="7909"/>
                </a:cubicBezTo>
                <a:cubicBezTo>
                  <a:pt x="10239" y="7688"/>
                  <a:pt x="10397" y="7531"/>
                  <a:pt x="10586" y="7531"/>
                </a:cubicBezTo>
                <a:close/>
                <a:moveTo>
                  <a:pt x="3025" y="9641"/>
                </a:moveTo>
                <a:cubicBezTo>
                  <a:pt x="3214" y="9641"/>
                  <a:pt x="3371" y="9799"/>
                  <a:pt x="3371" y="9988"/>
                </a:cubicBezTo>
                <a:cubicBezTo>
                  <a:pt x="3340" y="10177"/>
                  <a:pt x="3214" y="10335"/>
                  <a:pt x="3025" y="10335"/>
                </a:cubicBezTo>
                <a:cubicBezTo>
                  <a:pt x="2836" y="10335"/>
                  <a:pt x="2678" y="10177"/>
                  <a:pt x="2678" y="9988"/>
                </a:cubicBezTo>
                <a:cubicBezTo>
                  <a:pt x="2678" y="9799"/>
                  <a:pt x="2836" y="9641"/>
                  <a:pt x="3025" y="9641"/>
                </a:cubicBezTo>
                <a:close/>
                <a:moveTo>
                  <a:pt x="8475" y="9641"/>
                </a:moveTo>
                <a:cubicBezTo>
                  <a:pt x="8696" y="9641"/>
                  <a:pt x="8822" y="9799"/>
                  <a:pt x="8822" y="9988"/>
                </a:cubicBezTo>
                <a:cubicBezTo>
                  <a:pt x="8822" y="10177"/>
                  <a:pt x="8664" y="10335"/>
                  <a:pt x="8475" y="10335"/>
                </a:cubicBezTo>
                <a:cubicBezTo>
                  <a:pt x="8255" y="10335"/>
                  <a:pt x="8128" y="10177"/>
                  <a:pt x="8128" y="9988"/>
                </a:cubicBezTo>
                <a:cubicBezTo>
                  <a:pt x="8128" y="9799"/>
                  <a:pt x="8255" y="9641"/>
                  <a:pt x="8475" y="9641"/>
                </a:cubicBezTo>
                <a:close/>
                <a:moveTo>
                  <a:pt x="5734" y="10303"/>
                </a:moveTo>
                <a:cubicBezTo>
                  <a:pt x="5955" y="10303"/>
                  <a:pt x="6112" y="10461"/>
                  <a:pt x="6112" y="10650"/>
                </a:cubicBezTo>
                <a:cubicBezTo>
                  <a:pt x="6112" y="10839"/>
                  <a:pt x="5955" y="10996"/>
                  <a:pt x="5734" y="10996"/>
                </a:cubicBezTo>
                <a:cubicBezTo>
                  <a:pt x="5545" y="10996"/>
                  <a:pt x="5388" y="10839"/>
                  <a:pt x="5388" y="10650"/>
                </a:cubicBezTo>
                <a:cubicBezTo>
                  <a:pt x="5388" y="10461"/>
                  <a:pt x="5545" y="10303"/>
                  <a:pt x="5734" y="10303"/>
                </a:cubicBezTo>
                <a:close/>
                <a:moveTo>
                  <a:pt x="5797" y="1"/>
                </a:moveTo>
                <a:cubicBezTo>
                  <a:pt x="3497" y="1"/>
                  <a:pt x="1701" y="1860"/>
                  <a:pt x="1701" y="4097"/>
                </a:cubicBezTo>
                <a:cubicBezTo>
                  <a:pt x="1701" y="5010"/>
                  <a:pt x="2017" y="5924"/>
                  <a:pt x="2552" y="6617"/>
                </a:cubicBezTo>
                <a:lnTo>
                  <a:pt x="1701" y="7153"/>
                </a:lnTo>
                <a:cubicBezTo>
                  <a:pt x="1481" y="6995"/>
                  <a:pt x="1260" y="6901"/>
                  <a:pt x="1040" y="6901"/>
                </a:cubicBezTo>
                <a:cubicBezTo>
                  <a:pt x="473" y="6901"/>
                  <a:pt x="0" y="7373"/>
                  <a:pt x="0" y="7940"/>
                </a:cubicBezTo>
                <a:cubicBezTo>
                  <a:pt x="0" y="8476"/>
                  <a:pt x="473" y="8948"/>
                  <a:pt x="1040" y="8948"/>
                </a:cubicBezTo>
                <a:cubicBezTo>
                  <a:pt x="1575" y="8948"/>
                  <a:pt x="2048" y="8476"/>
                  <a:pt x="2048" y="7940"/>
                </a:cubicBezTo>
                <a:lnTo>
                  <a:pt x="2048" y="7751"/>
                </a:lnTo>
                <a:lnTo>
                  <a:pt x="3088" y="7153"/>
                </a:lnTo>
                <a:cubicBezTo>
                  <a:pt x="3340" y="7373"/>
                  <a:pt x="3623" y="7625"/>
                  <a:pt x="3970" y="7783"/>
                </a:cubicBezTo>
                <a:lnTo>
                  <a:pt x="3308" y="8948"/>
                </a:lnTo>
                <a:lnTo>
                  <a:pt x="3119" y="8948"/>
                </a:lnTo>
                <a:cubicBezTo>
                  <a:pt x="2552" y="8948"/>
                  <a:pt x="2080" y="9421"/>
                  <a:pt x="2080" y="9988"/>
                </a:cubicBezTo>
                <a:cubicBezTo>
                  <a:pt x="2080" y="10524"/>
                  <a:pt x="2552" y="10996"/>
                  <a:pt x="3119" y="10996"/>
                </a:cubicBezTo>
                <a:cubicBezTo>
                  <a:pt x="3655" y="10996"/>
                  <a:pt x="4127" y="10524"/>
                  <a:pt x="4127" y="9988"/>
                </a:cubicBezTo>
                <a:cubicBezTo>
                  <a:pt x="4127" y="9736"/>
                  <a:pt x="4064" y="9515"/>
                  <a:pt x="3907" y="9326"/>
                </a:cubicBezTo>
                <a:lnTo>
                  <a:pt x="4600" y="8098"/>
                </a:lnTo>
                <a:cubicBezTo>
                  <a:pt x="4883" y="8161"/>
                  <a:pt x="5199" y="8255"/>
                  <a:pt x="5514" y="8287"/>
                </a:cubicBezTo>
                <a:lnTo>
                  <a:pt x="5514" y="9736"/>
                </a:lnTo>
                <a:cubicBezTo>
                  <a:pt x="5136" y="9894"/>
                  <a:pt x="4852" y="10272"/>
                  <a:pt x="4852" y="10713"/>
                </a:cubicBezTo>
                <a:cubicBezTo>
                  <a:pt x="4852" y="11280"/>
                  <a:pt x="5325" y="11752"/>
                  <a:pt x="5860" y="11752"/>
                </a:cubicBezTo>
                <a:cubicBezTo>
                  <a:pt x="6427" y="11752"/>
                  <a:pt x="6900" y="11280"/>
                  <a:pt x="6900" y="10713"/>
                </a:cubicBezTo>
                <a:cubicBezTo>
                  <a:pt x="6900" y="10303"/>
                  <a:pt x="6616" y="9894"/>
                  <a:pt x="6238" y="9736"/>
                </a:cubicBezTo>
                <a:lnTo>
                  <a:pt x="6238" y="8287"/>
                </a:lnTo>
                <a:cubicBezTo>
                  <a:pt x="6553" y="8255"/>
                  <a:pt x="6868" y="8224"/>
                  <a:pt x="7120" y="8098"/>
                </a:cubicBezTo>
                <a:lnTo>
                  <a:pt x="7845" y="9326"/>
                </a:lnTo>
                <a:cubicBezTo>
                  <a:pt x="7687" y="9515"/>
                  <a:pt x="7593" y="9736"/>
                  <a:pt x="7593" y="9988"/>
                </a:cubicBezTo>
                <a:cubicBezTo>
                  <a:pt x="7593" y="10524"/>
                  <a:pt x="8065" y="10996"/>
                  <a:pt x="8633" y="10996"/>
                </a:cubicBezTo>
                <a:cubicBezTo>
                  <a:pt x="9168" y="10996"/>
                  <a:pt x="9641" y="10524"/>
                  <a:pt x="9641" y="9988"/>
                </a:cubicBezTo>
                <a:cubicBezTo>
                  <a:pt x="9641" y="9421"/>
                  <a:pt x="9168" y="8948"/>
                  <a:pt x="8633" y="8948"/>
                </a:cubicBezTo>
                <a:lnTo>
                  <a:pt x="8444" y="8948"/>
                </a:lnTo>
                <a:lnTo>
                  <a:pt x="7750" y="7783"/>
                </a:lnTo>
                <a:cubicBezTo>
                  <a:pt x="8065" y="7625"/>
                  <a:pt x="8381" y="7373"/>
                  <a:pt x="8664" y="7153"/>
                </a:cubicBezTo>
                <a:lnTo>
                  <a:pt x="9735" y="7751"/>
                </a:lnTo>
                <a:lnTo>
                  <a:pt x="9735" y="7940"/>
                </a:lnTo>
                <a:cubicBezTo>
                  <a:pt x="9735" y="8476"/>
                  <a:pt x="10208" y="8948"/>
                  <a:pt x="10743" y="8948"/>
                </a:cubicBezTo>
                <a:cubicBezTo>
                  <a:pt x="11310" y="8948"/>
                  <a:pt x="11783" y="8476"/>
                  <a:pt x="11783" y="7940"/>
                </a:cubicBezTo>
                <a:cubicBezTo>
                  <a:pt x="11626" y="7342"/>
                  <a:pt x="11153" y="6901"/>
                  <a:pt x="10586" y="6901"/>
                </a:cubicBezTo>
                <a:cubicBezTo>
                  <a:pt x="10302" y="6901"/>
                  <a:pt x="10082" y="6995"/>
                  <a:pt x="9924" y="7153"/>
                </a:cubicBezTo>
                <a:lnTo>
                  <a:pt x="9011" y="6617"/>
                </a:lnTo>
                <a:cubicBezTo>
                  <a:pt x="9578" y="5924"/>
                  <a:pt x="9893" y="5010"/>
                  <a:pt x="9893" y="4097"/>
                </a:cubicBezTo>
                <a:cubicBezTo>
                  <a:pt x="9893" y="1828"/>
                  <a:pt x="8034" y="1"/>
                  <a:pt x="57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6162018" y="3033129"/>
            <a:ext cx="152822" cy="177136"/>
          </a:xfrm>
          <a:custGeom>
            <a:rect b="b" l="l" r="r" t="t"/>
            <a:pathLst>
              <a:path extrusionOk="0" h="4821" w="4159">
                <a:moveTo>
                  <a:pt x="2048" y="725"/>
                </a:moveTo>
                <a:cubicBezTo>
                  <a:pt x="2458" y="725"/>
                  <a:pt x="2741" y="1040"/>
                  <a:pt x="2741" y="1387"/>
                </a:cubicBezTo>
                <a:cubicBezTo>
                  <a:pt x="2741" y="1765"/>
                  <a:pt x="2426" y="2049"/>
                  <a:pt x="2048" y="2049"/>
                </a:cubicBezTo>
                <a:cubicBezTo>
                  <a:pt x="1702" y="2049"/>
                  <a:pt x="1387" y="1733"/>
                  <a:pt x="1387" y="1387"/>
                </a:cubicBezTo>
                <a:cubicBezTo>
                  <a:pt x="1387" y="1040"/>
                  <a:pt x="1702" y="725"/>
                  <a:pt x="2048" y="725"/>
                </a:cubicBezTo>
                <a:close/>
                <a:moveTo>
                  <a:pt x="2363" y="2773"/>
                </a:moveTo>
                <a:cubicBezTo>
                  <a:pt x="2930" y="2773"/>
                  <a:pt x="3403" y="3246"/>
                  <a:pt x="3403" y="3781"/>
                </a:cubicBezTo>
                <a:lnTo>
                  <a:pt x="3403" y="4128"/>
                </a:lnTo>
                <a:lnTo>
                  <a:pt x="630" y="4128"/>
                </a:lnTo>
                <a:lnTo>
                  <a:pt x="630" y="3781"/>
                </a:lnTo>
                <a:lnTo>
                  <a:pt x="693" y="3781"/>
                </a:lnTo>
                <a:cubicBezTo>
                  <a:pt x="693" y="3246"/>
                  <a:pt x="1166" y="2773"/>
                  <a:pt x="1702" y="2773"/>
                </a:cubicBezTo>
                <a:close/>
                <a:moveTo>
                  <a:pt x="2111" y="1"/>
                </a:moveTo>
                <a:cubicBezTo>
                  <a:pt x="1355" y="1"/>
                  <a:pt x="725" y="631"/>
                  <a:pt x="725" y="1387"/>
                </a:cubicBezTo>
                <a:cubicBezTo>
                  <a:pt x="725" y="1702"/>
                  <a:pt x="851" y="2017"/>
                  <a:pt x="1040" y="2238"/>
                </a:cubicBezTo>
                <a:cubicBezTo>
                  <a:pt x="441" y="2521"/>
                  <a:pt x="63" y="3120"/>
                  <a:pt x="63" y="3781"/>
                </a:cubicBezTo>
                <a:lnTo>
                  <a:pt x="63" y="4443"/>
                </a:lnTo>
                <a:cubicBezTo>
                  <a:pt x="0" y="4663"/>
                  <a:pt x="158" y="4821"/>
                  <a:pt x="378" y="4821"/>
                </a:cubicBezTo>
                <a:lnTo>
                  <a:pt x="3781" y="4821"/>
                </a:lnTo>
                <a:cubicBezTo>
                  <a:pt x="4001" y="4821"/>
                  <a:pt x="4159" y="4663"/>
                  <a:pt x="4159" y="4443"/>
                </a:cubicBezTo>
                <a:lnTo>
                  <a:pt x="4159" y="3781"/>
                </a:lnTo>
                <a:cubicBezTo>
                  <a:pt x="4159" y="3120"/>
                  <a:pt x="3749" y="2521"/>
                  <a:pt x="3151" y="2238"/>
                </a:cubicBezTo>
                <a:cubicBezTo>
                  <a:pt x="3371" y="2017"/>
                  <a:pt x="3466" y="1733"/>
                  <a:pt x="3466" y="1387"/>
                </a:cubicBezTo>
                <a:cubicBezTo>
                  <a:pt x="3466" y="631"/>
                  <a:pt x="2836" y="1"/>
                  <a:pt x="2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7707451" y="3031321"/>
            <a:ext cx="365131" cy="335914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1"/>
          <p:cNvSpPr txBox="1"/>
          <p:nvPr/>
        </p:nvSpPr>
        <p:spPr>
          <a:xfrm>
            <a:off x="552238" y="4155925"/>
            <a:ext cx="148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2207819" y="3916525"/>
            <a:ext cx="1482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Examination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3830691" y="3916525"/>
            <a:ext cx="1482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Development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9" name="Google Shape;459;p21"/>
          <p:cNvSpPr txBox="1"/>
          <p:nvPr/>
        </p:nvSpPr>
        <p:spPr>
          <a:xfrm>
            <a:off x="5497138" y="3916525"/>
            <a:ext cx="1482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7148725" y="3916525"/>
            <a:ext cx="1482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61" name="Google Shape;461;p21"/>
          <p:cNvCxnSpPr/>
          <p:nvPr/>
        </p:nvCxnSpPr>
        <p:spPr>
          <a:xfrm rot="10800000">
            <a:off x="2084938" y="2414675"/>
            <a:ext cx="0" cy="78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1"/>
          <p:cNvCxnSpPr/>
          <p:nvPr/>
        </p:nvCxnSpPr>
        <p:spPr>
          <a:xfrm rot="10800000">
            <a:off x="3751988" y="2414675"/>
            <a:ext cx="0" cy="78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1"/>
          <p:cNvCxnSpPr/>
          <p:nvPr/>
        </p:nvCxnSpPr>
        <p:spPr>
          <a:xfrm rot="10800000">
            <a:off x="5419038" y="2414675"/>
            <a:ext cx="0" cy="78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1"/>
          <p:cNvCxnSpPr/>
          <p:nvPr/>
        </p:nvCxnSpPr>
        <p:spPr>
          <a:xfrm rot="10800000">
            <a:off x="7086088" y="2414675"/>
            <a:ext cx="0" cy="78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465" name="Google Shape;465;p21"/>
          <p:cNvGrpSpPr/>
          <p:nvPr/>
        </p:nvGrpSpPr>
        <p:grpSpPr>
          <a:xfrm>
            <a:off x="1511788" y="1260000"/>
            <a:ext cx="1146313" cy="899088"/>
            <a:chOff x="1511788" y="1260000"/>
            <a:chExt cx="1146313" cy="899088"/>
          </a:xfrm>
        </p:grpSpPr>
        <p:sp>
          <p:nvSpPr>
            <p:cNvPr id="466" name="Google Shape;466;p21"/>
            <p:cNvSpPr txBox="1"/>
            <p:nvPr/>
          </p:nvSpPr>
          <p:spPr>
            <a:xfrm>
              <a:off x="1511800" y="1260000"/>
              <a:ext cx="1146300" cy="364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7" name="Google Shape;467;p21"/>
            <p:cNvSpPr txBox="1"/>
            <p:nvPr/>
          </p:nvSpPr>
          <p:spPr>
            <a:xfrm>
              <a:off x="1511788" y="1624188"/>
              <a:ext cx="1146300" cy="534900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8" name="Google Shape;468;p21"/>
          <p:cNvSpPr txBox="1"/>
          <p:nvPr/>
        </p:nvSpPr>
        <p:spPr>
          <a:xfrm>
            <a:off x="2207819" y="4155925"/>
            <a:ext cx="148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ninth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830691" y="4155925"/>
            <a:ext cx="148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1"/>
          <p:cNvSpPr txBox="1"/>
          <p:nvPr/>
        </p:nvSpPr>
        <p:spPr>
          <a:xfrm>
            <a:off x="5489704" y="4155925"/>
            <a:ext cx="148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fifth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1"/>
          <p:cNvSpPr txBox="1"/>
          <p:nvPr/>
        </p:nvSpPr>
        <p:spPr>
          <a:xfrm>
            <a:off x="7148704" y="4155925"/>
            <a:ext cx="148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2" name="Google Shape;472;p21"/>
          <p:cNvGrpSpPr/>
          <p:nvPr/>
        </p:nvGrpSpPr>
        <p:grpSpPr>
          <a:xfrm>
            <a:off x="3178838" y="1260000"/>
            <a:ext cx="1146313" cy="899088"/>
            <a:chOff x="3178838" y="1260000"/>
            <a:chExt cx="1146313" cy="899088"/>
          </a:xfrm>
        </p:grpSpPr>
        <p:sp>
          <p:nvSpPr>
            <p:cNvPr id="473" name="Google Shape;473;p21"/>
            <p:cNvSpPr txBox="1"/>
            <p:nvPr/>
          </p:nvSpPr>
          <p:spPr>
            <a:xfrm>
              <a:off x="3178850" y="1260000"/>
              <a:ext cx="1146300" cy="364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4" name="Google Shape;474;p21"/>
            <p:cNvSpPr txBox="1"/>
            <p:nvPr/>
          </p:nvSpPr>
          <p:spPr>
            <a:xfrm>
              <a:off x="3178838" y="1624188"/>
              <a:ext cx="1146300" cy="5349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4848225" y="1260000"/>
            <a:ext cx="1146313" cy="899088"/>
            <a:chOff x="4848225" y="1260000"/>
            <a:chExt cx="1146313" cy="899088"/>
          </a:xfrm>
        </p:grpSpPr>
        <p:sp>
          <p:nvSpPr>
            <p:cNvPr id="476" name="Google Shape;476;p21"/>
            <p:cNvSpPr txBox="1"/>
            <p:nvPr/>
          </p:nvSpPr>
          <p:spPr>
            <a:xfrm>
              <a:off x="4848238" y="1260000"/>
              <a:ext cx="1146300" cy="364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7" name="Google Shape;477;p21"/>
            <p:cNvSpPr txBox="1"/>
            <p:nvPr/>
          </p:nvSpPr>
          <p:spPr>
            <a:xfrm>
              <a:off x="4848225" y="1624188"/>
              <a:ext cx="1146300" cy="5349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8" name="Google Shape;478;p21"/>
          <p:cNvGrpSpPr/>
          <p:nvPr/>
        </p:nvGrpSpPr>
        <p:grpSpPr>
          <a:xfrm>
            <a:off x="6512938" y="1260000"/>
            <a:ext cx="1146313" cy="899088"/>
            <a:chOff x="6512938" y="1260000"/>
            <a:chExt cx="1146313" cy="899088"/>
          </a:xfrm>
        </p:grpSpPr>
        <p:sp>
          <p:nvSpPr>
            <p:cNvPr id="479" name="Google Shape;479;p21"/>
            <p:cNvSpPr txBox="1"/>
            <p:nvPr/>
          </p:nvSpPr>
          <p:spPr>
            <a:xfrm>
              <a:off x="6512950" y="1260000"/>
              <a:ext cx="1146300" cy="36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6512938" y="1624188"/>
              <a:ext cx="1146300" cy="534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22"/>
          <p:cNvCxnSpPr/>
          <p:nvPr/>
        </p:nvCxnSpPr>
        <p:spPr>
          <a:xfrm>
            <a:off x="560275" y="4156200"/>
            <a:ext cx="801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1098293" y="3915072"/>
            <a:ext cx="335998" cy="482191"/>
          </a:xfrm>
          <a:custGeom>
            <a:rect b="b" l="l" r="r" t="t"/>
            <a:pathLst>
              <a:path extrusionOk="0" h="7629" w="5316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7" y="784"/>
                  <a:pt x="0" y="1609"/>
                  <a:pt x="503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6" y="6714"/>
                  <a:pt x="457" y="7215"/>
                </a:cubicBezTo>
                <a:cubicBezTo>
                  <a:pt x="705" y="7491"/>
                  <a:pt x="1044" y="7629"/>
                  <a:pt x="1384" y="7629"/>
                </a:cubicBezTo>
                <a:cubicBezTo>
                  <a:pt x="1702" y="7629"/>
                  <a:pt x="2021" y="7507"/>
                  <a:pt x="2264" y="7263"/>
                </a:cubicBezTo>
                <a:lnTo>
                  <a:pt x="3960" y="5568"/>
                </a:lnTo>
                <a:lnTo>
                  <a:pt x="4815" y="4714"/>
                </a:lnTo>
                <a:cubicBezTo>
                  <a:pt x="5316" y="4212"/>
                  <a:pt x="5316" y="3400"/>
                  <a:pt x="4815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2753395" y="3915097"/>
            <a:ext cx="335998" cy="482191"/>
          </a:xfrm>
          <a:custGeom>
            <a:rect b="b" l="l" r="r" t="t"/>
            <a:pathLst>
              <a:path extrusionOk="0" h="7629" w="5316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8" y="784"/>
                  <a:pt x="0" y="1609"/>
                  <a:pt x="504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6" y="6714"/>
                  <a:pt x="458" y="7215"/>
                </a:cubicBezTo>
                <a:cubicBezTo>
                  <a:pt x="706" y="7491"/>
                  <a:pt x="1045" y="7629"/>
                  <a:pt x="1385" y="7629"/>
                </a:cubicBezTo>
                <a:cubicBezTo>
                  <a:pt x="1703" y="7629"/>
                  <a:pt x="2022" y="7507"/>
                  <a:pt x="2265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4408493" y="3915097"/>
            <a:ext cx="335998" cy="482191"/>
          </a:xfrm>
          <a:custGeom>
            <a:rect b="b" l="l" r="r" t="t"/>
            <a:pathLst>
              <a:path extrusionOk="0" h="7629" w="5316">
                <a:moveTo>
                  <a:pt x="1357" y="1"/>
                </a:moveTo>
                <a:cubicBezTo>
                  <a:pt x="1067" y="1"/>
                  <a:pt x="779" y="98"/>
                  <a:pt x="551" y="304"/>
                </a:cubicBezTo>
                <a:cubicBezTo>
                  <a:pt x="17" y="784"/>
                  <a:pt x="0" y="1609"/>
                  <a:pt x="503" y="2111"/>
                </a:cubicBezTo>
                <a:lnTo>
                  <a:pt x="2198" y="3806"/>
                </a:lnTo>
                <a:lnTo>
                  <a:pt x="553" y="5452"/>
                </a:lnTo>
                <a:cubicBezTo>
                  <a:pt x="75" y="5929"/>
                  <a:pt x="5" y="6714"/>
                  <a:pt x="457" y="7215"/>
                </a:cubicBezTo>
                <a:cubicBezTo>
                  <a:pt x="705" y="7491"/>
                  <a:pt x="1044" y="7629"/>
                  <a:pt x="1384" y="7629"/>
                </a:cubicBezTo>
                <a:cubicBezTo>
                  <a:pt x="1702" y="7629"/>
                  <a:pt x="2021" y="7507"/>
                  <a:pt x="2264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3" y="1"/>
                  <a:pt x="135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6063591" y="3915097"/>
            <a:ext cx="335998" cy="482191"/>
          </a:xfrm>
          <a:custGeom>
            <a:rect b="b" l="l" r="r" t="t"/>
            <a:pathLst>
              <a:path extrusionOk="0" h="7629" w="5316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7" y="784"/>
                  <a:pt x="0" y="1609"/>
                  <a:pt x="503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5" y="6714"/>
                  <a:pt x="457" y="7215"/>
                </a:cubicBezTo>
                <a:cubicBezTo>
                  <a:pt x="705" y="7491"/>
                  <a:pt x="1044" y="7629"/>
                  <a:pt x="1384" y="7629"/>
                </a:cubicBezTo>
                <a:cubicBezTo>
                  <a:pt x="1703" y="7629"/>
                  <a:pt x="2022" y="7507"/>
                  <a:pt x="2265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4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7718700" y="3915072"/>
            <a:ext cx="335998" cy="482191"/>
          </a:xfrm>
          <a:custGeom>
            <a:rect b="b" l="l" r="r" t="t"/>
            <a:pathLst>
              <a:path extrusionOk="0" h="7629" w="5316">
                <a:moveTo>
                  <a:pt x="1357" y="1"/>
                </a:moveTo>
                <a:cubicBezTo>
                  <a:pt x="1067" y="1"/>
                  <a:pt x="780" y="98"/>
                  <a:pt x="552" y="304"/>
                </a:cubicBezTo>
                <a:cubicBezTo>
                  <a:pt x="18" y="784"/>
                  <a:pt x="0" y="1609"/>
                  <a:pt x="504" y="2111"/>
                </a:cubicBezTo>
                <a:lnTo>
                  <a:pt x="2199" y="3806"/>
                </a:lnTo>
                <a:lnTo>
                  <a:pt x="553" y="5452"/>
                </a:lnTo>
                <a:cubicBezTo>
                  <a:pt x="76" y="5929"/>
                  <a:pt x="5" y="6714"/>
                  <a:pt x="458" y="7215"/>
                </a:cubicBezTo>
                <a:cubicBezTo>
                  <a:pt x="706" y="7491"/>
                  <a:pt x="1045" y="7629"/>
                  <a:pt x="1384" y="7629"/>
                </a:cubicBezTo>
                <a:cubicBezTo>
                  <a:pt x="1703" y="7629"/>
                  <a:pt x="2022" y="7507"/>
                  <a:pt x="2264" y="7263"/>
                </a:cubicBezTo>
                <a:lnTo>
                  <a:pt x="3960" y="5568"/>
                </a:lnTo>
                <a:lnTo>
                  <a:pt x="4814" y="4714"/>
                </a:lnTo>
                <a:cubicBezTo>
                  <a:pt x="5316" y="4212"/>
                  <a:pt x="5316" y="3400"/>
                  <a:pt x="4814" y="2898"/>
                </a:cubicBezTo>
                <a:lnTo>
                  <a:pt x="3960" y="2045"/>
                </a:lnTo>
                <a:lnTo>
                  <a:pt x="2315" y="400"/>
                </a:lnTo>
                <a:cubicBezTo>
                  <a:pt x="2054" y="140"/>
                  <a:pt x="1704" y="1"/>
                  <a:pt x="13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22"/>
          <p:cNvGrpSpPr/>
          <p:nvPr/>
        </p:nvGrpSpPr>
        <p:grpSpPr>
          <a:xfrm>
            <a:off x="478188" y="1575325"/>
            <a:ext cx="1562100" cy="2077225"/>
            <a:chOff x="478188" y="1575325"/>
            <a:chExt cx="1562100" cy="2077225"/>
          </a:xfrm>
        </p:grpSpPr>
        <p:sp>
          <p:nvSpPr>
            <p:cNvPr id="493" name="Google Shape;493;p22"/>
            <p:cNvSpPr/>
            <p:nvPr/>
          </p:nvSpPr>
          <p:spPr>
            <a:xfrm>
              <a:off x="531113" y="1575325"/>
              <a:ext cx="1485000" cy="53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528589" y="2182250"/>
              <a:ext cx="1485000" cy="1470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 txBox="1"/>
            <p:nvPr/>
          </p:nvSpPr>
          <p:spPr>
            <a:xfrm>
              <a:off x="528587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6" name="Google Shape;496;p22"/>
            <p:cNvSpPr txBox="1"/>
            <p:nvPr/>
          </p:nvSpPr>
          <p:spPr>
            <a:xfrm>
              <a:off x="478188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AWARENESS</a:t>
              </a:r>
              <a:endPara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7" name="Google Shape;497;p22"/>
            <p:cNvSpPr txBox="1"/>
            <p:nvPr/>
          </p:nvSpPr>
          <p:spPr>
            <a:xfrm>
              <a:off x="526057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A</a:t>
              </a:r>
              <a:endParaRPr b="1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3773763" y="1575325"/>
            <a:ext cx="1562100" cy="2077225"/>
            <a:chOff x="3773763" y="1575325"/>
            <a:chExt cx="1562100" cy="2077225"/>
          </a:xfrm>
        </p:grpSpPr>
        <p:sp>
          <p:nvSpPr>
            <p:cNvPr id="499" name="Google Shape;499;p22"/>
            <p:cNvSpPr/>
            <p:nvPr/>
          </p:nvSpPr>
          <p:spPr>
            <a:xfrm>
              <a:off x="3826688" y="1575325"/>
              <a:ext cx="1485000" cy="53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3824164" y="2182250"/>
              <a:ext cx="1485000" cy="147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 txBox="1"/>
            <p:nvPr/>
          </p:nvSpPr>
          <p:spPr>
            <a:xfrm>
              <a:off x="3824162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 of them all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02" name="Google Shape;502;p22"/>
            <p:cNvSpPr txBox="1"/>
            <p:nvPr/>
          </p:nvSpPr>
          <p:spPr>
            <a:xfrm>
              <a:off x="3773763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KNOWLEDGE</a:t>
              </a:r>
              <a:endPara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03" name="Google Shape;503;p22"/>
            <p:cNvSpPr txBox="1"/>
            <p:nvPr/>
          </p:nvSpPr>
          <p:spPr>
            <a:xfrm>
              <a:off x="3821632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K</a:t>
              </a:r>
              <a:endParaRPr b="1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04" name="Google Shape;504;p22"/>
          <p:cNvGrpSpPr/>
          <p:nvPr/>
        </p:nvGrpSpPr>
        <p:grpSpPr>
          <a:xfrm>
            <a:off x="2125975" y="1575325"/>
            <a:ext cx="1562100" cy="2077225"/>
            <a:chOff x="2125975" y="1575325"/>
            <a:chExt cx="1562100" cy="2077225"/>
          </a:xfrm>
        </p:grpSpPr>
        <p:sp>
          <p:nvSpPr>
            <p:cNvPr id="505" name="Google Shape;505;p22"/>
            <p:cNvSpPr/>
            <p:nvPr/>
          </p:nvSpPr>
          <p:spPr>
            <a:xfrm>
              <a:off x="2178900" y="1575325"/>
              <a:ext cx="1485000" cy="53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176376" y="2182250"/>
              <a:ext cx="1485000" cy="147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 txBox="1"/>
            <p:nvPr/>
          </p:nvSpPr>
          <p:spPr>
            <a:xfrm>
              <a:off x="2176375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08" name="Google Shape;508;p22"/>
            <p:cNvSpPr txBox="1"/>
            <p:nvPr/>
          </p:nvSpPr>
          <p:spPr>
            <a:xfrm>
              <a:off x="2125975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DESIRE</a:t>
              </a:r>
              <a:endPara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09" name="Google Shape;509;p22"/>
            <p:cNvSpPr txBox="1"/>
            <p:nvPr/>
          </p:nvSpPr>
          <p:spPr>
            <a:xfrm>
              <a:off x="2173844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D</a:t>
              </a:r>
              <a:endParaRPr b="1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0" name="Google Shape;510;p22"/>
          <p:cNvGrpSpPr/>
          <p:nvPr/>
        </p:nvGrpSpPr>
        <p:grpSpPr>
          <a:xfrm>
            <a:off x="5426600" y="1575325"/>
            <a:ext cx="1562100" cy="2077225"/>
            <a:chOff x="5426600" y="1575325"/>
            <a:chExt cx="1562100" cy="2077225"/>
          </a:xfrm>
        </p:grpSpPr>
        <p:sp>
          <p:nvSpPr>
            <p:cNvPr id="511" name="Google Shape;511;p22"/>
            <p:cNvSpPr/>
            <p:nvPr/>
          </p:nvSpPr>
          <p:spPr>
            <a:xfrm>
              <a:off x="5479525" y="1575325"/>
              <a:ext cx="1485000" cy="53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5477001" y="2182250"/>
              <a:ext cx="1485000" cy="147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3" name="Google Shape;513;p22"/>
            <p:cNvSpPr txBox="1"/>
            <p:nvPr/>
          </p:nvSpPr>
          <p:spPr>
            <a:xfrm>
              <a:off x="5477000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 is also the third planet from the Sun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4" name="Google Shape;514;p22"/>
            <p:cNvSpPr txBox="1"/>
            <p:nvPr/>
          </p:nvSpPr>
          <p:spPr>
            <a:xfrm>
              <a:off x="5426600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ABILITY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5" name="Google Shape;515;p22"/>
            <p:cNvSpPr txBox="1"/>
            <p:nvPr/>
          </p:nvSpPr>
          <p:spPr>
            <a:xfrm>
              <a:off x="5474469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A</a:t>
              </a:r>
              <a:endParaRPr b="1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16" name="Google Shape;516;p22"/>
          <p:cNvGrpSpPr/>
          <p:nvPr/>
        </p:nvGrpSpPr>
        <p:grpSpPr>
          <a:xfrm>
            <a:off x="7079450" y="1575325"/>
            <a:ext cx="1562100" cy="2077225"/>
            <a:chOff x="7079450" y="1575325"/>
            <a:chExt cx="1562100" cy="2077225"/>
          </a:xfrm>
        </p:grpSpPr>
        <p:sp>
          <p:nvSpPr>
            <p:cNvPr id="517" name="Google Shape;517;p22"/>
            <p:cNvSpPr/>
            <p:nvPr/>
          </p:nvSpPr>
          <p:spPr>
            <a:xfrm>
              <a:off x="7132375" y="1575325"/>
              <a:ext cx="1485000" cy="53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129851" y="2182250"/>
              <a:ext cx="1485000" cy="1470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9" name="Google Shape;519;p22"/>
            <p:cNvSpPr txBox="1"/>
            <p:nvPr/>
          </p:nvSpPr>
          <p:spPr>
            <a:xfrm>
              <a:off x="7129850" y="2784200"/>
              <a:ext cx="14850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also the fifth planet from the Sun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0" name="Google Shape;520;p22"/>
            <p:cNvSpPr txBox="1"/>
            <p:nvPr/>
          </p:nvSpPr>
          <p:spPr>
            <a:xfrm>
              <a:off x="7079450" y="2396725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REINFORCEMENT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1" name="Google Shape;521;p22"/>
            <p:cNvSpPr txBox="1"/>
            <p:nvPr/>
          </p:nvSpPr>
          <p:spPr>
            <a:xfrm>
              <a:off x="7127319" y="1637600"/>
              <a:ext cx="1485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R</a:t>
              </a:r>
              <a:endParaRPr b="1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3"/>
          <p:cNvGrpSpPr/>
          <p:nvPr/>
        </p:nvGrpSpPr>
        <p:grpSpPr>
          <a:xfrm>
            <a:off x="3825255" y="3935163"/>
            <a:ext cx="1590940" cy="602765"/>
            <a:chOff x="3825255" y="3935163"/>
            <a:chExt cx="1590940" cy="602765"/>
          </a:xfrm>
        </p:grpSpPr>
        <p:sp>
          <p:nvSpPr>
            <p:cNvPr id="527" name="Google Shape;527;p23"/>
            <p:cNvSpPr/>
            <p:nvPr/>
          </p:nvSpPr>
          <p:spPr>
            <a:xfrm>
              <a:off x="3825255" y="3935163"/>
              <a:ext cx="1590805" cy="461854"/>
            </a:xfrm>
            <a:custGeom>
              <a:rect b="b" l="l" r="r" t="t"/>
              <a:pathLst>
                <a:path extrusionOk="0" h="8515" w="29329">
                  <a:moveTo>
                    <a:pt x="10889" y="0"/>
                  </a:moveTo>
                  <a:lnTo>
                    <a:pt x="0" y="5923"/>
                  </a:lnTo>
                  <a:lnTo>
                    <a:pt x="18440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825255" y="4256418"/>
              <a:ext cx="1000348" cy="281506"/>
            </a:xfrm>
            <a:custGeom>
              <a:rect b="b" l="l" r="r" t="t"/>
              <a:pathLst>
                <a:path extrusionOk="0" h="5190" w="18443">
                  <a:moveTo>
                    <a:pt x="0" y="0"/>
                  </a:moveTo>
                  <a:lnTo>
                    <a:pt x="3" y="2598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4825359" y="4075749"/>
              <a:ext cx="590836" cy="462179"/>
            </a:xfrm>
            <a:custGeom>
              <a:rect b="b" l="l" r="r" t="t"/>
              <a:pathLst>
                <a:path extrusionOk="0" h="8521" w="10893">
                  <a:moveTo>
                    <a:pt x="10889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024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Strategies and Frameworks</a:t>
            </a:r>
            <a:endParaRPr/>
          </a:p>
        </p:txBody>
      </p:sp>
      <p:grpSp>
        <p:nvGrpSpPr>
          <p:cNvPr id="531" name="Google Shape;531;p23"/>
          <p:cNvGrpSpPr/>
          <p:nvPr/>
        </p:nvGrpSpPr>
        <p:grpSpPr>
          <a:xfrm>
            <a:off x="3727300" y="3539330"/>
            <a:ext cx="1590995" cy="602820"/>
            <a:chOff x="3727300" y="3539330"/>
            <a:chExt cx="1590995" cy="602820"/>
          </a:xfrm>
        </p:grpSpPr>
        <p:sp>
          <p:nvSpPr>
            <p:cNvPr id="532" name="Google Shape;532;p23"/>
            <p:cNvSpPr/>
            <p:nvPr/>
          </p:nvSpPr>
          <p:spPr>
            <a:xfrm>
              <a:off x="4727458" y="3679917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8" y="1"/>
                  </a:moveTo>
                  <a:lnTo>
                    <a:pt x="1" y="5924"/>
                  </a:lnTo>
                  <a:lnTo>
                    <a:pt x="4" y="8521"/>
                  </a:lnTo>
                  <a:lnTo>
                    <a:pt x="10892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3727300" y="3539330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1" y="8516"/>
                  </a:lnTo>
                  <a:lnTo>
                    <a:pt x="29328" y="2593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3727300" y="3860585"/>
              <a:ext cx="1000403" cy="281560"/>
            </a:xfrm>
            <a:custGeom>
              <a:rect b="b" l="l" r="r" t="t"/>
              <a:pathLst>
                <a:path extrusionOk="0" h="5191" w="18444">
                  <a:moveTo>
                    <a:pt x="0" y="1"/>
                  </a:moveTo>
                  <a:lnTo>
                    <a:pt x="3" y="2599"/>
                  </a:lnTo>
                  <a:lnTo>
                    <a:pt x="18444" y="5190"/>
                  </a:lnTo>
                  <a:lnTo>
                    <a:pt x="18441" y="25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3825255" y="3143552"/>
            <a:ext cx="1590940" cy="602820"/>
            <a:chOff x="3825255" y="3143552"/>
            <a:chExt cx="1590940" cy="602820"/>
          </a:xfrm>
        </p:grpSpPr>
        <p:sp>
          <p:nvSpPr>
            <p:cNvPr id="536" name="Google Shape;536;p23"/>
            <p:cNvSpPr/>
            <p:nvPr/>
          </p:nvSpPr>
          <p:spPr>
            <a:xfrm>
              <a:off x="4825359" y="3284138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9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35C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25255" y="3143552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0" y="8515"/>
                  </a:lnTo>
                  <a:lnTo>
                    <a:pt x="29328" y="2592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3825255" y="3464807"/>
              <a:ext cx="1000348" cy="281560"/>
            </a:xfrm>
            <a:custGeom>
              <a:rect b="b" l="l" r="r" t="t"/>
              <a:pathLst>
                <a:path extrusionOk="0" h="5191" w="18443">
                  <a:moveTo>
                    <a:pt x="0" y="1"/>
                  </a:moveTo>
                  <a:lnTo>
                    <a:pt x="3" y="2598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E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3"/>
          <p:cNvGrpSpPr/>
          <p:nvPr/>
        </p:nvGrpSpPr>
        <p:grpSpPr>
          <a:xfrm>
            <a:off x="3727300" y="2747773"/>
            <a:ext cx="1590995" cy="602765"/>
            <a:chOff x="3727300" y="2747773"/>
            <a:chExt cx="1590995" cy="602765"/>
          </a:xfrm>
        </p:grpSpPr>
        <p:sp>
          <p:nvSpPr>
            <p:cNvPr id="540" name="Google Shape;540;p23"/>
            <p:cNvSpPr/>
            <p:nvPr/>
          </p:nvSpPr>
          <p:spPr>
            <a:xfrm>
              <a:off x="4727458" y="2888305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8" y="1"/>
                  </a:moveTo>
                  <a:lnTo>
                    <a:pt x="1" y="5924"/>
                  </a:lnTo>
                  <a:lnTo>
                    <a:pt x="4" y="8522"/>
                  </a:lnTo>
                  <a:lnTo>
                    <a:pt x="10892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rgbClr val="003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727300" y="2747773"/>
              <a:ext cx="1590805" cy="461854"/>
            </a:xfrm>
            <a:custGeom>
              <a:rect b="b" l="l" r="r" t="t"/>
              <a:pathLst>
                <a:path extrusionOk="0" h="8515" w="29329">
                  <a:moveTo>
                    <a:pt x="10889" y="0"/>
                  </a:moveTo>
                  <a:lnTo>
                    <a:pt x="0" y="5923"/>
                  </a:lnTo>
                  <a:lnTo>
                    <a:pt x="18441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727300" y="3069028"/>
              <a:ext cx="1000403" cy="281506"/>
            </a:xfrm>
            <a:custGeom>
              <a:rect b="b" l="l" r="r" t="t"/>
              <a:pathLst>
                <a:path extrusionOk="0" h="5190" w="18444">
                  <a:moveTo>
                    <a:pt x="0" y="0"/>
                  </a:moveTo>
                  <a:lnTo>
                    <a:pt x="3" y="2598"/>
                  </a:lnTo>
                  <a:lnTo>
                    <a:pt x="18444" y="5190"/>
                  </a:lnTo>
                  <a:lnTo>
                    <a:pt x="18441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3825255" y="2351940"/>
            <a:ext cx="1590940" cy="602820"/>
            <a:chOff x="3825255" y="2351940"/>
            <a:chExt cx="1590940" cy="602820"/>
          </a:xfrm>
        </p:grpSpPr>
        <p:sp>
          <p:nvSpPr>
            <p:cNvPr id="544" name="Google Shape;544;p23"/>
            <p:cNvSpPr/>
            <p:nvPr/>
          </p:nvSpPr>
          <p:spPr>
            <a:xfrm>
              <a:off x="3825255" y="2351940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0" y="8515"/>
                  </a:lnTo>
                  <a:lnTo>
                    <a:pt x="29328" y="2593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825255" y="2673195"/>
              <a:ext cx="1000348" cy="281560"/>
            </a:xfrm>
            <a:custGeom>
              <a:rect b="b" l="l" r="r" t="t"/>
              <a:pathLst>
                <a:path extrusionOk="0" h="5191" w="18443">
                  <a:moveTo>
                    <a:pt x="0" y="1"/>
                  </a:moveTo>
                  <a:lnTo>
                    <a:pt x="3" y="2599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4825359" y="2492527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9" y="1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3727300" y="1956162"/>
            <a:ext cx="1590995" cy="602765"/>
            <a:chOff x="3727300" y="1956162"/>
            <a:chExt cx="1590995" cy="602765"/>
          </a:xfrm>
        </p:grpSpPr>
        <p:sp>
          <p:nvSpPr>
            <p:cNvPr id="548" name="Google Shape;548;p23"/>
            <p:cNvSpPr/>
            <p:nvPr/>
          </p:nvSpPr>
          <p:spPr>
            <a:xfrm>
              <a:off x="4727458" y="2096748"/>
              <a:ext cx="590836" cy="462179"/>
            </a:xfrm>
            <a:custGeom>
              <a:rect b="b" l="l" r="r" t="t"/>
              <a:pathLst>
                <a:path extrusionOk="0" h="8521" w="10893">
                  <a:moveTo>
                    <a:pt x="10888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rgbClr val="009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3727300" y="1956162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0"/>
                  </a:moveTo>
                  <a:lnTo>
                    <a:pt x="0" y="5923"/>
                  </a:lnTo>
                  <a:lnTo>
                    <a:pt x="18441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3727300" y="2277417"/>
              <a:ext cx="1000403" cy="281506"/>
            </a:xfrm>
            <a:custGeom>
              <a:rect b="b" l="l" r="r" t="t"/>
              <a:pathLst>
                <a:path extrusionOk="0" h="5190" w="18444">
                  <a:moveTo>
                    <a:pt x="0" y="0"/>
                  </a:moveTo>
                  <a:lnTo>
                    <a:pt x="3" y="2598"/>
                  </a:lnTo>
                  <a:lnTo>
                    <a:pt x="18444" y="5190"/>
                  </a:lnTo>
                  <a:lnTo>
                    <a:pt x="18441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D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3825092" y="1560383"/>
            <a:ext cx="1590995" cy="602765"/>
            <a:chOff x="3825092" y="1560383"/>
            <a:chExt cx="1590995" cy="602765"/>
          </a:xfrm>
        </p:grpSpPr>
        <p:sp>
          <p:nvSpPr>
            <p:cNvPr id="552" name="Google Shape;552;p23"/>
            <p:cNvSpPr/>
            <p:nvPr/>
          </p:nvSpPr>
          <p:spPr>
            <a:xfrm>
              <a:off x="4825305" y="1700915"/>
              <a:ext cx="590782" cy="462233"/>
            </a:xfrm>
            <a:custGeom>
              <a:rect b="b" l="l" r="r" t="t"/>
              <a:pathLst>
                <a:path extrusionOk="0" h="8522" w="10892">
                  <a:moveTo>
                    <a:pt x="10888" y="1"/>
                  </a:moveTo>
                  <a:lnTo>
                    <a:pt x="1" y="5924"/>
                  </a:lnTo>
                  <a:lnTo>
                    <a:pt x="4" y="8522"/>
                  </a:lnTo>
                  <a:lnTo>
                    <a:pt x="10891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rgbClr val="00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825092" y="1560383"/>
              <a:ext cx="1590859" cy="461854"/>
            </a:xfrm>
            <a:custGeom>
              <a:rect b="b" l="l" r="r" t="t"/>
              <a:pathLst>
                <a:path extrusionOk="0" h="8515" w="29330">
                  <a:moveTo>
                    <a:pt x="10889" y="0"/>
                  </a:moveTo>
                  <a:lnTo>
                    <a:pt x="1" y="5923"/>
                  </a:lnTo>
                  <a:lnTo>
                    <a:pt x="18442" y="8515"/>
                  </a:lnTo>
                  <a:lnTo>
                    <a:pt x="29329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018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3825092" y="1881638"/>
              <a:ext cx="1000457" cy="281506"/>
            </a:xfrm>
            <a:custGeom>
              <a:rect b="b" l="l" r="r" t="t"/>
              <a:pathLst>
                <a:path extrusionOk="0" h="5190" w="18445">
                  <a:moveTo>
                    <a:pt x="1" y="0"/>
                  </a:moveTo>
                  <a:lnTo>
                    <a:pt x="4" y="2598"/>
                  </a:lnTo>
                  <a:lnTo>
                    <a:pt x="18445" y="5190"/>
                  </a:lnTo>
                  <a:lnTo>
                    <a:pt x="18445" y="5190"/>
                  </a:lnTo>
                  <a:lnTo>
                    <a:pt x="18442" y="2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A3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3"/>
          <p:cNvGrpSpPr/>
          <p:nvPr/>
        </p:nvGrpSpPr>
        <p:grpSpPr>
          <a:xfrm>
            <a:off x="3727408" y="1164551"/>
            <a:ext cx="1590940" cy="602820"/>
            <a:chOff x="3727408" y="1164551"/>
            <a:chExt cx="1590940" cy="602820"/>
          </a:xfrm>
        </p:grpSpPr>
        <p:sp>
          <p:nvSpPr>
            <p:cNvPr id="556" name="Google Shape;556;p23"/>
            <p:cNvSpPr/>
            <p:nvPr/>
          </p:nvSpPr>
          <p:spPr>
            <a:xfrm>
              <a:off x="4727513" y="1305137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9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69C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727408" y="1164551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0" y="8515"/>
                  </a:lnTo>
                  <a:lnTo>
                    <a:pt x="29328" y="2592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rgbClr val="97E3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727408" y="1485805"/>
              <a:ext cx="1000348" cy="281560"/>
            </a:xfrm>
            <a:custGeom>
              <a:rect b="b" l="l" r="r" t="t"/>
              <a:pathLst>
                <a:path extrusionOk="0" h="5191" w="18443">
                  <a:moveTo>
                    <a:pt x="0" y="1"/>
                  </a:moveTo>
                  <a:lnTo>
                    <a:pt x="3" y="2599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E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3"/>
          <p:cNvGrpSpPr/>
          <p:nvPr/>
        </p:nvGrpSpPr>
        <p:grpSpPr>
          <a:xfrm>
            <a:off x="457200" y="1647900"/>
            <a:ext cx="3118025" cy="590859"/>
            <a:chOff x="457200" y="1647900"/>
            <a:chExt cx="3118025" cy="590859"/>
          </a:xfrm>
        </p:grpSpPr>
        <p:sp>
          <p:nvSpPr>
            <p:cNvPr id="560" name="Google Shape;560;p23"/>
            <p:cNvSpPr/>
            <p:nvPr/>
          </p:nvSpPr>
          <p:spPr>
            <a:xfrm>
              <a:off x="457200" y="165510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 flipH="1">
              <a:off x="2984456" y="164790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rgbClr val="018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endParaRPr/>
            </a:p>
          </p:txBody>
        </p:sp>
        <p:sp>
          <p:nvSpPr>
            <p:cNvPr id="562" name="Google Shape;562;p23"/>
            <p:cNvSpPr txBox="1"/>
            <p:nvPr/>
          </p:nvSpPr>
          <p:spPr>
            <a:xfrm>
              <a:off x="495925" y="198165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23"/>
            <p:cNvSpPr txBox="1"/>
            <p:nvPr/>
          </p:nvSpPr>
          <p:spPr>
            <a:xfrm>
              <a:off x="495900" y="1705075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18DB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Don’t Ease Up</a:t>
              </a:r>
              <a:endParaRPr b="1" sz="1800">
                <a:solidFill>
                  <a:srgbClr val="018DB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4" name="Google Shape;564;p23"/>
          <p:cNvGrpSpPr/>
          <p:nvPr/>
        </p:nvGrpSpPr>
        <p:grpSpPr>
          <a:xfrm>
            <a:off x="457200" y="2432975"/>
            <a:ext cx="3118025" cy="590859"/>
            <a:chOff x="457200" y="2432975"/>
            <a:chExt cx="3118025" cy="590859"/>
          </a:xfrm>
        </p:grpSpPr>
        <p:sp>
          <p:nvSpPr>
            <p:cNvPr id="565" name="Google Shape;565;p23"/>
            <p:cNvSpPr/>
            <p:nvPr/>
          </p:nvSpPr>
          <p:spPr>
            <a:xfrm>
              <a:off x="457200" y="244017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 flipH="1">
              <a:off x="2984456" y="243297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sp>
          <p:nvSpPr>
            <p:cNvPr id="567" name="Google Shape;567;p23"/>
            <p:cNvSpPr txBox="1"/>
            <p:nvPr/>
          </p:nvSpPr>
          <p:spPr>
            <a:xfrm>
              <a:off x="495925" y="276672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3"/>
            <p:cNvSpPr txBox="1"/>
            <p:nvPr/>
          </p:nvSpPr>
          <p:spPr>
            <a:xfrm>
              <a:off x="495900" y="2490150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Enable Authorization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9" name="Google Shape;569;p23"/>
          <p:cNvGrpSpPr/>
          <p:nvPr/>
        </p:nvGrpSpPr>
        <p:grpSpPr>
          <a:xfrm>
            <a:off x="457200" y="3218050"/>
            <a:ext cx="3118025" cy="590859"/>
            <a:chOff x="457200" y="3218050"/>
            <a:chExt cx="3118025" cy="590859"/>
          </a:xfrm>
        </p:grpSpPr>
        <p:sp>
          <p:nvSpPr>
            <p:cNvPr id="570" name="Google Shape;570;p23"/>
            <p:cNvSpPr/>
            <p:nvPr/>
          </p:nvSpPr>
          <p:spPr>
            <a:xfrm>
              <a:off x="457200" y="3298843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 flipH="1">
              <a:off x="3134880" y="3298095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457200" y="322525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 flipH="1">
              <a:off x="2984456" y="321805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574" name="Google Shape;574;p23"/>
            <p:cNvSpPr txBox="1"/>
            <p:nvPr/>
          </p:nvSpPr>
          <p:spPr>
            <a:xfrm>
              <a:off x="495925" y="355180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23"/>
            <p:cNvSpPr txBox="1"/>
            <p:nvPr/>
          </p:nvSpPr>
          <p:spPr>
            <a:xfrm>
              <a:off x="495900" y="3275225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Establish Vision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6" name="Google Shape;576;p23"/>
          <p:cNvGrpSpPr/>
          <p:nvPr/>
        </p:nvGrpSpPr>
        <p:grpSpPr>
          <a:xfrm>
            <a:off x="457200" y="4003125"/>
            <a:ext cx="3118025" cy="590859"/>
            <a:chOff x="457200" y="4003125"/>
            <a:chExt cx="3118025" cy="590859"/>
          </a:xfrm>
        </p:grpSpPr>
        <p:sp>
          <p:nvSpPr>
            <p:cNvPr id="577" name="Google Shape;577;p23"/>
            <p:cNvSpPr/>
            <p:nvPr/>
          </p:nvSpPr>
          <p:spPr>
            <a:xfrm>
              <a:off x="457200" y="4087375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 flipH="1">
              <a:off x="3134880" y="4086628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57200" y="401032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 flipH="1">
              <a:off x="2984456" y="400312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sp>
          <p:nvSpPr>
            <p:cNvPr id="581" name="Google Shape;581;p23"/>
            <p:cNvSpPr txBox="1"/>
            <p:nvPr/>
          </p:nvSpPr>
          <p:spPr>
            <a:xfrm>
              <a:off x="495925" y="433687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considered a dwarf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3"/>
            <p:cNvSpPr txBox="1"/>
            <p:nvPr/>
          </p:nvSpPr>
          <p:spPr>
            <a:xfrm>
              <a:off x="495900" y="4060300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Increase Urgency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83" name="Google Shape;583;p23"/>
          <p:cNvSpPr/>
          <p:nvPr/>
        </p:nvSpPr>
        <p:spPr>
          <a:xfrm flipH="1">
            <a:off x="8256880" y="3599503"/>
            <a:ext cx="440335" cy="440402"/>
          </a:xfrm>
          <a:custGeom>
            <a:rect b="b" l="l" r="r" t="t"/>
            <a:pathLst>
              <a:path extrusionOk="0" h="6558" w="6557">
                <a:moveTo>
                  <a:pt x="3279" y="1"/>
                </a:moveTo>
                <a:cubicBezTo>
                  <a:pt x="1469" y="1"/>
                  <a:pt x="1" y="1469"/>
                  <a:pt x="1" y="3280"/>
                </a:cubicBezTo>
                <a:cubicBezTo>
                  <a:pt x="1" y="5090"/>
                  <a:pt x="1469" y="6558"/>
                  <a:pt x="3279" y="6558"/>
                </a:cubicBezTo>
                <a:cubicBezTo>
                  <a:pt x="5089" y="6558"/>
                  <a:pt x="6557" y="5090"/>
                  <a:pt x="6557" y="3280"/>
                </a:cubicBezTo>
                <a:cubicBezTo>
                  <a:pt x="6557" y="1469"/>
                  <a:pt x="5089" y="1"/>
                  <a:pt x="32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4" name="Google Shape;584;p23"/>
          <p:cNvGrpSpPr/>
          <p:nvPr/>
        </p:nvGrpSpPr>
        <p:grpSpPr>
          <a:xfrm>
            <a:off x="5574668" y="1160775"/>
            <a:ext cx="3122432" cy="590859"/>
            <a:chOff x="5574668" y="1160775"/>
            <a:chExt cx="3122432" cy="590859"/>
          </a:xfrm>
        </p:grpSpPr>
        <p:sp>
          <p:nvSpPr>
            <p:cNvPr id="585" name="Google Shape;585;p23"/>
            <p:cNvSpPr/>
            <p:nvPr/>
          </p:nvSpPr>
          <p:spPr>
            <a:xfrm>
              <a:off x="5579200" y="116797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 flipH="1">
              <a:off x="5574668" y="116077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rgbClr val="97E3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</a:t>
              </a:r>
              <a:endParaRPr/>
            </a:p>
          </p:txBody>
        </p:sp>
        <p:sp>
          <p:nvSpPr>
            <p:cNvPr id="587" name="Google Shape;587;p23"/>
            <p:cNvSpPr txBox="1"/>
            <p:nvPr/>
          </p:nvSpPr>
          <p:spPr>
            <a:xfrm>
              <a:off x="6165450" y="149452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quantity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23"/>
            <p:cNvSpPr txBox="1"/>
            <p:nvPr/>
          </p:nvSpPr>
          <p:spPr>
            <a:xfrm>
              <a:off x="6165425" y="1217950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97E3BA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</a:t>
              </a:r>
              <a:endParaRPr b="1" sz="1800">
                <a:solidFill>
                  <a:srgbClr val="97E3B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9" name="Google Shape;589;p23"/>
          <p:cNvGrpSpPr/>
          <p:nvPr/>
        </p:nvGrpSpPr>
        <p:grpSpPr>
          <a:xfrm>
            <a:off x="5574668" y="1945850"/>
            <a:ext cx="3122432" cy="590859"/>
            <a:chOff x="5574668" y="1945850"/>
            <a:chExt cx="3122432" cy="590859"/>
          </a:xfrm>
        </p:grpSpPr>
        <p:sp>
          <p:nvSpPr>
            <p:cNvPr id="590" name="Google Shape;590;p23"/>
            <p:cNvSpPr/>
            <p:nvPr/>
          </p:nvSpPr>
          <p:spPr>
            <a:xfrm>
              <a:off x="5579200" y="195305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 flipH="1">
              <a:off x="5574668" y="194585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592" name="Google Shape;592;p23"/>
            <p:cNvSpPr txBox="1"/>
            <p:nvPr/>
          </p:nvSpPr>
          <p:spPr>
            <a:xfrm>
              <a:off x="6165450" y="227960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23"/>
            <p:cNvSpPr txBox="1"/>
            <p:nvPr/>
          </p:nvSpPr>
          <p:spPr>
            <a:xfrm>
              <a:off x="6165425" y="2003025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Create Short Term Wins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4" name="Google Shape;594;p23"/>
          <p:cNvGrpSpPr/>
          <p:nvPr/>
        </p:nvGrpSpPr>
        <p:grpSpPr>
          <a:xfrm>
            <a:off x="5574668" y="2730925"/>
            <a:ext cx="3122547" cy="590859"/>
            <a:chOff x="5574668" y="2730925"/>
            <a:chExt cx="3122547" cy="590859"/>
          </a:xfrm>
        </p:grpSpPr>
        <p:sp>
          <p:nvSpPr>
            <p:cNvPr id="595" name="Google Shape;595;p23"/>
            <p:cNvSpPr/>
            <p:nvPr/>
          </p:nvSpPr>
          <p:spPr>
            <a:xfrm>
              <a:off x="5579200" y="2811718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 flipH="1">
              <a:off x="8256880" y="2810970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5579200" y="273812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 flipH="1">
              <a:off x="5574668" y="273092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599" name="Google Shape;599;p23"/>
            <p:cNvSpPr txBox="1"/>
            <p:nvPr/>
          </p:nvSpPr>
          <p:spPr>
            <a:xfrm>
              <a:off x="6165450" y="306467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ringed one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3"/>
            <p:cNvSpPr txBox="1"/>
            <p:nvPr/>
          </p:nvSpPr>
          <p:spPr>
            <a:xfrm>
              <a:off x="6165425" y="2788100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Communicate Buy-In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1" name="Google Shape;601;p23"/>
          <p:cNvGrpSpPr/>
          <p:nvPr/>
        </p:nvGrpSpPr>
        <p:grpSpPr>
          <a:xfrm>
            <a:off x="5574668" y="3516000"/>
            <a:ext cx="3122432" cy="590859"/>
            <a:chOff x="5574668" y="3516000"/>
            <a:chExt cx="3122432" cy="590859"/>
          </a:xfrm>
        </p:grpSpPr>
        <p:sp>
          <p:nvSpPr>
            <p:cNvPr id="602" name="Google Shape;602;p23"/>
            <p:cNvSpPr/>
            <p:nvPr/>
          </p:nvSpPr>
          <p:spPr>
            <a:xfrm>
              <a:off x="5579200" y="3600250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5579200" y="352320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 flipH="1">
              <a:off x="5574668" y="351600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605" name="Google Shape;605;p23"/>
            <p:cNvSpPr txBox="1"/>
            <p:nvPr/>
          </p:nvSpPr>
          <p:spPr>
            <a:xfrm>
              <a:off x="6165450" y="384975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23"/>
            <p:cNvSpPr txBox="1"/>
            <p:nvPr/>
          </p:nvSpPr>
          <p:spPr>
            <a:xfrm>
              <a:off x="6165425" y="3573175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Determine Management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