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afbbdf1b5_0_186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everyone. Today, I'm here to share with you our project on understanding success in Formula 1 from both statistical and social perspectives</a:t>
            </a:r>
            <a:endParaRPr/>
          </a:p>
        </p:txBody>
      </p:sp>
      <p:sp>
        <p:nvSpPr>
          <p:cNvPr id="103" name="Google Shape;103;g26afbbdf1b5_0_18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17c7b901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17c7b901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As mentioned earlier, </a:t>
            </a:r>
            <a:r>
              <a:rPr lang="en"/>
              <a:t>Lewis Hamilton has dominated Formula 1 with Mercedes, while Max Verstappen’s recent emergence has made significant waves in the world of F1.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17c7b9012_7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what drives these drivers to championships and wins? We’ll </a:t>
            </a:r>
            <a:r>
              <a:rPr lang="en"/>
              <a:t>first</a:t>
            </a:r>
            <a:r>
              <a:rPr lang="en"/>
              <a:t> look at two </a:t>
            </a:r>
            <a:r>
              <a:rPr lang="en"/>
              <a:t>regression</a:t>
            </a:r>
            <a:r>
              <a:rPr lang="en"/>
              <a:t> models to see which variables are significant from a </a:t>
            </a:r>
            <a:r>
              <a:rPr lang="en"/>
              <a:t>more</a:t>
            </a:r>
            <a:r>
              <a:rPr lang="en"/>
              <a:t> race oriented perspective followed by some network analysis to delve into the complexities of relationships held by drivers and teams. </a:t>
            </a:r>
            <a:endParaRPr/>
          </a:p>
        </p:txBody>
      </p:sp>
      <p:sp>
        <p:nvSpPr>
          <p:cNvPr id="230" name="Google Shape;230;g2c17c7b9012_7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17c7b9012_7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a:t>
            </a:r>
            <a:r>
              <a:rPr lang="en"/>
              <a:t>significant</a:t>
            </a:r>
            <a:r>
              <a:rPr lang="en"/>
              <a:t> </a:t>
            </a:r>
            <a:r>
              <a:rPr lang="en"/>
              <a:t>variables</a:t>
            </a:r>
            <a:r>
              <a:rPr lang="en"/>
              <a:t> from the logistic regression analysis, we can infer that drivers who start with better grid positions, have a history of winning races, hold higher championship standings, and accumulate more points throughout the season are more likely to win races. On the other hand, the linear regression analysis reveals that the number of laps in the race, the round and month of the race are also significant predictors of finishing position. Both indicate that similar factors influence both winning races and achieving higher finishing positions, emphasizing their importance in overall race performance. While both models seem to </a:t>
            </a:r>
            <a:r>
              <a:rPr lang="en"/>
              <a:t>perform</a:t>
            </a:r>
            <a:r>
              <a:rPr lang="en"/>
              <a:t> well, , it's essential to acknowledge their limitations. </a:t>
            </a:r>
            <a:r>
              <a:rPr lang="en"/>
              <a:t>Logistic</a:t>
            </a:r>
            <a:r>
              <a:rPr lang="en"/>
              <a:t> regression oversimplifies the complex dynamics of F1 to a simple win loss scenario and </a:t>
            </a:r>
            <a:r>
              <a:rPr lang="en"/>
              <a:t>linear regression may not capture the nonlinearities present in race dynamics. . Despite these limitations, both models provide valuable insights into the sport, allowing teams to make data-driven decisions and improve their performance strategies which we will dive into later. Now, Angel will move on to our network analysis, </a:t>
            </a:r>
            <a:endParaRPr/>
          </a:p>
        </p:txBody>
      </p:sp>
      <p:sp>
        <p:nvSpPr>
          <p:cNvPr id="243" name="Google Shape;243;g2c17c7b9012_7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c17c7b9012_7_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rPr>
              <a:t>Now, let’s dive into the social network in Formula 1 industry.</a:t>
            </a:r>
            <a:endParaRPr sz="1200">
              <a:solidFill>
                <a:srgbClr val="0D0D0D"/>
              </a:solidFill>
              <a:highlight>
                <a:srgbClr val="FFFFFF"/>
              </a:highlight>
            </a:endParaRPr>
          </a:p>
          <a:p>
            <a:pPr indent="0" lvl="0" marL="0" rtl="0" algn="l">
              <a:spcBef>
                <a:spcPts val="0"/>
              </a:spcBef>
              <a:spcAft>
                <a:spcPts val="0"/>
              </a:spcAft>
              <a:buNone/>
            </a:pPr>
            <a:r>
              <a:t/>
            </a:r>
            <a:endParaRPr/>
          </a:p>
        </p:txBody>
      </p:sp>
      <p:sp>
        <p:nvSpPr>
          <p:cNvPr id="302" name="Google Shape;302;g2c17c7b9012_7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c1c6e0f2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c1c6e0f2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rPr>
              <a:t>The average pitstop time connect to drivers and constructors, and the thicker the edge means they have longer pitstop time. From the network we can see that Williams has the fastest pitstop. Mid and low-level constructors tend to improve their pitstop time in order to increase their ranking.</a:t>
            </a:r>
            <a:endParaRPr sz="1200">
              <a:solidFill>
                <a:srgbClr val="0D0D0D"/>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c1c6e0f27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c1c6e0f27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rPr>
              <a:t>Qualifying time :</a:t>
            </a:r>
            <a:endParaRPr sz="1200">
              <a:solidFill>
                <a:srgbClr val="0D0D0D"/>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rPr>
              <a:t>From the qualifying race social network, the thicker the edge means they have longer qualifying time. Obviously, the lower order of </a:t>
            </a:r>
            <a:r>
              <a:rPr lang="en" sz="1200">
                <a:solidFill>
                  <a:srgbClr val="0D0D0D"/>
                </a:solidFill>
                <a:highlight>
                  <a:srgbClr val="FFFFFF"/>
                </a:highlight>
                <a:latin typeface="Roboto"/>
                <a:ea typeface="Roboto"/>
                <a:cs typeface="Roboto"/>
                <a:sym typeface="Roboto"/>
              </a:rPr>
              <a:t>teams like Williams, Alfa Tauri, Torro Rosso have higher average qualifying times</a:t>
            </a:r>
            <a:r>
              <a:rPr lang="en" sz="1200">
                <a:solidFill>
                  <a:srgbClr val="0D0D0D"/>
                </a:solidFill>
                <a:highlight>
                  <a:srgbClr val="FFFFFF"/>
                </a:highlight>
              </a:rPr>
              <a:t>.</a:t>
            </a:r>
            <a:endParaRPr sz="1200">
              <a:solidFill>
                <a:srgbClr val="0D0D0D"/>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6b42e8253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6b42e8253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0D0D"/>
                </a:solidFill>
                <a:highlight>
                  <a:srgbClr val="FFFFFF"/>
                </a:highlight>
              </a:rPr>
              <a:t>we want to know the top 5 winnings between drivers and teams. In this social network, nodes represent driver and teams, node’s color means nationality. Node size means they’re more centered; in other words, the driver or the constructor has more top 5 wins. Also, we highlight the weight of the edge to represents the points in a race. The thicker the edge, the higher the prize they win. </a:t>
            </a:r>
            <a:endParaRPr sz="1200">
              <a:solidFill>
                <a:srgbClr val="0D0D0D"/>
              </a:solidFill>
              <a:highlight>
                <a:srgbClr val="FFFFFF"/>
              </a:highlight>
            </a:endParaRPr>
          </a:p>
          <a:p>
            <a:pPr indent="0" lvl="0" marL="0" rtl="0" algn="l">
              <a:lnSpc>
                <a:spcPct val="115000"/>
              </a:lnSpc>
              <a:spcBef>
                <a:spcPts val="0"/>
              </a:spcBef>
              <a:spcAft>
                <a:spcPts val="0"/>
              </a:spcAft>
              <a:buNone/>
            </a:pPr>
            <a:r>
              <a:t/>
            </a:r>
            <a:endParaRPr sz="1200">
              <a:solidFill>
                <a:srgbClr val="0D0D0D"/>
              </a:solidFill>
              <a:highlight>
                <a:srgbClr val="FFFFFF"/>
              </a:highlight>
            </a:endParaRPr>
          </a:p>
          <a:p>
            <a:pPr indent="0" lvl="0" marL="0" rtl="0" algn="l">
              <a:lnSpc>
                <a:spcPct val="115000"/>
              </a:lnSpc>
              <a:spcBef>
                <a:spcPts val="0"/>
              </a:spcBef>
              <a:spcAft>
                <a:spcPts val="0"/>
              </a:spcAft>
              <a:buNone/>
            </a:pPr>
            <a:r>
              <a:rPr lang="en" sz="1200">
                <a:solidFill>
                  <a:srgbClr val="0D0D0D"/>
                </a:solidFill>
                <a:highlight>
                  <a:srgbClr val="FFFFFF"/>
                </a:highlight>
              </a:rPr>
              <a:t>What insights can we draw from the network? </a:t>
            </a:r>
            <a:r>
              <a:rPr lang="en" sz="1200">
                <a:solidFill>
                  <a:srgbClr val="0D0D0D"/>
                </a:solidFill>
                <a:highlight>
                  <a:srgbClr val="FFFFFF"/>
                </a:highlight>
                <a:latin typeface="Roboto"/>
                <a:ea typeface="Roboto"/>
                <a:cs typeface="Roboto"/>
                <a:sym typeface="Roboto"/>
              </a:rPr>
              <a:t>Ferrari, Mercedes, and Red_bull have a good collaboration with drivers; they all get a thick edge, which means the collaboration has a better performance in races.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rgbClr val="FFFFFF"/>
              </a:highlight>
            </a:endParaRPr>
          </a:p>
          <a:p>
            <a:pPr indent="0" lvl="0" marL="0" rtl="0" algn="l">
              <a:lnSpc>
                <a:spcPct val="115000"/>
              </a:lnSpc>
              <a:spcBef>
                <a:spcPts val="0"/>
              </a:spcBef>
              <a:spcAft>
                <a:spcPts val="0"/>
              </a:spcAft>
              <a:buNone/>
            </a:pPr>
            <a:r>
              <a:t/>
            </a:r>
            <a:endParaRPr sz="1200">
              <a:solidFill>
                <a:srgbClr val="0D0D0D"/>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D0D0D"/>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6b42e82536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0D0D"/>
                </a:solidFill>
                <a:highlight>
                  <a:srgbClr val="FFFFFF"/>
                </a:highlight>
              </a:rPr>
              <a:t>Which team or driver is more centered? That is to say, who gets more top 5 winning in the games? From the degree centrality, the top 3 constructors are Mclaren, Red_bull, and Renault. The Top 3 drivers are Perize, Alonso, and Sainz. It’s quite different from the ranking of championship because the centrality depends on the number of top 5 wins, not only the first prize.</a:t>
            </a:r>
            <a:endParaRPr sz="1200">
              <a:solidFill>
                <a:srgbClr val="0D0D0D"/>
              </a:solidFill>
              <a:highlight>
                <a:srgbClr val="FFFFFF"/>
              </a:highlight>
            </a:endParaRPr>
          </a:p>
          <a:p>
            <a:pPr indent="0" lvl="0" marL="0" rtl="0" algn="l">
              <a:lnSpc>
                <a:spcPct val="115000"/>
              </a:lnSpc>
              <a:spcBef>
                <a:spcPts val="0"/>
              </a:spcBef>
              <a:spcAft>
                <a:spcPts val="0"/>
              </a:spcAft>
              <a:buNone/>
            </a:pPr>
            <a:r>
              <a:t/>
            </a:r>
            <a:endParaRPr sz="1200">
              <a:solidFill>
                <a:srgbClr val="0D0D0D"/>
              </a:solidFill>
              <a:highlight>
                <a:srgbClr val="FFFFFF"/>
              </a:highlight>
            </a:endParaRPr>
          </a:p>
        </p:txBody>
      </p:sp>
      <p:sp>
        <p:nvSpPr>
          <p:cNvPr id="347" name="Google Shape;347;g26b42e82536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6b42e82536_0_1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26b42e82536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c17c7b9012_7_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rPr>
              <a:t>Here are three takeaways you can get from our Formula 1 analysis:</a:t>
            </a:r>
            <a:endParaRPr sz="1200">
              <a:solidFill>
                <a:srgbClr val="0D0D0D"/>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rPr>
              <a:t>1.The success factors of winning races include drivers who start with better grid positions, have a history of winning races, hold higher championship standings, and accumulate more points throughout the season</a:t>
            </a:r>
            <a:r>
              <a:rPr lang="en" sz="1200">
                <a:solidFill>
                  <a:schemeClr val="dk1"/>
                </a:solidFill>
                <a:latin typeface="Times New Roman"/>
                <a:ea typeface="Times New Roman"/>
                <a:cs typeface="Times New Roman"/>
                <a:sym typeface="Times New Roman"/>
              </a:rPr>
              <a:t>.</a:t>
            </a:r>
            <a:endParaRPr sz="1200">
              <a:solidFill>
                <a:srgbClr val="0D0D0D"/>
              </a:solidFill>
              <a:highlight>
                <a:srgbClr val="FFFFFF"/>
              </a:highlight>
            </a:endParaRPr>
          </a:p>
          <a:p>
            <a:pPr indent="0" lvl="0" marL="0" rtl="0" algn="l">
              <a:lnSpc>
                <a:spcPct val="115000"/>
              </a:lnSpc>
              <a:spcBef>
                <a:spcPts val="0"/>
              </a:spcBef>
              <a:spcAft>
                <a:spcPts val="0"/>
              </a:spcAft>
              <a:buNone/>
            </a:pPr>
            <a:r>
              <a:rPr lang="en" sz="1200">
                <a:solidFill>
                  <a:srgbClr val="0D0D0D"/>
                </a:solidFill>
                <a:highlight>
                  <a:srgbClr val="FFFFFF"/>
                </a:highlight>
              </a:rPr>
              <a:t>2.Lower or mid-level constructors should focus more on improving their pitstop and qualifying time.</a:t>
            </a:r>
            <a:endParaRPr sz="1200">
              <a:solidFill>
                <a:srgbClr val="0D0D0D"/>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0D0D0D"/>
                </a:solidFill>
                <a:highlight>
                  <a:srgbClr val="FFFFFF"/>
                </a:highlight>
              </a:rPr>
              <a:t>3.Regarding the Top five winning network, Ferrari, Mercedes, and Red Bull teams typically achieve more high-quality victories in competitions.</a:t>
            </a:r>
            <a:endParaRPr sz="1200">
              <a:solidFill>
                <a:srgbClr val="0D0D0D"/>
              </a:solidFill>
              <a:highlight>
                <a:srgbClr val="FFFFFF"/>
              </a:highlight>
            </a:endParaRPr>
          </a:p>
          <a:p>
            <a:pPr indent="0" lvl="0" marL="0" rtl="0" algn="l">
              <a:spcBef>
                <a:spcPts val="0"/>
              </a:spcBef>
              <a:spcAft>
                <a:spcPts val="0"/>
              </a:spcAft>
              <a:buNone/>
            </a:pPr>
            <a:r>
              <a:rPr lang="en" sz="1200">
                <a:solidFill>
                  <a:srgbClr val="0D0D0D"/>
                </a:solidFill>
                <a:highlight>
                  <a:srgbClr val="FFFFFF"/>
                </a:highlight>
              </a:rPr>
              <a:t>McLaren and Renault have won more races than the other teams in the top 5, indicating potential success in the future</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93" name="Google Shape;393;g2c17c7b9012_7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afbbdf1b5_0_195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a:t>
            </a:r>
            <a:r>
              <a:rPr lang="en"/>
              <a:t>brief</a:t>
            </a:r>
            <a:r>
              <a:rPr lang="en"/>
              <a:t> overview of what we will be covering today. </a:t>
            </a:r>
            <a:endParaRPr/>
          </a:p>
        </p:txBody>
      </p:sp>
      <p:sp>
        <p:nvSpPr>
          <p:cNvPr id="139" name="Google Shape;139;g26afbbdf1b5_0_19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6afbbdf1b5_0_31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26afbbdf1b5_0_3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afbbdf1b5_0_190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6afbbdf1b5_0_19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17c7b9012_0_6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Formula 1, often referred to as F1, is the highest class of international auto racing.. It’s listed as the most </a:t>
            </a:r>
            <a:r>
              <a:rPr lang="en"/>
              <a:t>valuable</a:t>
            </a:r>
            <a:r>
              <a:rPr lang="en"/>
              <a:t> sports empire in the world with a market cap of 16.54 billion.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you might be wondering, what motivated us to undertake this project? With the recent bombshell that Lewis Hamilton, one of the </a:t>
            </a:r>
            <a:r>
              <a:rPr lang="en"/>
              <a:t>greatest</a:t>
            </a:r>
            <a:r>
              <a:rPr lang="en"/>
              <a:t> drivers of all time,  was making the switch from Mercedes to Ferrari, </a:t>
            </a:r>
            <a:r>
              <a:rPr lang="en">
                <a:solidFill>
                  <a:schemeClr val="dk1"/>
                </a:solidFill>
              </a:rPr>
              <a:t>we were </a:t>
            </a:r>
            <a:r>
              <a:rPr lang="en">
                <a:solidFill>
                  <a:schemeClr val="dk1"/>
                </a:solidFill>
              </a:rPr>
              <a:t>curious</a:t>
            </a:r>
            <a:r>
              <a:rPr lang="en">
                <a:solidFill>
                  <a:schemeClr val="dk1"/>
                </a:solidFill>
              </a:rPr>
              <a:t> as </a:t>
            </a:r>
            <a:r>
              <a:rPr lang="en">
                <a:solidFill>
                  <a:schemeClr val="dk1"/>
                </a:solidFill>
              </a:rPr>
              <a:t>what factors contribute to success in F1? Do teams really matter that much? What else matters?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a statistical perspective, we're interested in identifying the key variables that correlate with race performance.. But beyond the numbers, we also want to explore the social dynamics at play and reveal the complex web of relationships and strategies that lie behind the scenes.</a:t>
            </a:r>
            <a:endParaRPr/>
          </a:p>
        </p:txBody>
      </p:sp>
      <p:sp>
        <p:nvSpPr>
          <p:cNvPr id="173" name="Google Shape;173;g2c17c7b9012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17c7b9012_0_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Onto our data. </a:t>
            </a:r>
            <a:r>
              <a:rPr lang="en"/>
              <a:t>Our dataset was sourced from Kaggle and. It comprises historical Formula 1 racing data spanning from the inception of the championship in 1950 to the present day. However, for the purposes of our analysis, we narrowed our focus to data from 2010 onwards. This decision was driven by the fact that 2010 was the year when the points system became consistent and synonymous with the one we recognize today. By concentrating on this period, we ensure consistency and relevance in our analysis, allowing us to draw meaningful insights.</a:t>
            </a:r>
            <a:endParaRPr/>
          </a:p>
        </p:txBody>
      </p:sp>
      <p:sp>
        <p:nvSpPr>
          <p:cNvPr id="187" name="Google Shape;187;g2c17c7b9012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b42e82536_0_10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explore a variety of factors in our analysis so we conducted EDA to uncover some interesting big picture insights.</a:t>
            </a:r>
            <a:endParaRPr/>
          </a:p>
        </p:txBody>
      </p:sp>
      <p:sp>
        <p:nvSpPr>
          <p:cNvPr id="197" name="Google Shape;197;g26b42e82536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17c7b901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17c7b901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overview of the number of races held in the cites through 2010~2023. Since 2010, Formula 1 races have been held in various cities around the world, but some cities stand out as particularly popular destinations for these events. Among the most notable are cities like Melbourne, Australia, Montreal, </a:t>
            </a:r>
            <a:r>
              <a:rPr lang="en"/>
              <a:t>Abu</a:t>
            </a:r>
            <a:r>
              <a:rPr lang="en"/>
              <a:t> Dhabi, Monaco and Singapore.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17c7b901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17c7b901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Following on from the cities the races were in, we wanted to look at the different spread of nationalities and countries the drivers who won were from. As can be seen, Hamilton’s dominance in the 2010s means that the British lead the way but the German drivers like Vettel and Rosberg also hold their ground. We were interested in seeing if there was a correlation between a driver’s nationality and winning so we conducted a chi squared test from which we derive that there was a significant association between the two and we will explore this further later in our network analysis.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17c7b901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17c7b901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the teams that have dominated in recent years, Mercedes and Red Bull stand out as the clear giants of the sport with Ferrari battling away in third.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Contents slide layout">
  <p:cSld name="41_Contents slide layout">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rot="-5400000">
            <a:off x="1566510" y="-1574995"/>
            <a:ext cx="581891" cy="3733959"/>
          </a:xfrm>
          <a:custGeom>
            <a:rect b="b" l="l" r="r" t="t"/>
            <a:pathLst>
              <a:path extrusionOk="0" h="6946900" w="701073">
                <a:moveTo>
                  <a:pt x="59675" y="6946900"/>
                </a:moveTo>
                <a:cubicBezTo>
                  <a:pt x="54741" y="4652433"/>
                  <a:pt x="-280392" y="364067"/>
                  <a:pt x="692574" y="0"/>
                </a:cubicBezTo>
                <a:lnTo>
                  <a:pt x="701073" y="3797300"/>
                </a:lnTo>
                <a:lnTo>
                  <a:pt x="59675" y="6946900"/>
                </a:lnTo>
                <a:close/>
              </a:path>
            </a:pathLst>
          </a:cu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2" name="Google Shape;52;p13"/>
          <p:cNvSpPr/>
          <p:nvPr/>
        </p:nvSpPr>
        <p:spPr>
          <a:xfrm flipH="1" rot="5400000">
            <a:off x="6846101" y="-1679496"/>
            <a:ext cx="618697" cy="3977100"/>
          </a:xfrm>
          <a:custGeom>
            <a:rect b="b" l="l" r="r" t="t"/>
            <a:pathLst>
              <a:path extrusionOk="0" h="6946900" w="701073">
                <a:moveTo>
                  <a:pt x="59675" y="6946900"/>
                </a:moveTo>
                <a:cubicBezTo>
                  <a:pt x="54741" y="4652433"/>
                  <a:pt x="-280392" y="364067"/>
                  <a:pt x="692574" y="0"/>
                </a:cubicBezTo>
                <a:lnTo>
                  <a:pt x="701073" y="3797300"/>
                </a:lnTo>
                <a:lnTo>
                  <a:pt x="59675" y="6946900"/>
                </a:lnTo>
                <a:close/>
              </a:path>
            </a:pathLst>
          </a:cu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_Contents slide layout">
  <p:cSld name="43_Contents slide layout">
    <p:bg>
      <p:bgPr>
        <a:solidFill>
          <a:schemeClr val="lt1"/>
        </a:solidFill>
      </p:bgPr>
    </p:bg>
    <p:spTree>
      <p:nvGrpSpPr>
        <p:cNvPr id="53" name="Shape 53"/>
        <p:cNvGrpSpPr/>
        <p:nvPr/>
      </p:nvGrpSpPr>
      <p:grpSpPr>
        <a:xfrm>
          <a:off x="0" y="0"/>
          <a:ext cx="0" cy="0"/>
          <a:chOff x="0" y="0"/>
          <a:chExt cx="0" cy="0"/>
        </a:xfrm>
      </p:grpSpPr>
      <p:sp>
        <p:nvSpPr>
          <p:cNvPr id="54" name="Google Shape;54;p14"/>
          <p:cNvSpPr/>
          <p:nvPr/>
        </p:nvSpPr>
        <p:spPr>
          <a:xfrm>
            <a:off x="0" y="4485290"/>
            <a:ext cx="1789500" cy="658200"/>
          </a:xfrm>
          <a:prstGeom prst="roundRect">
            <a:avLst>
              <a:gd fmla="val 16667" name="adj"/>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55" name="Google Shape;55;p14"/>
          <p:cNvSpPr/>
          <p:nvPr/>
        </p:nvSpPr>
        <p:spPr>
          <a:xfrm>
            <a:off x="776288" y="4891088"/>
            <a:ext cx="8515350" cy="263129"/>
          </a:xfrm>
          <a:custGeom>
            <a:rect b="b" l="l" r="r" t="t"/>
            <a:pathLst>
              <a:path extrusionOk="0" h="221" w="7152">
                <a:moveTo>
                  <a:pt x="0" y="0"/>
                </a:moveTo>
                <a:lnTo>
                  <a:pt x="7152" y="0"/>
                </a:lnTo>
                <a:lnTo>
                  <a:pt x="7152" y="221"/>
                </a:lnTo>
                <a:lnTo>
                  <a:pt x="0" y="221"/>
                </a:lnTo>
                <a:lnTo>
                  <a:pt x="0" y="0"/>
                </a:lnTo>
                <a:lnTo>
                  <a:pt x="0" y="0"/>
                </a:ln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 name="Google Shape;56;p14"/>
          <p:cNvSpPr/>
          <p:nvPr/>
        </p:nvSpPr>
        <p:spPr>
          <a:xfrm>
            <a:off x="8537972" y="4249340"/>
            <a:ext cx="1239441" cy="1216820"/>
          </a:xfrm>
          <a:custGeom>
            <a:rect b="b" l="l" r="r" t="t"/>
            <a:pathLst>
              <a:path extrusionOk="0" h="546" w="559">
                <a:moveTo>
                  <a:pt x="282" y="545"/>
                </a:moveTo>
                <a:cubicBezTo>
                  <a:pt x="135" y="546"/>
                  <a:pt x="4" y="422"/>
                  <a:pt x="2" y="279"/>
                </a:cubicBezTo>
                <a:cubicBezTo>
                  <a:pt x="0" y="135"/>
                  <a:pt x="127" y="7"/>
                  <a:pt x="274" y="3"/>
                </a:cubicBezTo>
                <a:cubicBezTo>
                  <a:pt x="422" y="0"/>
                  <a:pt x="559" y="130"/>
                  <a:pt x="559" y="275"/>
                </a:cubicBezTo>
                <a:cubicBezTo>
                  <a:pt x="559" y="417"/>
                  <a:pt x="429" y="543"/>
                  <a:pt x="282" y="545"/>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 name="Google Shape;57;p14"/>
          <p:cNvSpPr/>
          <p:nvPr/>
        </p:nvSpPr>
        <p:spPr>
          <a:xfrm>
            <a:off x="263618" y="4891088"/>
            <a:ext cx="366900" cy="252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8" name="Google Shape;58;p14"/>
          <p:cNvSpPr/>
          <p:nvPr/>
        </p:nvSpPr>
        <p:spPr>
          <a:xfrm>
            <a:off x="0" y="0"/>
            <a:ext cx="117600" cy="51543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9" name="Google Shape;59;p14"/>
          <p:cNvSpPr/>
          <p:nvPr/>
        </p:nvSpPr>
        <p:spPr>
          <a:xfrm>
            <a:off x="8720019" y="4420076"/>
            <a:ext cx="875400" cy="875400"/>
          </a:xfrm>
          <a:prstGeom prst="ellipse">
            <a:avLst/>
          </a:prstGeom>
          <a:solidFill>
            <a:srgbClr val="C00000"/>
          </a:solidFill>
          <a:ln cap="flat" cmpd="sng" w="762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Contents slide layout">
  <p:cSld name="33_Contents slide layout">
    <p:bg>
      <p:bgPr>
        <a:solidFill>
          <a:schemeClr val="lt1"/>
        </a:solidFill>
      </p:bgPr>
    </p:bg>
    <p:spTree>
      <p:nvGrpSpPr>
        <p:cNvPr id="60" name="Shape 60"/>
        <p:cNvGrpSpPr/>
        <p:nvPr/>
      </p:nvGrpSpPr>
      <p:grpSpPr>
        <a:xfrm>
          <a:off x="0" y="0"/>
          <a:ext cx="0" cy="0"/>
          <a:chOff x="0" y="0"/>
          <a:chExt cx="0" cy="0"/>
        </a:xfrm>
      </p:grpSpPr>
      <p:grpSp>
        <p:nvGrpSpPr>
          <p:cNvPr id="61" name="Google Shape;61;p15"/>
          <p:cNvGrpSpPr/>
          <p:nvPr/>
        </p:nvGrpSpPr>
        <p:grpSpPr>
          <a:xfrm>
            <a:off x="147694" y="222060"/>
            <a:ext cx="8913762" cy="748892"/>
            <a:chOff x="670878" y="796148"/>
            <a:chExt cx="11336338" cy="423917"/>
          </a:xfrm>
        </p:grpSpPr>
        <p:sp>
          <p:nvSpPr>
            <p:cNvPr id="62" name="Google Shape;62;p15"/>
            <p:cNvSpPr/>
            <p:nvPr/>
          </p:nvSpPr>
          <p:spPr>
            <a:xfrm>
              <a:off x="670878" y="1047233"/>
              <a:ext cx="6373813" cy="172832"/>
            </a:xfrm>
            <a:custGeom>
              <a:rect b="b" l="l" r="r" t="t"/>
              <a:pathLst>
                <a:path extrusionOk="0" h="12" w="235">
                  <a:moveTo>
                    <a:pt x="0" y="0"/>
                  </a:moveTo>
                  <a:cubicBezTo>
                    <a:pt x="0" y="4"/>
                    <a:pt x="0" y="4"/>
                    <a:pt x="0" y="4"/>
                  </a:cubicBezTo>
                  <a:cubicBezTo>
                    <a:pt x="0" y="8"/>
                    <a:pt x="8" y="12"/>
                    <a:pt x="18" y="12"/>
                  </a:cubicBezTo>
                  <a:cubicBezTo>
                    <a:pt x="217" y="12"/>
                    <a:pt x="217" y="12"/>
                    <a:pt x="217" y="12"/>
                  </a:cubicBezTo>
                  <a:cubicBezTo>
                    <a:pt x="227" y="12"/>
                    <a:pt x="235" y="8"/>
                    <a:pt x="235" y="4"/>
                  </a:cubicBezTo>
                  <a:cubicBezTo>
                    <a:pt x="235" y="0"/>
                    <a:pt x="235" y="0"/>
                    <a:pt x="235" y="0"/>
                  </a:cubicBezTo>
                  <a:lnTo>
                    <a:pt x="0" y="0"/>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 name="Google Shape;63;p15"/>
            <p:cNvSpPr/>
            <p:nvPr/>
          </p:nvSpPr>
          <p:spPr>
            <a:xfrm>
              <a:off x="670878" y="796148"/>
              <a:ext cx="11336338" cy="270629"/>
            </a:xfrm>
            <a:custGeom>
              <a:rect b="b" l="l" r="r" t="t"/>
              <a:pathLst>
                <a:path extrusionOk="0" h="16" w="418">
                  <a:moveTo>
                    <a:pt x="418" y="16"/>
                  </a:moveTo>
                  <a:cubicBezTo>
                    <a:pt x="418" y="10"/>
                    <a:pt x="418" y="10"/>
                    <a:pt x="418" y="10"/>
                  </a:cubicBezTo>
                  <a:cubicBezTo>
                    <a:pt x="418" y="4"/>
                    <a:pt x="404" y="0"/>
                    <a:pt x="387" y="0"/>
                  </a:cubicBezTo>
                  <a:cubicBezTo>
                    <a:pt x="31" y="0"/>
                    <a:pt x="31" y="0"/>
                    <a:pt x="31" y="0"/>
                  </a:cubicBezTo>
                  <a:cubicBezTo>
                    <a:pt x="14" y="0"/>
                    <a:pt x="0" y="4"/>
                    <a:pt x="0" y="10"/>
                  </a:cubicBezTo>
                  <a:cubicBezTo>
                    <a:pt x="0" y="16"/>
                    <a:pt x="0" y="16"/>
                    <a:pt x="0" y="16"/>
                  </a:cubicBezTo>
                  <a:lnTo>
                    <a:pt x="418" y="16"/>
                  </a:lnTo>
                  <a:close/>
                </a:path>
              </a:pathLst>
            </a:custGeom>
            <a:solidFill>
              <a:srgbClr val="C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64" name="Google Shape;64;p15"/>
          <p:cNvSpPr/>
          <p:nvPr/>
        </p:nvSpPr>
        <p:spPr>
          <a:xfrm>
            <a:off x="0" y="46108"/>
            <a:ext cx="894000" cy="924600"/>
          </a:xfrm>
          <a:prstGeom prst="ellipse">
            <a:avLst/>
          </a:prstGeom>
          <a:solidFill>
            <a:srgbClr val="C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5" name="Google Shape;65;p15"/>
          <p:cNvSpPr/>
          <p:nvPr/>
        </p:nvSpPr>
        <p:spPr>
          <a:xfrm>
            <a:off x="147714" y="222032"/>
            <a:ext cx="578100" cy="578100"/>
          </a:xfrm>
          <a:prstGeom prst="ellipse">
            <a:avLst/>
          </a:prstGeom>
          <a:solidFill>
            <a:srgbClr val="C00000"/>
          </a:solidFill>
          <a:ln cap="flat" cmpd="sng" w="762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6" name="Google Shape;66;p15"/>
          <p:cNvSpPr/>
          <p:nvPr/>
        </p:nvSpPr>
        <p:spPr>
          <a:xfrm>
            <a:off x="8378190" y="53436"/>
            <a:ext cx="744000" cy="744000"/>
          </a:xfrm>
          <a:prstGeom prst="ellipse">
            <a:avLst/>
          </a:prstGeom>
          <a:solidFill>
            <a:srgbClr val="C00000"/>
          </a:solidFill>
          <a:ln cap="flat" cmpd="sng" w="762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7_Contents slide layout">
  <p:cSld name="37_Contents slide layout">
    <p:bg>
      <p:bgPr>
        <a:solidFill>
          <a:schemeClr val="lt1"/>
        </a:solidFill>
      </p:bgPr>
    </p:bg>
    <p:spTree>
      <p:nvGrpSpPr>
        <p:cNvPr id="67" name="Shape 67"/>
        <p:cNvGrpSpPr/>
        <p:nvPr/>
      </p:nvGrpSpPr>
      <p:grpSpPr>
        <a:xfrm>
          <a:off x="0" y="0"/>
          <a:ext cx="0" cy="0"/>
          <a:chOff x="0" y="0"/>
          <a:chExt cx="0" cy="0"/>
        </a:xfrm>
      </p:grpSpPr>
      <p:sp>
        <p:nvSpPr>
          <p:cNvPr id="68" name="Google Shape;68;p16"/>
          <p:cNvSpPr/>
          <p:nvPr/>
        </p:nvSpPr>
        <p:spPr>
          <a:xfrm>
            <a:off x="81390" y="4600575"/>
            <a:ext cx="8967756" cy="468597"/>
          </a:xfrm>
          <a:custGeom>
            <a:rect b="b" l="l" r="r" t="t"/>
            <a:pathLst>
              <a:path extrusionOk="0" h="1575115" w="11105580">
                <a:moveTo>
                  <a:pt x="285180" y="787546"/>
                </a:moveTo>
                <a:cubicBezTo>
                  <a:pt x="285180" y="352677"/>
                  <a:pt x="-730820" y="-8321"/>
                  <a:pt x="1072580" y="146"/>
                </a:cubicBezTo>
                <a:cubicBezTo>
                  <a:pt x="2875980" y="8613"/>
                  <a:pt x="11105580" y="403477"/>
                  <a:pt x="11105580" y="838346"/>
                </a:cubicBezTo>
                <a:cubicBezTo>
                  <a:pt x="11105580" y="1273215"/>
                  <a:pt x="2875980" y="1583413"/>
                  <a:pt x="1072580" y="1574946"/>
                </a:cubicBezTo>
                <a:cubicBezTo>
                  <a:pt x="-730820" y="1566479"/>
                  <a:pt x="285180" y="1222415"/>
                  <a:pt x="285180" y="787546"/>
                </a:cubicBezTo>
                <a:close/>
              </a:path>
            </a:pathLst>
          </a:custGeom>
          <a:solidFill>
            <a:srgbClr val="75707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_Contents slide layout">
  <p:cSld name="39_Contents slide layout">
    <p:bg>
      <p:bgPr>
        <a:solidFill>
          <a:schemeClr val="lt1"/>
        </a:solidFill>
      </p:bgPr>
    </p:bg>
    <p:spTree>
      <p:nvGrpSpPr>
        <p:cNvPr id="69" name="Shape 69"/>
        <p:cNvGrpSpPr/>
        <p:nvPr/>
      </p:nvGrpSpPr>
      <p:grpSpPr>
        <a:xfrm>
          <a:off x="0" y="0"/>
          <a:ext cx="0" cy="0"/>
          <a:chOff x="0" y="0"/>
          <a:chExt cx="0" cy="0"/>
        </a:xfrm>
      </p:grpSpPr>
      <p:sp>
        <p:nvSpPr>
          <p:cNvPr id="70" name="Google Shape;70;p17"/>
          <p:cNvSpPr/>
          <p:nvPr/>
        </p:nvSpPr>
        <p:spPr>
          <a:xfrm flipH="1">
            <a:off x="59006" y="-11430"/>
            <a:ext cx="646740" cy="4150773"/>
          </a:xfrm>
          <a:custGeom>
            <a:rect b="b" l="l" r="r" t="t"/>
            <a:pathLst>
              <a:path extrusionOk="0" h="6946900" w="701073">
                <a:moveTo>
                  <a:pt x="59675" y="6946900"/>
                </a:moveTo>
                <a:cubicBezTo>
                  <a:pt x="54741" y="4652433"/>
                  <a:pt x="-280392" y="364067"/>
                  <a:pt x="692574" y="0"/>
                </a:cubicBezTo>
                <a:lnTo>
                  <a:pt x="701073" y="3797300"/>
                </a:lnTo>
                <a:lnTo>
                  <a:pt x="59675" y="6946900"/>
                </a:lnTo>
                <a:close/>
              </a:path>
            </a:pathLst>
          </a:cu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1" name="Google Shape;71;p17"/>
          <p:cNvSpPr/>
          <p:nvPr/>
        </p:nvSpPr>
        <p:spPr>
          <a:xfrm>
            <a:off x="0" y="4485290"/>
            <a:ext cx="1789500" cy="658200"/>
          </a:xfrm>
          <a:prstGeom prst="roundRect">
            <a:avLst>
              <a:gd fmla="val 16667" name="adj"/>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72" name="Google Shape;72;p17"/>
          <p:cNvSpPr/>
          <p:nvPr/>
        </p:nvSpPr>
        <p:spPr>
          <a:xfrm>
            <a:off x="776288" y="4891088"/>
            <a:ext cx="8515350" cy="263129"/>
          </a:xfrm>
          <a:custGeom>
            <a:rect b="b" l="l" r="r" t="t"/>
            <a:pathLst>
              <a:path extrusionOk="0" h="221" w="7152">
                <a:moveTo>
                  <a:pt x="0" y="0"/>
                </a:moveTo>
                <a:lnTo>
                  <a:pt x="7152" y="0"/>
                </a:lnTo>
                <a:lnTo>
                  <a:pt x="7152" y="221"/>
                </a:lnTo>
                <a:lnTo>
                  <a:pt x="0" y="221"/>
                </a:lnTo>
                <a:lnTo>
                  <a:pt x="0" y="0"/>
                </a:lnTo>
                <a:lnTo>
                  <a:pt x="0" y="0"/>
                </a:ln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3" name="Google Shape;73;p17"/>
          <p:cNvSpPr/>
          <p:nvPr/>
        </p:nvSpPr>
        <p:spPr>
          <a:xfrm>
            <a:off x="8537972" y="4249340"/>
            <a:ext cx="1239441" cy="1216820"/>
          </a:xfrm>
          <a:custGeom>
            <a:rect b="b" l="l" r="r" t="t"/>
            <a:pathLst>
              <a:path extrusionOk="0" h="546" w="559">
                <a:moveTo>
                  <a:pt x="282" y="545"/>
                </a:moveTo>
                <a:cubicBezTo>
                  <a:pt x="135" y="546"/>
                  <a:pt x="4" y="422"/>
                  <a:pt x="2" y="279"/>
                </a:cubicBezTo>
                <a:cubicBezTo>
                  <a:pt x="0" y="135"/>
                  <a:pt x="127" y="7"/>
                  <a:pt x="274" y="3"/>
                </a:cubicBezTo>
                <a:cubicBezTo>
                  <a:pt x="422" y="0"/>
                  <a:pt x="559" y="130"/>
                  <a:pt x="559" y="275"/>
                </a:cubicBezTo>
                <a:cubicBezTo>
                  <a:pt x="559" y="417"/>
                  <a:pt x="429" y="543"/>
                  <a:pt x="282" y="545"/>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4" name="Google Shape;74;p17"/>
          <p:cNvSpPr/>
          <p:nvPr/>
        </p:nvSpPr>
        <p:spPr>
          <a:xfrm>
            <a:off x="263618" y="4891088"/>
            <a:ext cx="366900" cy="252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5" name="Google Shape;75;p17"/>
          <p:cNvSpPr/>
          <p:nvPr/>
        </p:nvSpPr>
        <p:spPr>
          <a:xfrm>
            <a:off x="0" y="0"/>
            <a:ext cx="117600" cy="51543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6" name="Google Shape;76;p17"/>
          <p:cNvSpPr/>
          <p:nvPr/>
        </p:nvSpPr>
        <p:spPr>
          <a:xfrm>
            <a:off x="8720019" y="4420076"/>
            <a:ext cx="875400" cy="875400"/>
          </a:xfrm>
          <a:prstGeom prst="ellipse">
            <a:avLst/>
          </a:prstGeom>
          <a:solidFill>
            <a:srgbClr val="C00000"/>
          </a:solidFill>
          <a:ln cap="flat" cmpd="sng" w="762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Contents slide layout">
  <p:cSld name="25_Contents slide layout">
    <p:bg>
      <p:bgPr>
        <a:solidFill>
          <a:schemeClr val="lt1"/>
        </a:solidFill>
      </p:bgPr>
    </p:bg>
    <p:spTree>
      <p:nvGrpSpPr>
        <p:cNvPr id="77" name="Shape 7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_Contents slide layout">
  <p:cSld name="36_Contents slide layout">
    <p:bg>
      <p:bgPr>
        <a:solidFill>
          <a:schemeClr val="lt1"/>
        </a:solidFill>
      </p:bgPr>
    </p:bg>
    <p:spTree>
      <p:nvGrpSpPr>
        <p:cNvPr id="78" name="Shape 78"/>
        <p:cNvGrpSpPr/>
        <p:nvPr/>
      </p:nvGrpSpPr>
      <p:grpSpPr>
        <a:xfrm>
          <a:off x="0" y="0"/>
          <a:ext cx="0" cy="0"/>
          <a:chOff x="0" y="0"/>
          <a:chExt cx="0" cy="0"/>
        </a:xfrm>
      </p:grpSpPr>
      <p:sp>
        <p:nvSpPr>
          <p:cNvPr id="79" name="Google Shape;79;p19"/>
          <p:cNvSpPr/>
          <p:nvPr/>
        </p:nvSpPr>
        <p:spPr>
          <a:xfrm>
            <a:off x="0" y="0"/>
            <a:ext cx="9144000" cy="51435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0" name="Google Shape;80;p19"/>
          <p:cNvSpPr/>
          <p:nvPr/>
        </p:nvSpPr>
        <p:spPr>
          <a:xfrm flipH="1">
            <a:off x="-19926" y="0"/>
            <a:ext cx="800976" cy="5140706"/>
          </a:xfrm>
          <a:custGeom>
            <a:rect b="b" l="l" r="r" t="t"/>
            <a:pathLst>
              <a:path extrusionOk="0" h="6946900" w="701073">
                <a:moveTo>
                  <a:pt x="59675" y="6946900"/>
                </a:moveTo>
                <a:cubicBezTo>
                  <a:pt x="54741" y="4652433"/>
                  <a:pt x="-280392" y="364067"/>
                  <a:pt x="692574" y="0"/>
                </a:cubicBezTo>
                <a:lnTo>
                  <a:pt x="701073" y="3797300"/>
                </a:lnTo>
                <a:lnTo>
                  <a:pt x="59675" y="69469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_Contents slide layout">
  <p:cSld name="35_Contents slide layout">
    <p:bg>
      <p:bgPr>
        <a:solidFill>
          <a:schemeClr val="lt1"/>
        </a:solidFill>
      </p:bgPr>
    </p:bg>
    <p:spTree>
      <p:nvGrpSpPr>
        <p:cNvPr id="81" name="Shape 81"/>
        <p:cNvGrpSpPr/>
        <p:nvPr/>
      </p:nvGrpSpPr>
      <p:grpSpPr>
        <a:xfrm>
          <a:off x="0" y="0"/>
          <a:ext cx="0" cy="0"/>
          <a:chOff x="0" y="0"/>
          <a:chExt cx="0" cy="0"/>
        </a:xfrm>
      </p:grpSpPr>
      <p:sp>
        <p:nvSpPr>
          <p:cNvPr id="82" name="Google Shape;82;p20"/>
          <p:cNvSpPr/>
          <p:nvPr/>
        </p:nvSpPr>
        <p:spPr>
          <a:xfrm flipH="1">
            <a:off x="-8496" y="0"/>
            <a:ext cx="800976" cy="5140706"/>
          </a:xfrm>
          <a:custGeom>
            <a:rect b="b" l="l" r="r" t="t"/>
            <a:pathLst>
              <a:path extrusionOk="0" h="6946900" w="701073">
                <a:moveTo>
                  <a:pt x="59675" y="6946900"/>
                </a:moveTo>
                <a:cubicBezTo>
                  <a:pt x="54741" y="4652433"/>
                  <a:pt x="-280392" y="364067"/>
                  <a:pt x="692574" y="0"/>
                </a:cubicBezTo>
                <a:lnTo>
                  <a:pt x="701073" y="3797300"/>
                </a:lnTo>
                <a:lnTo>
                  <a:pt x="59675" y="6946900"/>
                </a:lnTo>
                <a:close/>
              </a:path>
            </a:pathLst>
          </a:custGeom>
          <a:solidFill>
            <a:srgbClr val="C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83" name="Google Shape;83;p20"/>
          <p:cNvGrpSpPr/>
          <p:nvPr/>
        </p:nvGrpSpPr>
        <p:grpSpPr>
          <a:xfrm>
            <a:off x="147694" y="222060"/>
            <a:ext cx="8913762" cy="748892"/>
            <a:chOff x="670878" y="796148"/>
            <a:chExt cx="11336338" cy="423917"/>
          </a:xfrm>
        </p:grpSpPr>
        <p:sp>
          <p:nvSpPr>
            <p:cNvPr id="84" name="Google Shape;84;p20"/>
            <p:cNvSpPr/>
            <p:nvPr/>
          </p:nvSpPr>
          <p:spPr>
            <a:xfrm>
              <a:off x="670878" y="1047233"/>
              <a:ext cx="6373813" cy="172832"/>
            </a:xfrm>
            <a:custGeom>
              <a:rect b="b" l="l" r="r" t="t"/>
              <a:pathLst>
                <a:path extrusionOk="0" h="12" w="235">
                  <a:moveTo>
                    <a:pt x="0" y="0"/>
                  </a:moveTo>
                  <a:cubicBezTo>
                    <a:pt x="0" y="4"/>
                    <a:pt x="0" y="4"/>
                    <a:pt x="0" y="4"/>
                  </a:cubicBezTo>
                  <a:cubicBezTo>
                    <a:pt x="0" y="8"/>
                    <a:pt x="8" y="12"/>
                    <a:pt x="18" y="12"/>
                  </a:cubicBezTo>
                  <a:cubicBezTo>
                    <a:pt x="217" y="12"/>
                    <a:pt x="217" y="12"/>
                    <a:pt x="217" y="12"/>
                  </a:cubicBezTo>
                  <a:cubicBezTo>
                    <a:pt x="227" y="12"/>
                    <a:pt x="235" y="8"/>
                    <a:pt x="235" y="4"/>
                  </a:cubicBezTo>
                  <a:cubicBezTo>
                    <a:pt x="235" y="0"/>
                    <a:pt x="235" y="0"/>
                    <a:pt x="235" y="0"/>
                  </a:cubicBezTo>
                  <a:lnTo>
                    <a:pt x="0" y="0"/>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 name="Google Shape;85;p20"/>
            <p:cNvSpPr/>
            <p:nvPr/>
          </p:nvSpPr>
          <p:spPr>
            <a:xfrm>
              <a:off x="670878" y="796148"/>
              <a:ext cx="11336338" cy="270629"/>
            </a:xfrm>
            <a:custGeom>
              <a:rect b="b" l="l" r="r" t="t"/>
              <a:pathLst>
                <a:path extrusionOk="0" h="16" w="418">
                  <a:moveTo>
                    <a:pt x="418" y="16"/>
                  </a:moveTo>
                  <a:cubicBezTo>
                    <a:pt x="418" y="10"/>
                    <a:pt x="418" y="10"/>
                    <a:pt x="418" y="10"/>
                  </a:cubicBezTo>
                  <a:cubicBezTo>
                    <a:pt x="418" y="4"/>
                    <a:pt x="404" y="0"/>
                    <a:pt x="387" y="0"/>
                  </a:cubicBezTo>
                  <a:cubicBezTo>
                    <a:pt x="31" y="0"/>
                    <a:pt x="31" y="0"/>
                    <a:pt x="31" y="0"/>
                  </a:cubicBezTo>
                  <a:cubicBezTo>
                    <a:pt x="14" y="0"/>
                    <a:pt x="0" y="4"/>
                    <a:pt x="0" y="10"/>
                  </a:cubicBezTo>
                  <a:cubicBezTo>
                    <a:pt x="0" y="16"/>
                    <a:pt x="0" y="16"/>
                    <a:pt x="0" y="16"/>
                  </a:cubicBezTo>
                  <a:lnTo>
                    <a:pt x="418" y="16"/>
                  </a:lnTo>
                  <a:close/>
                </a:path>
              </a:pathLst>
            </a:custGeom>
            <a:solidFill>
              <a:srgbClr val="C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86" name="Google Shape;86;p20"/>
          <p:cNvSpPr/>
          <p:nvPr/>
        </p:nvSpPr>
        <p:spPr>
          <a:xfrm>
            <a:off x="0" y="46108"/>
            <a:ext cx="894000" cy="924600"/>
          </a:xfrm>
          <a:prstGeom prst="ellipse">
            <a:avLst/>
          </a:prstGeom>
          <a:solidFill>
            <a:srgbClr val="C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 slide layout">
  <p:cSld name="6_Image slide layout">
    <p:bg>
      <p:bgPr>
        <a:solidFill>
          <a:schemeClr val="lt1"/>
        </a:solidFill>
      </p:bgPr>
    </p:bg>
    <p:spTree>
      <p:nvGrpSpPr>
        <p:cNvPr id="87" name="Shape 87"/>
        <p:cNvGrpSpPr/>
        <p:nvPr/>
      </p:nvGrpSpPr>
      <p:grpSpPr>
        <a:xfrm>
          <a:off x="0" y="0"/>
          <a:ext cx="0" cy="0"/>
          <a:chOff x="0" y="0"/>
          <a:chExt cx="0" cy="0"/>
        </a:xfrm>
      </p:grpSpPr>
      <p:sp>
        <p:nvSpPr>
          <p:cNvPr id="88" name="Google Shape;88;p21"/>
          <p:cNvSpPr/>
          <p:nvPr>
            <p:ph idx="2" type="pic"/>
          </p:nvPr>
        </p:nvSpPr>
        <p:spPr>
          <a:xfrm>
            <a:off x="4207669" y="0"/>
            <a:ext cx="4654500" cy="5143500"/>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bg>
      <p:bgPr>
        <a:solidFill>
          <a:schemeClr val="lt1"/>
        </a:solidFill>
      </p:bgPr>
    </p:bg>
    <p:spTree>
      <p:nvGrpSpPr>
        <p:cNvPr id="89" name="Shape 89"/>
        <p:cNvGrpSpPr/>
        <p:nvPr/>
      </p:nvGrpSpPr>
      <p:grpSpPr>
        <a:xfrm>
          <a:off x="0" y="0"/>
          <a:ext cx="0" cy="0"/>
          <a:chOff x="0" y="0"/>
          <a:chExt cx="0" cy="0"/>
        </a:xfrm>
      </p:grpSpPr>
      <p:sp>
        <p:nvSpPr>
          <p:cNvPr id="90" name="Google Shape;90;p22"/>
          <p:cNvSpPr txBox="1"/>
          <p:nvPr>
            <p:ph idx="1" type="body"/>
          </p:nvPr>
        </p:nvSpPr>
        <p:spPr>
          <a:xfrm>
            <a:off x="250080" y="666411"/>
            <a:ext cx="8679900" cy="630300"/>
          </a:xfrm>
          <a:prstGeom prst="rect">
            <a:avLst/>
          </a:prstGeom>
          <a:noFill/>
          <a:ln>
            <a:noFill/>
          </a:ln>
        </p:spPr>
        <p:txBody>
          <a:bodyPr anchorCtr="0" anchor="ctr" bIns="34275" lIns="68575" spcFirstLastPara="1" rIns="68575" wrap="square" tIns="34275">
            <a:spAutoFit/>
          </a:bodyPr>
          <a:lstStyle>
            <a:lvl1pPr indent="-228600" lvl="0" marL="457200" marR="0" rtl="0" algn="ctr">
              <a:lnSpc>
                <a:spcPct val="90000"/>
              </a:lnSpc>
              <a:spcBef>
                <a:spcPts val="800"/>
              </a:spcBef>
              <a:spcAft>
                <a:spcPts val="0"/>
              </a:spcAft>
              <a:buClr>
                <a:schemeClr val="dk1"/>
              </a:buClr>
              <a:buSzPts val="4100"/>
              <a:buFont typeface="Arial"/>
              <a:buNone/>
              <a:defRPr sz="4100">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mp; Contents Layout">
  <p:cSld name="8_Images &amp; Contents Layout">
    <p:bg>
      <p:bgPr>
        <a:solidFill>
          <a:srgbClr val="3F3F3F"/>
        </a:solidFill>
      </p:bgPr>
    </p:bg>
    <p:spTree>
      <p:nvGrpSpPr>
        <p:cNvPr id="91" name="Shape 91"/>
        <p:cNvGrpSpPr/>
        <p:nvPr/>
      </p:nvGrpSpPr>
      <p:grpSpPr>
        <a:xfrm>
          <a:off x="0" y="0"/>
          <a:ext cx="0" cy="0"/>
          <a:chOff x="0" y="0"/>
          <a:chExt cx="0" cy="0"/>
        </a:xfrm>
      </p:grpSpPr>
      <p:sp>
        <p:nvSpPr>
          <p:cNvPr id="92" name="Google Shape;92;p23"/>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3" name="Google Shape;93;p23"/>
          <p:cNvSpPr/>
          <p:nvPr/>
        </p:nvSpPr>
        <p:spPr>
          <a:xfrm>
            <a:off x="-5003" y="82150"/>
            <a:ext cx="9144000" cy="29757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 slide layout">
  <p:cSld name="2_Image slide layout">
    <p:spTree>
      <p:nvGrpSpPr>
        <p:cNvPr id="94" name="Shape 94"/>
        <p:cNvGrpSpPr/>
        <p:nvPr/>
      </p:nvGrpSpPr>
      <p:grpSpPr>
        <a:xfrm>
          <a:off x="0" y="0"/>
          <a:ext cx="0" cy="0"/>
          <a:chOff x="0" y="0"/>
          <a:chExt cx="0" cy="0"/>
        </a:xfrm>
      </p:grpSpPr>
      <p:sp>
        <p:nvSpPr>
          <p:cNvPr id="95" name="Google Shape;95;p24"/>
          <p:cNvSpPr/>
          <p:nvPr>
            <p:ph idx="2" type="pic"/>
          </p:nvPr>
        </p:nvSpPr>
        <p:spPr>
          <a:xfrm>
            <a:off x="371476" y="2035970"/>
            <a:ext cx="8401200" cy="2878800"/>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Images &amp; Contents Layout">
  <p:cSld name="25_Images &amp; Contents Layout">
    <p:spTree>
      <p:nvGrpSpPr>
        <p:cNvPr id="96" name="Shape 96"/>
        <p:cNvGrpSpPr/>
        <p:nvPr/>
      </p:nvGrpSpPr>
      <p:grpSpPr>
        <a:xfrm>
          <a:off x="0" y="0"/>
          <a:ext cx="0" cy="0"/>
          <a:chOff x="0" y="0"/>
          <a:chExt cx="0" cy="0"/>
        </a:xfrm>
      </p:grpSpPr>
      <p:sp>
        <p:nvSpPr>
          <p:cNvPr id="97" name="Google Shape;97;p25"/>
          <p:cNvSpPr/>
          <p:nvPr>
            <p:ph idx="2" type="pic"/>
          </p:nvPr>
        </p:nvSpPr>
        <p:spPr>
          <a:xfrm>
            <a:off x="0" y="0"/>
            <a:ext cx="4427400" cy="5143500"/>
          </a:xfrm>
          <a:prstGeom prst="rect">
            <a:avLst/>
          </a:prstGeom>
          <a:solidFill>
            <a:srgbClr val="F2F2F2"/>
          </a:solidFill>
          <a:ln>
            <a:noFill/>
          </a:ln>
        </p:spPr>
      </p:sp>
      <p:sp>
        <p:nvSpPr>
          <p:cNvPr id="98" name="Google Shape;98;p25"/>
          <p:cNvSpPr/>
          <p:nvPr>
            <p:ph idx="3" type="pic"/>
          </p:nvPr>
        </p:nvSpPr>
        <p:spPr>
          <a:xfrm>
            <a:off x="4822032" y="3023449"/>
            <a:ext cx="3926400" cy="1721400"/>
          </a:xfrm>
          <a:prstGeom prst="rect">
            <a:avLst/>
          </a:prstGeom>
          <a:solidFill>
            <a:srgbClr val="F2F2F2"/>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Contents slide layout">
  <p:cSld name="27_Contents slide layout">
    <p:bg>
      <p:bgPr>
        <a:solidFill>
          <a:schemeClr val="lt1"/>
        </a:solidFill>
      </p:bgPr>
    </p:bg>
    <p:spTree>
      <p:nvGrpSpPr>
        <p:cNvPr id="99" name="Shape 9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Contents slide layout">
  <p:cSld name="28_Contents slide layout">
    <p:bg>
      <p:bgPr>
        <a:solidFill>
          <a:schemeClr val="lt1"/>
        </a:solidFill>
      </p:bgPr>
    </p:bg>
    <p:spTree>
      <p:nvGrpSpPr>
        <p:cNvPr id="100" name="Shape 10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8"/>
          <p:cNvSpPr/>
          <p:nvPr/>
        </p:nvSpPr>
        <p:spPr>
          <a:xfrm>
            <a:off x="-22860" y="3371214"/>
            <a:ext cx="9166860" cy="1818573"/>
          </a:xfrm>
          <a:custGeom>
            <a:rect b="b" l="l" r="r" t="t"/>
            <a:pathLst>
              <a:path extrusionOk="0" h="1966025" w="12222480">
                <a:moveTo>
                  <a:pt x="0" y="1524000"/>
                </a:moveTo>
                <a:lnTo>
                  <a:pt x="12222480" y="0"/>
                </a:lnTo>
                <a:lnTo>
                  <a:pt x="12222480" y="1966025"/>
                </a:lnTo>
                <a:lnTo>
                  <a:pt x="30480" y="1966025"/>
                </a:lnTo>
                <a:lnTo>
                  <a:pt x="0" y="1524000"/>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6" name="Google Shape;106;p28"/>
          <p:cNvSpPr/>
          <p:nvPr/>
        </p:nvSpPr>
        <p:spPr>
          <a:xfrm rot="-1190887">
            <a:off x="2758735" y="5205361"/>
            <a:ext cx="2023398" cy="251387"/>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7" name="Google Shape;107;p28"/>
          <p:cNvSpPr txBox="1"/>
          <p:nvPr/>
        </p:nvSpPr>
        <p:spPr>
          <a:xfrm>
            <a:off x="2187051" y="1939850"/>
            <a:ext cx="4998300" cy="2847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en">
                <a:solidFill>
                  <a:srgbClr val="595757"/>
                </a:solidFill>
              </a:rPr>
              <a:t>Team Success Factors &amp; Social Network</a:t>
            </a:r>
            <a:endParaRPr b="0" i="0" u="none" cap="none" strike="noStrike">
              <a:solidFill>
                <a:srgbClr val="595757"/>
              </a:solidFill>
              <a:latin typeface="Arial"/>
              <a:ea typeface="Arial"/>
              <a:cs typeface="Arial"/>
              <a:sym typeface="Arial"/>
            </a:endParaRPr>
          </a:p>
        </p:txBody>
      </p:sp>
      <p:sp>
        <p:nvSpPr>
          <p:cNvPr id="108" name="Google Shape;108;p28"/>
          <p:cNvSpPr txBox="1"/>
          <p:nvPr/>
        </p:nvSpPr>
        <p:spPr>
          <a:xfrm>
            <a:off x="1910300" y="2310000"/>
            <a:ext cx="5551800" cy="4080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en" sz="1100">
                <a:solidFill>
                  <a:srgbClr val="595757"/>
                </a:solidFill>
              </a:rPr>
              <a:t>MSBA -11A</a:t>
            </a:r>
            <a:endParaRPr sz="1100">
              <a:solidFill>
                <a:srgbClr val="595757"/>
              </a:solidFill>
            </a:endParaRPr>
          </a:p>
          <a:p>
            <a:pPr indent="0" lvl="0" marL="0" rtl="0" algn="ctr">
              <a:lnSpc>
                <a:spcPct val="115000"/>
              </a:lnSpc>
              <a:spcBef>
                <a:spcPts val="0"/>
              </a:spcBef>
              <a:spcAft>
                <a:spcPts val="0"/>
              </a:spcAft>
              <a:buSzPts val="1100"/>
              <a:buNone/>
            </a:pPr>
            <a:r>
              <a:rPr lang="en" sz="1100">
                <a:solidFill>
                  <a:srgbClr val="595757"/>
                </a:solidFill>
              </a:rPr>
              <a:t>Angel Sheu, Chun Hui Tsai, Davidson Rajashekar, Jinyi Liu, Lalitha Bhupalam</a:t>
            </a:r>
            <a:endParaRPr sz="1100">
              <a:solidFill>
                <a:srgbClr val="595757"/>
              </a:solidFill>
            </a:endParaRPr>
          </a:p>
        </p:txBody>
      </p:sp>
      <p:sp>
        <p:nvSpPr>
          <p:cNvPr id="109" name="Google Shape;109;p28"/>
          <p:cNvSpPr txBox="1"/>
          <p:nvPr/>
        </p:nvSpPr>
        <p:spPr>
          <a:xfrm>
            <a:off x="982396" y="801076"/>
            <a:ext cx="7407600" cy="11775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1" i="0" lang="en" sz="7200" u="none" cap="none" strike="noStrike">
                <a:solidFill>
                  <a:srgbClr val="262626"/>
                </a:solidFill>
                <a:latin typeface="Arial"/>
                <a:ea typeface="Arial"/>
                <a:cs typeface="Arial"/>
                <a:sym typeface="Arial"/>
              </a:rPr>
              <a:t>FORMULA 1</a:t>
            </a:r>
            <a:endParaRPr b="1" i="0" sz="7200" u="none" cap="none" strike="noStrike">
              <a:solidFill>
                <a:srgbClr val="262626"/>
              </a:solidFill>
              <a:latin typeface="Arial"/>
              <a:ea typeface="Arial"/>
              <a:cs typeface="Arial"/>
              <a:sym typeface="Arial"/>
            </a:endParaRPr>
          </a:p>
        </p:txBody>
      </p:sp>
      <p:sp>
        <p:nvSpPr>
          <p:cNvPr id="110" name="Google Shape;110;p28"/>
          <p:cNvSpPr txBox="1"/>
          <p:nvPr/>
        </p:nvSpPr>
        <p:spPr>
          <a:xfrm>
            <a:off x="3882531" y="4986935"/>
            <a:ext cx="8679600" cy="543000"/>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lt1"/>
              </a:buClr>
              <a:buSzPts val="800"/>
              <a:buFont typeface="Arial"/>
              <a:buNone/>
            </a:pPr>
            <a:r>
              <a:rPr b="0" i="0" lang="en" sz="800" u="none" cap="none" strike="noStrike">
                <a:solidFill>
                  <a:schemeClr val="lt1"/>
                </a:solidFill>
                <a:latin typeface="Arial"/>
                <a:ea typeface="Arial"/>
                <a:cs typeface="Arial"/>
                <a:sym typeface="Arial"/>
              </a:rPr>
              <a:t>https://www.plantillaspower-point.com</a:t>
            </a:r>
            <a:endParaRPr b="0" i="0" sz="800" u="none" cap="none" strike="noStrike">
              <a:solidFill>
                <a:schemeClr val="lt1"/>
              </a:solidFill>
              <a:latin typeface="Arial"/>
              <a:ea typeface="Arial"/>
              <a:cs typeface="Arial"/>
              <a:sym typeface="Arial"/>
            </a:endParaRPr>
          </a:p>
        </p:txBody>
      </p:sp>
      <p:grpSp>
        <p:nvGrpSpPr>
          <p:cNvPr id="111" name="Google Shape;111;p28"/>
          <p:cNvGrpSpPr/>
          <p:nvPr/>
        </p:nvGrpSpPr>
        <p:grpSpPr>
          <a:xfrm>
            <a:off x="2227019" y="2895575"/>
            <a:ext cx="4799409" cy="2039608"/>
            <a:chOff x="3278188" y="5289461"/>
            <a:chExt cx="6399212" cy="2719477"/>
          </a:xfrm>
        </p:grpSpPr>
        <p:sp>
          <p:nvSpPr>
            <p:cNvPr id="112" name="Google Shape;112;p28"/>
            <p:cNvSpPr/>
            <p:nvPr/>
          </p:nvSpPr>
          <p:spPr>
            <a:xfrm>
              <a:off x="3278188" y="5289551"/>
              <a:ext cx="6399212" cy="2719387"/>
            </a:xfrm>
            <a:custGeom>
              <a:rect b="b" l="l" r="r" t="t"/>
              <a:pathLst>
                <a:path extrusionOk="0" h="350" w="833">
                  <a:moveTo>
                    <a:pt x="827" y="86"/>
                  </a:moveTo>
                  <a:cubicBezTo>
                    <a:pt x="825" y="78"/>
                    <a:pt x="821" y="73"/>
                    <a:pt x="814" y="70"/>
                  </a:cubicBezTo>
                  <a:cubicBezTo>
                    <a:pt x="809" y="68"/>
                    <a:pt x="804" y="66"/>
                    <a:pt x="798" y="66"/>
                  </a:cubicBezTo>
                  <a:cubicBezTo>
                    <a:pt x="789" y="65"/>
                    <a:pt x="779" y="64"/>
                    <a:pt x="769" y="64"/>
                  </a:cubicBezTo>
                  <a:cubicBezTo>
                    <a:pt x="766" y="64"/>
                    <a:pt x="764" y="62"/>
                    <a:pt x="764" y="59"/>
                  </a:cubicBezTo>
                  <a:cubicBezTo>
                    <a:pt x="764" y="47"/>
                    <a:pt x="763" y="35"/>
                    <a:pt x="763" y="23"/>
                  </a:cubicBezTo>
                  <a:cubicBezTo>
                    <a:pt x="763" y="17"/>
                    <a:pt x="763" y="17"/>
                    <a:pt x="757" y="17"/>
                  </a:cubicBezTo>
                  <a:cubicBezTo>
                    <a:pt x="757" y="14"/>
                    <a:pt x="756" y="11"/>
                    <a:pt x="756" y="8"/>
                  </a:cubicBezTo>
                  <a:cubicBezTo>
                    <a:pt x="756" y="4"/>
                    <a:pt x="754" y="2"/>
                    <a:pt x="750" y="3"/>
                  </a:cubicBezTo>
                  <a:cubicBezTo>
                    <a:pt x="714" y="4"/>
                    <a:pt x="678" y="6"/>
                    <a:pt x="642" y="8"/>
                  </a:cubicBezTo>
                  <a:cubicBezTo>
                    <a:pt x="633" y="8"/>
                    <a:pt x="633" y="8"/>
                    <a:pt x="633" y="16"/>
                  </a:cubicBezTo>
                  <a:cubicBezTo>
                    <a:pt x="630" y="14"/>
                    <a:pt x="627" y="11"/>
                    <a:pt x="624" y="10"/>
                  </a:cubicBezTo>
                  <a:cubicBezTo>
                    <a:pt x="617" y="8"/>
                    <a:pt x="610" y="7"/>
                    <a:pt x="604" y="6"/>
                  </a:cubicBezTo>
                  <a:cubicBezTo>
                    <a:pt x="598" y="5"/>
                    <a:pt x="592" y="6"/>
                    <a:pt x="588" y="1"/>
                  </a:cubicBezTo>
                  <a:cubicBezTo>
                    <a:pt x="587" y="1"/>
                    <a:pt x="585" y="1"/>
                    <a:pt x="584" y="1"/>
                  </a:cubicBezTo>
                  <a:cubicBezTo>
                    <a:pt x="581" y="0"/>
                    <a:pt x="577" y="0"/>
                    <a:pt x="574" y="0"/>
                  </a:cubicBezTo>
                  <a:cubicBezTo>
                    <a:pt x="570" y="0"/>
                    <a:pt x="567" y="0"/>
                    <a:pt x="567" y="5"/>
                  </a:cubicBezTo>
                  <a:cubicBezTo>
                    <a:pt x="566" y="5"/>
                    <a:pt x="565" y="6"/>
                    <a:pt x="564" y="6"/>
                  </a:cubicBezTo>
                  <a:cubicBezTo>
                    <a:pt x="561" y="7"/>
                    <a:pt x="559" y="9"/>
                    <a:pt x="559" y="12"/>
                  </a:cubicBezTo>
                  <a:cubicBezTo>
                    <a:pt x="557" y="19"/>
                    <a:pt x="555" y="27"/>
                    <a:pt x="554" y="34"/>
                  </a:cubicBezTo>
                  <a:cubicBezTo>
                    <a:pt x="553" y="40"/>
                    <a:pt x="554" y="44"/>
                    <a:pt x="560" y="46"/>
                  </a:cubicBezTo>
                  <a:cubicBezTo>
                    <a:pt x="560" y="46"/>
                    <a:pt x="560" y="46"/>
                    <a:pt x="560" y="46"/>
                  </a:cubicBezTo>
                  <a:cubicBezTo>
                    <a:pt x="560" y="47"/>
                    <a:pt x="560" y="47"/>
                    <a:pt x="560" y="47"/>
                  </a:cubicBezTo>
                  <a:cubicBezTo>
                    <a:pt x="559" y="46"/>
                    <a:pt x="557" y="46"/>
                    <a:pt x="555" y="46"/>
                  </a:cubicBezTo>
                  <a:cubicBezTo>
                    <a:pt x="546" y="42"/>
                    <a:pt x="531" y="45"/>
                    <a:pt x="527" y="53"/>
                  </a:cubicBezTo>
                  <a:cubicBezTo>
                    <a:pt x="524" y="57"/>
                    <a:pt x="521" y="58"/>
                    <a:pt x="517" y="59"/>
                  </a:cubicBezTo>
                  <a:cubicBezTo>
                    <a:pt x="514" y="59"/>
                    <a:pt x="511" y="59"/>
                    <a:pt x="508" y="60"/>
                  </a:cubicBezTo>
                  <a:cubicBezTo>
                    <a:pt x="499" y="60"/>
                    <a:pt x="492" y="65"/>
                    <a:pt x="487" y="73"/>
                  </a:cubicBezTo>
                  <a:cubicBezTo>
                    <a:pt x="486" y="75"/>
                    <a:pt x="485" y="77"/>
                    <a:pt x="484" y="78"/>
                  </a:cubicBezTo>
                  <a:cubicBezTo>
                    <a:pt x="483" y="79"/>
                    <a:pt x="482" y="81"/>
                    <a:pt x="480" y="81"/>
                  </a:cubicBezTo>
                  <a:cubicBezTo>
                    <a:pt x="474" y="81"/>
                    <a:pt x="468" y="81"/>
                    <a:pt x="462" y="81"/>
                  </a:cubicBezTo>
                  <a:cubicBezTo>
                    <a:pt x="457" y="81"/>
                    <a:pt x="453" y="78"/>
                    <a:pt x="452" y="72"/>
                  </a:cubicBezTo>
                  <a:cubicBezTo>
                    <a:pt x="451" y="69"/>
                    <a:pt x="449" y="67"/>
                    <a:pt x="446" y="68"/>
                  </a:cubicBezTo>
                  <a:cubicBezTo>
                    <a:pt x="440" y="68"/>
                    <a:pt x="434" y="68"/>
                    <a:pt x="429" y="69"/>
                  </a:cubicBezTo>
                  <a:cubicBezTo>
                    <a:pt x="425" y="69"/>
                    <a:pt x="423" y="70"/>
                    <a:pt x="422" y="74"/>
                  </a:cubicBezTo>
                  <a:cubicBezTo>
                    <a:pt x="422" y="75"/>
                    <a:pt x="421" y="77"/>
                    <a:pt x="420" y="77"/>
                  </a:cubicBezTo>
                  <a:cubicBezTo>
                    <a:pt x="415" y="79"/>
                    <a:pt x="413" y="83"/>
                    <a:pt x="411" y="87"/>
                  </a:cubicBezTo>
                  <a:cubicBezTo>
                    <a:pt x="410" y="90"/>
                    <a:pt x="407" y="92"/>
                    <a:pt x="404" y="92"/>
                  </a:cubicBezTo>
                  <a:cubicBezTo>
                    <a:pt x="399" y="93"/>
                    <a:pt x="395" y="94"/>
                    <a:pt x="391" y="96"/>
                  </a:cubicBezTo>
                  <a:cubicBezTo>
                    <a:pt x="365" y="102"/>
                    <a:pt x="338" y="109"/>
                    <a:pt x="312" y="116"/>
                  </a:cubicBezTo>
                  <a:cubicBezTo>
                    <a:pt x="307" y="117"/>
                    <a:pt x="303" y="116"/>
                    <a:pt x="299" y="113"/>
                  </a:cubicBezTo>
                  <a:cubicBezTo>
                    <a:pt x="288" y="103"/>
                    <a:pt x="276" y="96"/>
                    <a:pt x="261" y="94"/>
                  </a:cubicBezTo>
                  <a:cubicBezTo>
                    <a:pt x="249" y="93"/>
                    <a:pt x="235" y="92"/>
                    <a:pt x="222" y="93"/>
                  </a:cubicBezTo>
                  <a:cubicBezTo>
                    <a:pt x="194" y="95"/>
                    <a:pt x="172" y="109"/>
                    <a:pt x="161" y="136"/>
                  </a:cubicBezTo>
                  <a:cubicBezTo>
                    <a:pt x="156" y="149"/>
                    <a:pt x="154" y="162"/>
                    <a:pt x="152" y="175"/>
                  </a:cubicBezTo>
                  <a:cubicBezTo>
                    <a:pt x="152" y="177"/>
                    <a:pt x="152" y="179"/>
                    <a:pt x="151" y="180"/>
                  </a:cubicBezTo>
                  <a:cubicBezTo>
                    <a:pt x="146" y="184"/>
                    <a:pt x="143" y="188"/>
                    <a:pt x="145" y="195"/>
                  </a:cubicBezTo>
                  <a:cubicBezTo>
                    <a:pt x="136" y="194"/>
                    <a:pt x="128" y="193"/>
                    <a:pt x="119" y="192"/>
                  </a:cubicBezTo>
                  <a:cubicBezTo>
                    <a:pt x="119" y="190"/>
                    <a:pt x="119" y="188"/>
                    <a:pt x="118" y="188"/>
                  </a:cubicBezTo>
                  <a:cubicBezTo>
                    <a:pt x="113" y="187"/>
                    <a:pt x="108" y="185"/>
                    <a:pt x="103" y="186"/>
                  </a:cubicBezTo>
                  <a:cubicBezTo>
                    <a:pt x="79" y="193"/>
                    <a:pt x="56" y="201"/>
                    <a:pt x="33" y="209"/>
                  </a:cubicBezTo>
                  <a:cubicBezTo>
                    <a:pt x="27" y="211"/>
                    <a:pt x="22" y="214"/>
                    <a:pt x="16" y="217"/>
                  </a:cubicBezTo>
                  <a:cubicBezTo>
                    <a:pt x="13" y="220"/>
                    <a:pt x="11" y="224"/>
                    <a:pt x="13" y="228"/>
                  </a:cubicBezTo>
                  <a:cubicBezTo>
                    <a:pt x="17" y="237"/>
                    <a:pt x="15" y="245"/>
                    <a:pt x="14" y="254"/>
                  </a:cubicBezTo>
                  <a:cubicBezTo>
                    <a:pt x="2" y="257"/>
                    <a:pt x="0" y="257"/>
                    <a:pt x="0" y="263"/>
                  </a:cubicBezTo>
                  <a:cubicBezTo>
                    <a:pt x="6" y="261"/>
                    <a:pt x="10" y="265"/>
                    <a:pt x="15" y="269"/>
                  </a:cubicBezTo>
                  <a:cubicBezTo>
                    <a:pt x="12" y="270"/>
                    <a:pt x="9" y="271"/>
                    <a:pt x="7" y="273"/>
                  </a:cubicBezTo>
                  <a:cubicBezTo>
                    <a:pt x="7" y="273"/>
                    <a:pt x="7" y="274"/>
                    <a:pt x="7" y="274"/>
                  </a:cubicBezTo>
                  <a:cubicBezTo>
                    <a:pt x="8" y="275"/>
                    <a:pt x="10" y="276"/>
                    <a:pt x="11" y="276"/>
                  </a:cubicBezTo>
                  <a:cubicBezTo>
                    <a:pt x="19" y="277"/>
                    <a:pt x="27" y="278"/>
                    <a:pt x="34" y="279"/>
                  </a:cubicBezTo>
                  <a:cubicBezTo>
                    <a:pt x="64" y="284"/>
                    <a:pt x="94" y="289"/>
                    <a:pt x="124" y="294"/>
                  </a:cubicBezTo>
                  <a:cubicBezTo>
                    <a:pt x="169" y="302"/>
                    <a:pt x="214" y="310"/>
                    <a:pt x="259" y="316"/>
                  </a:cubicBezTo>
                  <a:cubicBezTo>
                    <a:pt x="313" y="324"/>
                    <a:pt x="366" y="336"/>
                    <a:pt x="419" y="348"/>
                  </a:cubicBezTo>
                  <a:cubicBezTo>
                    <a:pt x="428" y="350"/>
                    <a:pt x="435" y="350"/>
                    <a:pt x="444" y="346"/>
                  </a:cubicBezTo>
                  <a:cubicBezTo>
                    <a:pt x="481" y="329"/>
                    <a:pt x="519" y="312"/>
                    <a:pt x="559" y="301"/>
                  </a:cubicBezTo>
                  <a:cubicBezTo>
                    <a:pt x="572" y="297"/>
                    <a:pt x="585" y="293"/>
                    <a:pt x="598" y="288"/>
                  </a:cubicBezTo>
                  <a:cubicBezTo>
                    <a:pt x="601" y="287"/>
                    <a:pt x="603" y="285"/>
                    <a:pt x="606" y="283"/>
                  </a:cubicBezTo>
                  <a:cubicBezTo>
                    <a:pt x="606" y="283"/>
                    <a:pt x="606" y="282"/>
                    <a:pt x="606" y="281"/>
                  </a:cubicBezTo>
                  <a:cubicBezTo>
                    <a:pt x="601" y="280"/>
                    <a:pt x="597" y="278"/>
                    <a:pt x="593" y="277"/>
                  </a:cubicBezTo>
                  <a:cubicBezTo>
                    <a:pt x="593" y="277"/>
                    <a:pt x="593" y="276"/>
                    <a:pt x="593" y="276"/>
                  </a:cubicBezTo>
                  <a:cubicBezTo>
                    <a:pt x="607" y="257"/>
                    <a:pt x="624" y="242"/>
                    <a:pt x="645" y="230"/>
                  </a:cubicBezTo>
                  <a:cubicBezTo>
                    <a:pt x="650" y="228"/>
                    <a:pt x="655" y="226"/>
                    <a:pt x="660" y="227"/>
                  </a:cubicBezTo>
                  <a:cubicBezTo>
                    <a:pt x="666" y="227"/>
                    <a:pt x="671" y="226"/>
                    <a:pt x="676" y="223"/>
                  </a:cubicBezTo>
                  <a:cubicBezTo>
                    <a:pt x="685" y="218"/>
                    <a:pt x="693" y="213"/>
                    <a:pt x="701" y="208"/>
                  </a:cubicBezTo>
                  <a:cubicBezTo>
                    <a:pt x="719" y="198"/>
                    <a:pt x="736" y="188"/>
                    <a:pt x="755" y="181"/>
                  </a:cubicBezTo>
                  <a:cubicBezTo>
                    <a:pt x="774" y="175"/>
                    <a:pt x="794" y="174"/>
                    <a:pt x="814" y="171"/>
                  </a:cubicBezTo>
                  <a:cubicBezTo>
                    <a:pt x="818" y="170"/>
                    <a:pt x="823" y="169"/>
                    <a:pt x="827" y="169"/>
                  </a:cubicBezTo>
                  <a:cubicBezTo>
                    <a:pt x="827" y="168"/>
                    <a:pt x="827" y="168"/>
                    <a:pt x="827" y="167"/>
                  </a:cubicBezTo>
                  <a:cubicBezTo>
                    <a:pt x="825" y="166"/>
                    <a:pt x="823" y="165"/>
                    <a:pt x="822" y="165"/>
                  </a:cubicBezTo>
                  <a:cubicBezTo>
                    <a:pt x="824" y="158"/>
                    <a:pt x="828" y="151"/>
                    <a:pt x="829" y="145"/>
                  </a:cubicBezTo>
                  <a:cubicBezTo>
                    <a:pt x="833" y="125"/>
                    <a:pt x="832" y="105"/>
                    <a:pt x="827" y="8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113" name="Google Shape;113;p28"/>
            <p:cNvGrpSpPr/>
            <p:nvPr/>
          </p:nvGrpSpPr>
          <p:grpSpPr>
            <a:xfrm>
              <a:off x="3287767" y="5289461"/>
              <a:ext cx="6389426" cy="2703086"/>
              <a:chOff x="3021013" y="3846512"/>
              <a:chExt cx="5838825" cy="2470151"/>
            </a:xfrm>
          </p:grpSpPr>
          <p:sp>
            <p:nvSpPr>
              <p:cNvPr id="114" name="Google Shape;114;p28"/>
              <p:cNvSpPr/>
              <p:nvPr/>
            </p:nvSpPr>
            <p:spPr>
              <a:xfrm>
                <a:off x="6472238" y="4948238"/>
                <a:ext cx="50800" cy="111125"/>
              </a:xfrm>
              <a:custGeom>
                <a:rect b="b" l="l" r="r" t="t"/>
                <a:pathLst>
                  <a:path extrusionOk="0" h="13" w="6">
                    <a:moveTo>
                      <a:pt x="0" y="13"/>
                    </a:moveTo>
                    <a:cubicBezTo>
                      <a:pt x="0" y="8"/>
                      <a:pt x="2" y="4"/>
                      <a:pt x="5" y="0"/>
                    </a:cubicBezTo>
                    <a:cubicBezTo>
                      <a:pt x="5" y="1"/>
                      <a:pt x="5" y="1"/>
                      <a:pt x="6" y="1"/>
                    </a:cubicBezTo>
                    <a:cubicBezTo>
                      <a:pt x="4" y="5"/>
                      <a:pt x="3" y="9"/>
                      <a:pt x="1" y="13"/>
                    </a:cubicBezTo>
                    <a:cubicBezTo>
                      <a:pt x="1" y="13"/>
                      <a:pt x="1" y="13"/>
                      <a:pt x="0" y="13"/>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5" name="Google Shape;115;p28"/>
              <p:cNvSpPr/>
              <p:nvPr/>
            </p:nvSpPr>
            <p:spPr>
              <a:xfrm>
                <a:off x="3021013" y="3846512"/>
                <a:ext cx="5838825" cy="2470151"/>
              </a:xfrm>
              <a:custGeom>
                <a:rect b="b" l="l" r="r" t="t"/>
                <a:pathLst>
                  <a:path extrusionOk="0" h="289" w="687">
                    <a:moveTo>
                      <a:pt x="462" y="38"/>
                    </a:moveTo>
                    <a:cubicBezTo>
                      <a:pt x="457" y="37"/>
                      <a:pt x="457" y="33"/>
                      <a:pt x="457" y="29"/>
                    </a:cubicBezTo>
                    <a:cubicBezTo>
                      <a:pt x="458" y="22"/>
                      <a:pt x="460" y="16"/>
                      <a:pt x="461" y="10"/>
                    </a:cubicBezTo>
                    <a:cubicBezTo>
                      <a:pt x="462" y="8"/>
                      <a:pt x="463" y="6"/>
                      <a:pt x="466" y="5"/>
                    </a:cubicBezTo>
                    <a:cubicBezTo>
                      <a:pt x="467" y="5"/>
                      <a:pt x="468" y="5"/>
                      <a:pt x="468" y="4"/>
                    </a:cubicBezTo>
                    <a:cubicBezTo>
                      <a:pt x="468" y="0"/>
                      <a:pt x="471" y="0"/>
                      <a:pt x="474" y="0"/>
                    </a:cubicBezTo>
                    <a:cubicBezTo>
                      <a:pt x="476" y="1"/>
                      <a:pt x="479" y="0"/>
                      <a:pt x="482" y="1"/>
                    </a:cubicBezTo>
                    <a:cubicBezTo>
                      <a:pt x="483" y="1"/>
                      <a:pt x="484" y="1"/>
                      <a:pt x="485" y="1"/>
                    </a:cubicBezTo>
                    <a:cubicBezTo>
                      <a:pt x="489" y="5"/>
                      <a:pt x="494" y="4"/>
                      <a:pt x="498" y="5"/>
                    </a:cubicBezTo>
                    <a:cubicBezTo>
                      <a:pt x="504" y="6"/>
                      <a:pt x="509" y="7"/>
                      <a:pt x="515" y="8"/>
                    </a:cubicBezTo>
                    <a:cubicBezTo>
                      <a:pt x="518" y="9"/>
                      <a:pt x="520" y="12"/>
                      <a:pt x="522" y="13"/>
                    </a:cubicBezTo>
                    <a:cubicBezTo>
                      <a:pt x="523" y="7"/>
                      <a:pt x="523" y="7"/>
                      <a:pt x="530" y="7"/>
                    </a:cubicBezTo>
                    <a:cubicBezTo>
                      <a:pt x="560" y="5"/>
                      <a:pt x="589" y="4"/>
                      <a:pt x="619" y="2"/>
                    </a:cubicBezTo>
                    <a:cubicBezTo>
                      <a:pt x="623" y="2"/>
                      <a:pt x="624" y="4"/>
                      <a:pt x="624" y="6"/>
                    </a:cubicBezTo>
                    <a:cubicBezTo>
                      <a:pt x="624" y="9"/>
                      <a:pt x="624" y="12"/>
                      <a:pt x="625" y="14"/>
                    </a:cubicBezTo>
                    <a:cubicBezTo>
                      <a:pt x="629" y="14"/>
                      <a:pt x="629" y="14"/>
                      <a:pt x="630" y="19"/>
                    </a:cubicBezTo>
                    <a:cubicBezTo>
                      <a:pt x="630" y="29"/>
                      <a:pt x="630" y="39"/>
                      <a:pt x="631" y="49"/>
                    </a:cubicBezTo>
                    <a:cubicBezTo>
                      <a:pt x="631" y="52"/>
                      <a:pt x="632" y="53"/>
                      <a:pt x="635" y="53"/>
                    </a:cubicBezTo>
                    <a:cubicBezTo>
                      <a:pt x="643" y="53"/>
                      <a:pt x="651" y="54"/>
                      <a:pt x="659" y="54"/>
                    </a:cubicBezTo>
                    <a:cubicBezTo>
                      <a:pt x="663" y="55"/>
                      <a:pt x="668" y="56"/>
                      <a:pt x="672" y="58"/>
                    </a:cubicBezTo>
                    <a:cubicBezTo>
                      <a:pt x="678" y="60"/>
                      <a:pt x="681" y="65"/>
                      <a:pt x="682" y="71"/>
                    </a:cubicBezTo>
                    <a:cubicBezTo>
                      <a:pt x="687" y="87"/>
                      <a:pt x="687" y="103"/>
                      <a:pt x="684" y="119"/>
                    </a:cubicBezTo>
                    <a:cubicBezTo>
                      <a:pt x="683" y="125"/>
                      <a:pt x="680" y="130"/>
                      <a:pt x="678" y="136"/>
                    </a:cubicBezTo>
                    <a:cubicBezTo>
                      <a:pt x="679" y="137"/>
                      <a:pt x="681" y="137"/>
                      <a:pt x="683" y="138"/>
                    </a:cubicBezTo>
                    <a:cubicBezTo>
                      <a:pt x="683" y="138"/>
                      <a:pt x="683" y="139"/>
                      <a:pt x="683" y="139"/>
                    </a:cubicBezTo>
                    <a:cubicBezTo>
                      <a:pt x="679" y="140"/>
                      <a:pt x="675" y="140"/>
                      <a:pt x="672" y="141"/>
                    </a:cubicBezTo>
                    <a:cubicBezTo>
                      <a:pt x="655" y="143"/>
                      <a:pt x="639" y="144"/>
                      <a:pt x="623" y="150"/>
                    </a:cubicBezTo>
                    <a:cubicBezTo>
                      <a:pt x="607" y="155"/>
                      <a:pt x="593" y="164"/>
                      <a:pt x="579" y="172"/>
                    </a:cubicBezTo>
                    <a:cubicBezTo>
                      <a:pt x="572" y="176"/>
                      <a:pt x="565" y="180"/>
                      <a:pt x="558" y="184"/>
                    </a:cubicBezTo>
                    <a:cubicBezTo>
                      <a:pt x="554" y="186"/>
                      <a:pt x="550" y="188"/>
                      <a:pt x="545" y="187"/>
                    </a:cubicBezTo>
                    <a:cubicBezTo>
                      <a:pt x="540" y="187"/>
                      <a:pt x="536" y="188"/>
                      <a:pt x="533" y="190"/>
                    </a:cubicBezTo>
                    <a:cubicBezTo>
                      <a:pt x="515" y="200"/>
                      <a:pt x="501" y="212"/>
                      <a:pt x="489" y="228"/>
                    </a:cubicBezTo>
                    <a:cubicBezTo>
                      <a:pt x="489" y="228"/>
                      <a:pt x="489" y="228"/>
                      <a:pt x="489" y="229"/>
                    </a:cubicBezTo>
                    <a:cubicBezTo>
                      <a:pt x="493" y="230"/>
                      <a:pt x="496" y="231"/>
                      <a:pt x="500" y="232"/>
                    </a:cubicBezTo>
                    <a:cubicBezTo>
                      <a:pt x="500" y="233"/>
                      <a:pt x="500" y="233"/>
                      <a:pt x="500" y="234"/>
                    </a:cubicBezTo>
                    <a:cubicBezTo>
                      <a:pt x="498" y="235"/>
                      <a:pt x="496" y="237"/>
                      <a:pt x="494" y="238"/>
                    </a:cubicBezTo>
                    <a:cubicBezTo>
                      <a:pt x="483" y="242"/>
                      <a:pt x="472" y="245"/>
                      <a:pt x="461" y="248"/>
                    </a:cubicBezTo>
                    <a:cubicBezTo>
                      <a:pt x="428" y="257"/>
                      <a:pt x="397" y="271"/>
                      <a:pt x="367" y="285"/>
                    </a:cubicBezTo>
                    <a:cubicBezTo>
                      <a:pt x="360" y="289"/>
                      <a:pt x="353" y="289"/>
                      <a:pt x="346" y="287"/>
                    </a:cubicBezTo>
                    <a:cubicBezTo>
                      <a:pt x="302" y="278"/>
                      <a:pt x="258" y="268"/>
                      <a:pt x="214" y="261"/>
                    </a:cubicBezTo>
                    <a:cubicBezTo>
                      <a:pt x="177" y="256"/>
                      <a:pt x="140" y="249"/>
                      <a:pt x="103" y="243"/>
                    </a:cubicBezTo>
                    <a:cubicBezTo>
                      <a:pt x="78" y="238"/>
                      <a:pt x="54" y="234"/>
                      <a:pt x="29" y="230"/>
                    </a:cubicBezTo>
                    <a:cubicBezTo>
                      <a:pt x="23" y="229"/>
                      <a:pt x="16" y="229"/>
                      <a:pt x="10" y="228"/>
                    </a:cubicBezTo>
                    <a:cubicBezTo>
                      <a:pt x="9" y="227"/>
                      <a:pt x="7" y="227"/>
                      <a:pt x="6" y="226"/>
                    </a:cubicBezTo>
                    <a:cubicBezTo>
                      <a:pt x="6" y="226"/>
                      <a:pt x="6" y="226"/>
                      <a:pt x="6" y="225"/>
                    </a:cubicBezTo>
                    <a:cubicBezTo>
                      <a:pt x="8" y="224"/>
                      <a:pt x="11" y="223"/>
                      <a:pt x="13" y="222"/>
                    </a:cubicBezTo>
                    <a:cubicBezTo>
                      <a:pt x="9" y="219"/>
                      <a:pt x="6" y="215"/>
                      <a:pt x="0" y="217"/>
                    </a:cubicBezTo>
                    <a:cubicBezTo>
                      <a:pt x="0" y="212"/>
                      <a:pt x="2" y="212"/>
                      <a:pt x="12" y="210"/>
                    </a:cubicBezTo>
                    <a:cubicBezTo>
                      <a:pt x="13" y="203"/>
                      <a:pt x="14" y="195"/>
                      <a:pt x="11" y="188"/>
                    </a:cubicBezTo>
                    <a:cubicBezTo>
                      <a:pt x="10" y="185"/>
                      <a:pt x="11" y="181"/>
                      <a:pt x="14" y="180"/>
                    </a:cubicBezTo>
                    <a:cubicBezTo>
                      <a:pt x="18" y="177"/>
                      <a:pt x="23" y="174"/>
                      <a:pt x="27" y="173"/>
                    </a:cubicBezTo>
                    <a:cubicBezTo>
                      <a:pt x="47" y="166"/>
                      <a:pt x="66" y="160"/>
                      <a:pt x="86" y="154"/>
                    </a:cubicBezTo>
                    <a:cubicBezTo>
                      <a:pt x="89" y="153"/>
                      <a:pt x="94" y="155"/>
                      <a:pt x="98" y="155"/>
                    </a:cubicBezTo>
                    <a:cubicBezTo>
                      <a:pt x="98" y="155"/>
                      <a:pt x="99" y="157"/>
                      <a:pt x="99" y="159"/>
                    </a:cubicBezTo>
                    <a:cubicBezTo>
                      <a:pt x="106" y="159"/>
                      <a:pt x="113" y="160"/>
                      <a:pt x="120" y="161"/>
                    </a:cubicBezTo>
                    <a:cubicBezTo>
                      <a:pt x="119" y="155"/>
                      <a:pt x="121" y="152"/>
                      <a:pt x="125" y="148"/>
                    </a:cubicBezTo>
                    <a:cubicBezTo>
                      <a:pt x="126" y="148"/>
                      <a:pt x="126" y="146"/>
                      <a:pt x="126" y="145"/>
                    </a:cubicBezTo>
                    <a:cubicBezTo>
                      <a:pt x="127" y="134"/>
                      <a:pt x="129" y="123"/>
                      <a:pt x="133" y="112"/>
                    </a:cubicBezTo>
                    <a:cubicBezTo>
                      <a:pt x="143" y="90"/>
                      <a:pt x="160" y="79"/>
                      <a:pt x="184" y="77"/>
                    </a:cubicBezTo>
                    <a:cubicBezTo>
                      <a:pt x="195" y="76"/>
                      <a:pt x="205" y="77"/>
                      <a:pt x="216" y="78"/>
                    </a:cubicBezTo>
                    <a:cubicBezTo>
                      <a:pt x="228" y="79"/>
                      <a:pt x="238" y="85"/>
                      <a:pt x="247" y="93"/>
                    </a:cubicBezTo>
                    <a:cubicBezTo>
                      <a:pt x="250" y="96"/>
                      <a:pt x="254" y="97"/>
                      <a:pt x="258" y="96"/>
                    </a:cubicBezTo>
                    <a:cubicBezTo>
                      <a:pt x="280" y="90"/>
                      <a:pt x="301" y="85"/>
                      <a:pt x="323" y="79"/>
                    </a:cubicBezTo>
                    <a:cubicBezTo>
                      <a:pt x="326" y="78"/>
                      <a:pt x="330" y="77"/>
                      <a:pt x="334" y="76"/>
                    </a:cubicBezTo>
                    <a:cubicBezTo>
                      <a:pt x="336" y="76"/>
                      <a:pt x="338" y="74"/>
                      <a:pt x="339" y="72"/>
                    </a:cubicBezTo>
                    <a:cubicBezTo>
                      <a:pt x="341" y="68"/>
                      <a:pt x="343" y="66"/>
                      <a:pt x="346" y="64"/>
                    </a:cubicBezTo>
                    <a:cubicBezTo>
                      <a:pt x="347" y="63"/>
                      <a:pt x="348" y="62"/>
                      <a:pt x="348" y="61"/>
                    </a:cubicBezTo>
                    <a:cubicBezTo>
                      <a:pt x="349" y="58"/>
                      <a:pt x="351" y="57"/>
                      <a:pt x="354" y="57"/>
                    </a:cubicBezTo>
                    <a:cubicBezTo>
                      <a:pt x="359" y="56"/>
                      <a:pt x="364" y="56"/>
                      <a:pt x="368" y="56"/>
                    </a:cubicBezTo>
                    <a:cubicBezTo>
                      <a:pt x="371" y="56"/>
                      <a:pt x="372" y="57"/>
                      <a:pt x="373" y="60"/>
                    </a:cubicBezTo>
                    <a:cubicBezTo>
                      <a:pt x="374" y="64"/>
                      <a:pt x="377" y="67"/>
                      <a:pt x="382" y="67"/>
                    </a:cubicBezTo>
                    <a:cubicBezTo>
                      <a:pt x="387" y="67"/>
                      <a:pt x="392" y="67"/>
                      <a:pt x="397" y="67"/>
                    </a:cubicBezTo>
                    <a:cubicBezTo>
                      <a:pt x="398" y="67"/>
                      <a:pt x="399" y="66"/>
                      <a:pt x="400" y="65"/>
                    </a:cubicBezTo>
                    <a:cubicBezTo>
                      <a:pt x="401" y="63"/>
                      <a:pt x="402" y="62"/>
                      <a:pt x="402" y="60"/>
                    </a:cubicBezTo>
                    <a:cubicBezTo>
                      <a:pt x="406" y="54"/>
                      <a:pt x="412" y="50"/>
                      <a:pt x="419" y="49"/>
                    </a:cubicBezTo>
                    <a:cubicBezTo>
                      <a:pt x="422" y="49"/>
                      <a:pt x="424" y="49"/>
                      <a:pt x="427" y="48"/>
                    </a:cubicBezTo>
                    <a:cubicBezTo>
                      <a:pt x="430" y="48"/>
                      <a:pt x="433" y="48"/>
                      <a:pt x="435" y="44"/>
                    </a:cubicBezTo>
                    <a:cubicBezTo>
                      <a:pt x="439" y="38"/>
                      <a:pt x="451" y="35"/>
                      <a:pt x="458" y="38"/>
                    </a:cubicBezTo>
                    <a:cubicBezTo>
                      <a:pt x="460" y="38"/>
                      <a:pt x="461" y="38"/>
                      <a:pt x="462" y="39"/>
                    </a:cubicBezTo>
                    <a:cubicBezTo>
                      <a:pt x="462" y="39"/>
                      <a:pt x="463" y="39"/>
                      <a:pt x="463" y="39"/>
                    </a:cubicBezTo>
                    <a:cubicBezTo>
                      <a:pt x="463" y="38"/>
                      <a:pt x="462" y="38"/>
                      <a:pt x="462" y="38"/>
                    </a:cubicBezTo>
                    <a:close/>
                    <a:moveTo>
                      <a:pt x="274" y="228"/>
                    </a:moveTo>
                    <a:cubicBezTo>
                      <a:pt x="274" y="228"/>
                      <a:pt x="274" y="228"/>
                      <a:pt x="274" y="227"/>
                    </a:cubicBezTo>
                    <a:cubicBezTo>
                      <a:pt x="278" y="228"/>
                      <a:pt x="281" y="229"/>
                      <a:pt x="285" y="229"/>
                    </a:cubicBezTo>
                    <a:cubicBezTo>
                      <a:pt x="294" y="231"/>
                      <a:pt x="302" y="232"/>
                      <a:pt x="311" y="234"/>
                    </a:cubicBezTo>
                    <a:cubicBezTo>
                      <a:pt x="312" y="234"/>
                      <a:pt x="314" y="233"/>
                      <a:pt x="315" y="232"/>
                    </a:cubicBezTo>
                    <a:cubicBezTo>
                      <a:pt x="317" y="229"/>
                      <a:pt x="318" y="226"/>
                      <a:pt x="320" y="223"/>
                    </a:cubicBezTo>
                    <a:cubicBezTo>
                      <a:pt x="313" y="222"/>
                      <a:pt x="306" y="220"/>
                      <a:pt x="299" y="220"/>
                    </a:cubicBezTo>
                    <a:cubicBezTo>
                      <a:pt x="293" y="220"/>
                      <a:pt x="286" y="221"/>
                      <a:pt x="279" y="222"/>
                    </a:cubicBezTo>
                    <a:cubicBezTo>
                      <a:pt x="290" y="217"/>
                      <a:pt x="301" y="216"/>
                      <a:pt x="313" y="218"/>
                    </a:cubicBezTo>
                    <a:cubicBezTo>
                      <a:pt x="317" y="219"/>
                      <a:pt x="322" y="221"/>
                      <a:pt x="327" y="217"/>
                    </a:cubicBezTo>
                    <a:cubicBezTo>
                      <a:pt x="327" y="217"/>
                      <a:pt x="327" y="217"/>
                      <a:pt x="328" y="217"/>
                    </a:cubicBezTo>
                    <a:cubicBezTo>
                      <a:pt x="322" y="222"/>
                      <a:pt x="319" y="228"/>
                      <a:pt x="318" y="235"/>
                    </a:cubicBezTo>
                    <a:cubicBezTo>
                      <a:pt x="319" y="235"/>
                      <a:pt x="320" y="235"/>
                      <a:pt x="322" y="235"/>
                    </a:cubicBezTo>
                    <a:cubicBezTo>
                      <a:pt x="322" y="236"/>
                      <a:pt x="322" y="238"/>
                      <a:pt x="322" y="239"/>
                    </a:cubicBezTo>
                    <a:cubicBezTo>
                      <a:pt x="322" y="245"/>
                      <a:pt x="321" y="251"/>
                      <a:pt x="321" y="257"/>
                    </a:cubicBezTo>
                    <a:cubicBezTo>
                      <a:pt x="321" y="263"/>
                      <a:pt x="325" y="269"/>
                      <a:pt x="330" y="268"/>
                    </a:cubicBezTo>
                    <a:cubicBezTo>
                      <a:pt x="338" y="265"/>
                      <a:pt x="347" y="261"/>
                      <a:pt x="355" y="258"/>
                    </a:cubicBezTo>
                    <a:cubicBezTo>
                      <a:pt x="356" y="257"/>
                      <a:pt x="357" y="256"/>
                      <a:pt x="358" y="255"/>
                    </a:cubicBezTo>
                    <a:cubicBezTo>
                      <a:pt x="358" y="254"/>
                      <a:pt x="358" y="254"/>
                      <a:pt x="358" y="253"/>
                    </a:cubicBezTo>
                    <a:cubicBezTo>
                      <a:pt x="349" y="255"/>
                      <a:pt x="340" y="257"/>
                      <a:pt x="331" y="259"/>
                    </a:cubicBezTo>
                    <a:cubicBezTo>
                      <a:pt x="331" y="259"/>
                      <a:pt x="331" y="258"/>
                      <a:pt x="331" y="258"/>
                    </a:cubicBezTo>
                    <a:cubicBezTo>
                      <a:pt x="332" y="257"/>
                      <a:pt x="334" y="256"/>
                      <a:pt x="335" y="255"/>
                    </a:cubicBezTo>
                    <a:cubicBezTo>
                      <a:pt x="340" y="254"/>
                      <a:pt x="344" y="252"/>
                      <a:pt x="349" y="250"/>
                    </a:cubicBezTo>
                    <a:cubicBezTo>
                      <a:pt x="358" y="247"/>
                      <a:pt x="367" y="243"/>
                      <a:pt x="377" y="239"/>
                    </a:cubicBezTo>
                    <a:cubicBezTo>
                      <a:pt x="379" y="238"/>
                      <a:pt x="381" y="236"/>
                      <a:pt x="383" y="235"/>
                    </a:cubicBezTo>
                    <a:cubicBezTo>
                      <a:pt x="383" y="234"/>
                      <a:pt x="383" y="234"/>
                      <a:pt x="382" y="234"/>
                    </a:cubicBezTo>
                    <a:cubicBezTo>
                      <a:pt x="370" y="238"/>
                      <a:pt x="357" y="242"/>
                      <a:pt x="344" y="246"/>
                    </a:cubicBezTo>
                    <a:cubicBezTo>
                      <a:pt x="344" y="246"/>
                      <a:pt x="344" y="245"/>
                      <a:pt x="344" y="245"/>
                    </a:cubicBezTo>
                    <a:cubicBezTo>
                      <a:pt x="355" y="236"/>
                      <a:pt x="370" y="234"/>
                      <a:pt x="383" y="227"/>
                    </a:cubicBezTo>
                    <a:cubicBezTo>
                      <a:pt x="371" y="230"/>
                      <a:pt x="360" y="233"/>
                      <a:pt x="349" y="236"/>
                    </a:cubicBezTo>
                    <a:cubicBezTo>
                      <a:pt x="349" y="236"/>
                      <a:pt x="349" y="236"/>
                      <a:pt x="349" y="235"/>
                    </a:cubicBezTo>
                    <a:cubicBezTo>
                      <a:pt x="366" y="226"/>
                      <a:pt x="386" y="222"/>
                      <a:pt x="405" y="218"/>
                    </a:cubicBezTo>
                    <a:cubicBezTo>
                      <a:pt x="405" y="218"/>
                      <a:pt x="405" y="219"/>
                      <a:pt x="405" y="219"/>
                    </a:cubicBezTo>
                    <a:cubicBezTo>
                      <a:pt x="401" y="221"/>
                      <a:pt x="396" y="223"/>
                      <a:pt x="392" y="225"/>
                    </a:cubicBezTo>
                    <a:cubicBezTo>
                      <a:pt x="393" y="229"/>
                      <a:pt x="393" y="233"/>
                      <a:pt x="394" y="236"/>
                    </a:cubicBezTo>
                    <a:cubicBezTo>
                      <a:pt x="395" y="240"/>
                      <a:pt x="396" y="242"/>
                      <a:pt x="400" y="240"/>
                    </a:cubicBezTo>
                    <a:cubicBezTo>
                      <a:pt x="405" y="239"/>
                      <a:pt x="409" y="237"/>
                      <a:pt x="413" y="235"/>
                    </a:cubicBezTo>
                    <a:cubicBezTo>
                      <a:pt x="417" y="234"/>
                      <a:pt x="420" y="232"/>
                      <a:pt x="424" y="230"/>
                    </a:cubicBezTo>
                    <a:cubicBezTo>
                      <a:pt x="427" y="229"/>
                      <a:pt x="429" y="230"/>
                      <a:pt x="430" y="233"/>
                    </a:cubicBezTo>
                    <a:cubicBezTo>
                      <a:pt x="427" y="235"/>
                      <a:pt x="423" y="236"/>
                      <a:pt x="420" y="238"/>
                    </a:cubicBezTo>
                    <a:cubicBezTo>
                      <a:pt x="404" y="246"/>
                      <a:pt x="388" y="254"/>
                      <a:pt x="371" y="262"/>
                    </a:cubicBezTo>
                    <a:cubicBezTo>
                      <a:pt x="365" y="266"/>
                      <a:pt x="357" y="268"/>
                      <a:pt x="350" y="270"/>
                    </a:cubicBezTo>
                    <a:cubicBezTo>
                      <a:pt x="349" y="271"/>
                      <a:pt x="348" y="271"/>
                      <a:pt x="347" y="272"/>
                    </a:cubicBezTo>
                    <a:cubicBezTo>
                      <a:pt x="349" y="273"/>
                      <a:pt x="351" y="273"/>
                      <a:pt x="352" y="274"/>
                    </a:cubicBezTo>
                    <a:cubicBezTo>
                      <a:pt x="357" y="277"/>
                      <a:pt x="360" y="277"/>
                      <a:pt x="365" y="275"/>
                    </a:cubicBezTo>
                    <a:cubicBezTo>
                      <a:pt x="381" y="269"/>
                      <a:pt x="395" y="260"/>
                      <a:pt x="410" y="251"/>
                    </a:cubicBezTo>
                    <a:cubicBezTo>
                      <a:pt x="418" y="247"/>
                      <a:pt x="426" y="242"/>
                      <a:pt x="435" y="238"/>
                    </a:cubicBezTo>
                    <a:cubicBezTo>
                      <a:pt x="434" y="236"/>
                      <a:pt x="433" y="233"/>
                      <a:pt x="433" y="231"/>
                    </a:cubicBezTo>
                    <a:cubicBezTo>
                      <a:pt x="431" y="226"/>
                      <a:pt x="430" y="220"/>
                      <a:pt x="428" y="215"/>
                    </a:cubicBezTo>
                    <a:cubicBezTo>
                      <a:pt x="428" y="213"/>
                      <a:pt x="426" y="211"/>
                      <a:pt x="425" y="211"/>
                    </a:cubicBezTo>
                    <a:cubicBezTo>
                      <a:pt x="420" y="211"/>
                      <a:pt x="419" y="207"/>
                      <a:pt x="417" y="204"/>
                    </a:cubicBezTo>
                    <a:cubicBezTo>
                      <a:pt x="415" y="201"/>
                      <a:pt x="413" y="199"/>
                      <a:pt x="409" y="200"/>
                    </a:cubicBezTo>
                    <a:cubicBezTo>
                      <a:pt x="400" y="202"/>
                      <a:pt x="390" y="203"/>
                      <a:pt x="381" y="205"/>
                    </a:cubicBezTo>
                    <a:cubicBezTo>
                      <a:pt x="376" y="205"/>
                      <a:pt x="371" y="206"/>
                      <a:pt x="366" y="207"/>
                    </a:cubicBezTo>
                    <a:cubicBezTo>
                      <a:pt x="366" y="206"/>
                      <a:pt x="366" y="206"/>
                      <a:pt x="366" y="206"/>
                    </a:cubicBezTo>
                    <a:cubicBezTo>
                      <a:pt x="385" y="201"/>
                      <a:pt x="403" y="197"/>
                      <a:pt x="421" y="193"/>
                    </a:cubicBezTo>
                    <a:cubicBezTo>
                      <a:pt x="421" y="193"/>
                      <a:pt x="421" y="192"/>
                      <a:pt x="421" y="192"/>
                    </a:cubicBezTo>
                    <a:cubicBezTo>
                      <a:pt x="419" y="192"/>
                      <a:pt x="418" y="192"/>
                      <a:pt x="416" y="192"/>
                    </a:cubicBezTo>
                    <a:cubicBezTo>
                      <a:pt x="410" y="193"/>
                      <a:pt x="403" y="193"/>
                      <a:pt x="397" y="194"/>
                    </a:cubicBezTo>
                    <a:cubicBezTo>
                      <a:pt x="393" y="194"/>
                      <a:pt x="390" y="194"/>
                      <a:pt x="387" y="195"/>
                    </a:cubicBezTo>
                    <a:cubicBezTo>
                      <a:pt x="385" y="195"/>
                      <a:pt x="383" y="196"/>
                      <a:pt x="381" y="196"/>
                    </a:cubicBezTo>
                    <a:cubicBezTo>
                      <a:pt x="381" y="196"/>
                      <a:pt x="381" y="196"/>
                      <a:pt x="380" y="196"/>
                    </a:cubicBezTo>
                    <a:cubicBezTo>
                      <a:pt x="382" y="195"/>
                      <a:pt x="383" y="195"/>
                      <a:pt x="384" y="194"/>
                    </a:cubicBezTo>
                    <a:cubicBezTo>
                      <a:pt x="382" y="193"/>
                      <a:pt x="380" y="193"/>
                      <a:pt x="378" y="193"/>
                    </a:cubicBezTo>
                    <a:cubicBezTo>
                      <a:pt x="357" y="191"/>
                      <a:pt x="336" y="188"/>
                      <a:pt x="314" y="186"/>
                    </a:cubicBezTo>
                    <a:cubicBezTo>
                      <a:pt x="311" y="186"/>
                      <a:pt x="309" y="187"/>
                      <a:pt x="308" y="190"/>
                    </a:cubicBezTo>
                    <a:cubicBezTo>
                      <a:pt x="307" y="192"/>
                      <a:pt x="306" y="194"/>
                      <a:pt x="305" y="195"/>
                    </a:cubicBezTo>
                    <a:cubicBezTo>
                      <a:pt x="305" y="194"/>
                      <a:pt x="305" y="193"/>
                      <a:pt x="305" y="192"/>
                    </a:cubicBezTo>
                    <a:cubicBezTo>
                      <a:pt x="306" y="187"/>
                      <a:pt x="305" y="186"/>
                      <a:pt x="300" y="187"/>
                    </a:cubicBezTo>
                    <a:cubicBezTo>
                      <a:pt x="294" y="189"/>
                      <a:pt x="288" y="191"/>
                      <a:pt x="283" y="195"/>
                    </a:cubicBezTo>
                    <a:cubicBezTo>
                      <a:pt x="282" y="196"/>
                      <a:pt x="281" y="196"/>
                      <a:pt x="280" y="196"/>
                    </a:cubicBezTo>
                    <a:cubicBezTo>
                      <a:pt x="271" y="197"/>
                      <a:pt x="263" y="199"/>
                      <a:pt x="254" y="200"/>
                    </a:cubicBezTo>
                    <a:cubicBezTo>
                      <a:pt x="247" y="201"/>
                      <a:pt x="239" y="203"/>
                      <a:pt x="231" y="204"/>
                    </a:cubicBezTo>
                    <a:cubicBezTo>
                      <a:pt x="230" y="197"/>
                      <a:pt x="229" y="190"/>
                      <a:pt x="229" y="183"/>
                    </a:cubicBezTo>
                    <a:cubicBezTo>
                      <a:pt x="228" y="175"/>
                      <a:pt x="231" y="170"/>
                      <a:pt x="238" y="167"/>
                    </a:cubicBezTo>
                    <a:cubicBezTo>
                      <a:pt x="239" y="166"/>
                      <a:pt x="240" y="166"/>
                      <a:pt x="241" y="165"/>
                    </a:cubicBezTo>
                    <a:cubicBezTo>
                      <a:pt x="251" y="162"/>
                      <a:pt x="262" y="160"/>
                      <a:pt x="272" y="157"/>
                    </a:cubicBezTo>
                    <a:cubicBezTo>
                      <a:pt x="281" y="155"/>
                      <a:pt x="290" y="153"/>
                      <a:pt x="299" y="150"/>
                    </a:cubicBezTo>
                    <a:cubicBezTo>
                      <a:pt x="303" y="149"/>
                      <a:pt x="304" y="148"/>
                      <a:pt x="303" y="143"/>
                    </a:cubicBezTo>
                    <a:cubicBezTo>
                      <a:pt x="302" y="143"/>
                      <a:pt x="303" y="142"/>
                      <a:pt x="303" y="141"/>
                    </a:cubicBezTo>
                    <a:cubicBezTo>
                      <a:pt x="308" y="140"/>
                      <a:pt x="313" y="139"/>
                      <a:pt x="318" y="137"/>
                    </a:cubicBezTo>
                    <a:cubicBezTo>
                      <a:pt x="320" y="137"/>
                      <a:pt x="322" y="137"/>
                      <a:pt x="324" y="140"/>
                    </a:cubicBezTo>
                    <a:cubicBezTo>
                      <a:pt x="322" y="141"/>
                      <a:pt x="320" y="142"/>
                      <a:pt x="319" y="143"/>
                    </a:cubicBezTo>
                    <a:cubicBezTo>
                      <a:pt x="319" y="143"/>
                      <a:pt x="319" y="143"/>
                      <a:pt x="319" y="144"/>
                    </a:cubicBezTo>
                    <a:cubicBezTo>
                      <a:pt x="325" y="145"/>
                      <a:pt x="332" y="146"/>
                      <a:pt x="338" y="146"/>
                    </a:cubicBezTo>
                    <a:cubicBezTo>
                      <a:pt x="347" y="146"/>
                      <a:pt x="356" y="145"/>
                      <a:pt x="365" y="145"/>
                    </a:cubicBezTo>
                    <a:cubicBezTo>
                      <a:pt x="367" y="145"/>
                      <a:pt x="368" y="144"/>
                      <a:pt x="369" y="143"/>
                    </a:cubicBezTo>
                    <a:cubicBezTo>
                      <a:pt x="371" y="138"/>
                      <a:pt x="375" y="135"/>
                      <a:pt x="379" y="133"/>
                    </a:cubicBezTo>
                    <a:cubicBezTo>
                      <a:pt x="380" y="133"/>
                      <a:pt x="381" y="133"/>
                      <a:pt x="382" y="132"/>
                    </a:cubicBezTo>
                    <a:cubicBezTo>
                      <a:pt x="362" y="128"/>
                      <a:pt x="343" y="124"/>
                      <a:pt x="324" y="120"/>
                    </a:cubicBezTo>
                    <a:cubicBezTo>
                      <a:pt x="324" y="119"/>
                      <a:pt x="324" y="119"/>
                      <a:pt x="324" y="119"/>
                    </a:cubicBezTo>
                    <a:cubicBezTo>
                      <a:pt x="326" y="119"/>
                      <a:pt x="327" y="119"/>
                      <a:pt x="328" y="119"/>
                    </a:cubicBezTo>
                    <a:cubicBezTo>
                      <a:pt x="338" y="121"/>
                      <a:pt x="348" y="123"/>
                      <a:pt x="358" y="124"/>
                    </a:cubicBezTo>
                    <a:cubicBezTo>
                      <a:pt x="366" y="126"/>
                      <a:pt x="373" y="127"/>
                      <a:pt x="381" y="129"/>
                    </a:cubicBezTo>
                    <a:cubicBezTo>
                      <a:pt x="383" y="129"/>
                      <a:pt x="386" y="128"/>
                      <a:pt x="388" y="128"/>
                    </a:cubicBezTo>
                    <a:cubicBezTo>
                      <a:pt x="388" y="127"/>
                      <a:pt x="388" y="127"/>
                      <a:pt x="388" y="127"/>
                    </a:cubicBezTo>
                    <a:cubicBezTo>
                      <a:pt x="384" y="126"/>
                      <a:pt x="380" y="125"/>
                      <a:pt x="376" y="124"/>
                    </a:cubicBezTo>
                    <a:cubicBezTo>
                      <a:pt x="379" y="123"/>
                      <a:pt x="381" y="123"/>
                      <a:pt x="384" y="123"/>
                    </a:cubicBezTo>
                    <a:cubicBezTo>
                      <a:pt x="386" y="123"/>
                      <a:pt x="387" y="122"/>
                      <a:pt x="387" y="120"/>
                    </a:cubicBezTo>
                    <a:cubicBezTo>
                      <a:pt x="391" y="109"/>
                      <a:pt x="397" y="98"/>
                      <a:pt x="405" y="89"/>
                    </a:cubicBezTo>
                    <a:cubicBezTo>
                      <a:pt x="406" y="89"/>
                      <a:pt x="406" y="88"/>
                      <a:pt x="407" y="87"/>
                    </a:cubicBezTo>
                    <a:cubicBezTo>
                      <a:pt x="393" y="90"/>
                      <a:pt x="379" y="92"/>
                      <a:pt x="365" y="95"/>
                    </a:cubicBezTo>
                    <a:cubicBezTo>
                      <a:pt x="358" y="97"/>
                      <a:pt x="351" y="97"/>
                      <a:pt x="345" y="102"/>
                    </a:cubicBezTo>
                    <a:cubicBezTo>
                      <a:pt x="353" y="108"/>
                      <a:pt x="360" y="115"/>
                      <a:pt x="368" y="122"/>
                    </a:cubicBezTo>
                    <a:cubicBezTo>
                      <a:pt x="368" y="122"/>
                      <a:pt x="367" y="122"/>
                      <a:pt x="367" y="123"/>
                    </a:cubicBezTo>
                    <a:cubicBezTo>
                      <a:pt x="366" y="122"/>
                      <a:pt x="365" y="122"/>
                      <a:pt x="365" y="121"/>
                    </a:cubicBezTo>
                    <a:cubicBezTo>
                      <a:pt x="358" y="117"/>
                      <a:pt x="351" y="113"/>
                      <a:pt x="345" y="108"/>
                    </a:cubicBezTo>
                    <a:cubicBezTo>
                      <a:pt x="340" y="104"/>
                      <a:pt x="336" y="104"/>
                      <a:pt x="330" y="106"/>
                    </a:cubicBezTo>
                    <a:cubicBezTo>
                      <a:pt x="310" y="114"/>
                      <a:pt x="290" y="122"/>
                      <a:pt x="270" y="130"/>
                    </a:cubicBezTo>
                    <a:cubicBezTo>
                      <a:pt x="266" y="132"/>
                      <a:pt x="262" y="134"/>
                      <a:pt x="259" y="136"/>
                    </a:cubicBezTo>
                    <a:cubicBezTo>
                      <a:pt x="258" y="136"/>
                      <a:pt x="258" y="138"/>
                      <a:pt x="257" y="139"/>
                    </a:cubicBezTo>
                    <a:cubicBezTo>
                      <a:pt x="258" y="139"/>
                      <a:pt x="259" y="139"/>
                      <a:pt x="260" y="139"/>
                    </a:cubicBezTo>
                    <a:cubicBezTo>
                      <a:pt x="268" y="136"/>
                      <a:pt x="276" y="133"/>
                      <a:pt x="285" y="130"/>
                    </a:cubicBezTo>
                    <a:cubicBezTo>
                      <a:pt x="288" y="129"/>
                      <a:pt x="291" y="128"/>
                      <a:pt x="294" y="127"/>
                    </a:cubicBezTo>
                    <a:cubicBezTo>
                      <a:pt x="294" y="128"/>
                      <a:pt x="294" y="128"/>
                      <a:pt x="294" y="128"/>
                    </a:cubicBezTo>
                    <a:cubicBezTo>
                      <a:pt x="293" y="129"/>
                      <a:pt x="291" y="130"/>
                      <a:pt x="289" y="131"/>
                    </a:cubicBezTo>
                    <a:cubicBezTo>
                      <a:pt x="279" y="135"/>
                      <a:pt x="270" y="139"/>
                      <a:pt x="259" y="143"/>
                    </a:cubicBezTo>
                    <a:cubicBezTo>
                      <a:pt x="245" y="149"/>
                      <a:pt x="230" y="155"/>
                      <a:pt x="215" y="161"/>
                    </a:cubicBezTo>
                    <a:cubicBezTo>
                      <a:pt x="210" y="163"/>
                      <a:pt x="207" y="167"/>
                      <a:pt x="206" y="173"/>
                    </a:cubicBezTo>
                    <a:cubicBezTo>
                      <a:pt x="206" y="176"/>
                      <a:pt x="205" y="178"/>
                      <a:pt x="204" y="181"/>
                    </a:cubicBezTo>
                    <a:cubicBezTo>
                      <a:pt x="203" y="181"/>
                      <a:pt x="203" y="181"/>
                      <a:pt x="203" y="181"/>
                    </a:cubicBezTo>
                    <a:cubicBezTo>
                      <a:pt x="203" y="178"/>
                      <a:pt x="202" y="176"/>
                      <a:pt x="203" y="174"/>
                    </a:cubicBezTo>
                    <a:cubicBezTo>
                      <a:pt x="203" y="171"/>
                      <a:pt x="203" y="168"/>
                      <a:pt x="200" y="167"/>
                    </a:cubicBezTo>
                    <a:cubicBezTo>
                      <a:pt x="196" y="165"/>
                      <a:pt x="193" y="165"/>
                      <a:pt x="190" y="167"/>
                    </a:cubicBezTo>
                    <a:cubicBezTo>
                      <a:pt x="192" y="170"/>
                      <a:pt x="194" y="173"/>
                      <a:pt x="195" y="177"/>
                    </a:cubicBezTo>
                    <a:cubicBezTo>
                      <a:pt x="196" y="180"/>
                      <a:pt x="196" y="184"/>
                      <a:pt x="197" y="188"/>
                    </a:cubicBezTo>
                    <a:cubicBezTo>
                      <a:pt x="197" y="200"/>
                      <a:pt x="198" y="213"/>
                      <a:pt x="198" y="226"/>
                    </a:cubicBezTo>
                    <a:cubicBezTo>
                      <a:pt x="199" y="234"/>
                      <a:pt x="199" y="234"/>
                      <a:pt x="207" y="235"/>
                    </a:cubicBezTo>
                    <a:cubicBezTo>
                      <a:pt x="207" y="235"/>
                      <a:pt x="208" y="235"/>
                      <a:pt x="209" y="235"/>
                    </a:cubicBezTo>
                    <a:cubicBezTo>
                      <a:pt x="212" y="236"/>
                      <a:pt x="215" y="236"/>
                      <a:pt x="218" y="237"/>
                    </a:cubicBezTo>
                    <a:cubicBezTo>
                      <a:pt x="211" y="243"/>
                      <a:pt x="202" y="240"/>
                      <a:pt x="194" y="246"/>
                    </a:cubicBezTo>
                    <a:cubicBezTo>
                      <a:pt x="196" y="246"/>
                      <a:pt x="197" y="247"/>
                      <a:pt x="199" y="247"/>
                    </a:cubicBezTo>
                    <a:cubicBezTo>
                      <a:pt x="206" y="249"/>
                      <a:pt x="213" y="251"/>
                      <a:pt x="220" y="252"/>
                    </a:cubicBezTo>
                    <a:cubicBezTo>
                      <a:pt x="235" y="256"/>
                      <a:pt x="249" y="256"/>
                      <a:pt x="263" y="253"/>
                    </a:cubicBezTo>
                    <a:cubicBezTo>
                      <a:pt x="265" y="252"/>
                      <a:pt x="266" y="251"/>
                      <a:pt x="266" y="250"/>
                    </a:cubicBezTo>
                    <a:cubicBezTo>
                      <a:pt x="267" y="249"/>
                      <a:pt x="266" y="247"/>
                      <a:pt x="266" y="245"/>
                    </a:cubicBezTo>
                    <a:cubicBezTo>
                      <a:pt x="263" y="245"/>
                      <a:pt x="261" y="246"/>
                      <a:pt x="259" y="246"/>
                    </a:cubicBezTo>
                    <a:cubicBezTo>
                      <a:pt x="258" y="246"/>
                      <a:pt x="256" y="246"/>
                      <a:pt x="256" y="245"/>
                    </a:cubicBezTo>
                    <a:cubicBezTo>
                      <a:pt x="256" y="242"/>
                      <a:pt x="256" y="240"/>
                      <a:pt x="257" y="237"/>
                    </a:cubicBezTo>
                    <a:cubicBezTo>
                      <a:pt x="257" y="236"/>
                      <a:pt x="260" y="236"/>
                      <a:pt x="261" y="236"/>
                    </a:cubicBezTo>
                    <a:cubicBezTo>
                      <a:pt x="262" y="235"/>
                      <a:pt x="264" y="234"/>
                      <a:pt x="264" y="233"/>
                    </a:cubicBezTo>
                    <a:cubicBezTo>
                      <a:pt x="264" y="231"/>
                      <a:pt x="264" y="228"/>
                      <a:pt x="261" y="228"/>
                    </a:cubicBezTo>
                    <a:cubicBezTo>
                      <a:pt x="254" y="227"/>
                      <a:pt x="248" y="226"/>
                      <a:pt x="242" y="230"/>
                    </a:cubicBezTo>
                    <a:cubicBezTo>
                      <a:pt x="239" y="233"/>
                      <a:pt x="235" y="233"/>
                      <a:pt x="232" y="235"/>
                    </a:cubicBezTo>
                    <a:cubicBezTo>
                      <a:pt x="231" y="235"/>
                      <a:pt x="230" y="235"/>
                      <a:pt x="229" y="235"/>
                    </a:cubicBezTo>
                    <a:cubicBezTo>
                      <a:pt x="234" y="232"/>
                      <a:pt x="239" y="230"/>
                      <a:pt x="242" y="226"/>
                    </a:cubicBezTo>
                    <a:cubicBezTo>
                      <a:pt x="245" y="224"/>
                      <a:pt x="247" y="224"/>
                      <a:pt x="249" y="224"/>
                    </a:cubicBezTo>
                    <a:cubicBezTo>
                      <a:pt x="253" y="225"/>
                      <a:pt x="256" y="225"/>
                      <a:pt x="260" y="226"/>
                    </a:cubicBezTo>
                    <a:cubicBezTo>
                      <a:pt x="253" y="216"/>
                      <a:pt x="244" y="218"/>
                      <a:pt x="236" y="216"/>
                    </a:cubicBezTo>
                    <a:cubicBezTo>
                      <a:pt x="234" y="217"/>
                      <a:pt x="233" y="219"/>
                      <a:pt x="231" y="219"/>
                    </a:cubicBezTo>
                    <a:cubicBezTo>
                      <a:pt x="227" y="221"/>
                      <a:pt x="222" y="223"/>
                      <a:pt x="218" y="225"/>
                    </a:cubicBezTo>
                    <a:cubicBezTo>
                      <a:pt x="215" y="226"/>
                      <a:pt x="211" y="228"/>
                      <a:pt x="208" y="230"/>
                    </a:cubicBezTo>
                    <a:cubicBezTo>
                      <a:pt x="205" y="231"/>
                      <a:pt x="204" y="230"/>
                      <a:pt x="204" y="227"/>
                    </a:cubicBezTo>
                    <a:cubicBezTo>
                      <a:pt x="204" y="224"/>
                      <a:pt x="204" y="221"/>
                      <a:pt x="203" y="218"/>
                    </a:cubicBezTo>
                    <a:cubicBezTo>
                      <a:pt x="203" y="215"/>
                      <a:pt x="204" y="213"/>
                      <a:pt x="208" y="213"/>
                    </a:cubicBezTo>
                    <a:cubicBezTo>
                      <a:pt x="223" y="211"/>
                      <a:pt x="239" y="213"/>
                      <a:pt x="253" y="218"/>
                    </a:cubicBezTo>
                    <a:cubicBezTo>
                      <a:pt x="259" y="220"/>
                      <a:pt x="263" y="223"/>
                      <a:pt x="265" y="229"/>
                    </a:cubicBezTo>
                    <a:cubicBezTo>
                      <a:pt x="269" y="235"/>
                      <a:pt x="269" y="242"/>
                      <a:pt x="270" y="249"/>
                    </a:cubicBezTo>
                    <a:cubicBezTo>
                      <a:pt x="271" y="252"/>
                      <a:pt x="272" y="255"/>
                      <a:pt x="274" y="257"/>
                    </a:cubicBezTo>
                    <a:cubicBezTo>
                      <a:pt x="280" y="265"/>
                      <a:pt x="289" y="264"/>
                      <a:pt x="299" y="263"/>
                    </a:cubicBezTo>
                    <a:cubicBezTo>
                      <a:pt x="304" y="261"/>
                      <a:pt x="310" y="259"/>
                      <a:pt x="315" y="258"/>
                    </a:cubicBezTo>
                    <a:cubicBezTo>
                      <a:pt x="310" y="255"/>
                      <a:pt x="304" y="257"/>
                      <a:pt x="299" y="258"/>
                    </a:cubicBezTo>
                    <a:cubicBezTo>
                      <a:pt x="301" y="255"/>
                      <a:pt x="304" y="251"/>
                      <a:pt x="306" y="247"/>
                    </a:cubicBezTo>
                    <a:cubicBezTo>
                      <a:pt x="301" y="243"/>
                      <a:pt x="296" y="238"/>
                      <a:pt x="289" y="238"/>
                    </a:cubicBezTo>
                    <a:cubicBezTo>
                      <a:pt x="287" y="247"/>
                      <a:pt x="287" y="247"/>
                      <a:pt x="279" y="248"/>
                    </a:cubicBezTo>
                    <a:cubicBezTo>
                      <a:pt x="278" y="248"/>
                      <a:pt x="277" y="247"/>
                      <a:pt x="276" y="247"/>
                    </a:cubicBezTo>
                    <a:cubicBezTo>
                      <a:pt x="277" y="246"/>
                      <a:pt x="277" y="244"/>
                      <a:pt x="277" y="244"/>
                    </a:cubicBezTo>
                    <a:cubicBezTo>
                      <a:pt x="278" y="242"/>
                      <a:pt x="280" y="241"/>
                      <a:pt x="280" y="240"/>
                    </a:cubicBezTo>
                    <a:cubicBezTo>
                      <a:pt x="282" y="235"/>
                      <a:pt x="280" y="232"/>
                      <a:pt x="275" y="229"/>
                    </a:cubicBezTo>
                    <a:cubicBezTo>
                      <a:pt x="275" y="229"/>
                      <a:pt x="274" y="229"/>
                      <a:pt x="274" y="228"/>
                    </a:cubicBezTo>
                    <a:close/>
                    <a:moveTo>
                      <a:pt x="352" y="74"/>
                    </a:moveTo>
                    <a:cubicBezTo>
                      <a:pt x="352" y="74"/>
                      <a:pt x="352" y="75"/>
                      <a:pt x="352" y="75"/>
                    </a:cubicBezTo>
                    <a:cubicBezTo>
                      <a:pt x="351" y="75"/>
                      <a:pt x="349" y="76"/>
                      <a:pt x="348" y="76"/>
                    </a:cubicBezTo>
                    <a:cubicBezTo>
                      <a:pt x="319" y="84"/>
                      <a:pt x="289" y="91"/>
                      <a:pt x="260" y="99"/>
                    </a:cubicBezTo>
                    <a:cubicBezTo>
                      <a:pt x="234" y="106"/>
                      <a:pt x="208" y="112"/>
                      <a:pt x="182" y="122"/>
                    </a:cubicBezTo>
                    <a:cubicBezTo>
                      <a:pt x="165" y="128"/>
                      <a:pt x="149" y="135"/>
                      <a:pt x="133" y="145"/>
                    </a:cubicBezTo>
                    <a:cubicBezTo>
                      <a:pt x="130" y="147"/>
                      <a:pt x="127" y="150"/>
                      <a:pt x="125" y="153"/>
                    </a:cubicBezTo>
                    <a:cubicBezTo>
                      <a:pt x="122" y="157"/>
                      <a:pt x="124" y="160"/>
                      <a:pt x="129" y="161"/>
                    </a:cubicBezTo>
                    <a:cubicBezTo>
                      <a:pt x="139" y="162"/>
                      <a:pt x="149" y="162"/>
                      <a:pt x="160" y="162"/>
                    </a:cubicBezTo>
                    <a:cubicBezTo>
                      <a:pt x="174" y="162"/>
                      <a:pt x="187" y="160"/>
                      <a:pt x="200" y="154"/>
                    </a:cubicBezTo>
                    <a:cubicBezTo>
                      <a:pt x="214" y="148"/>
                      <a:pt x="229" y="141"/>
                      <a:pt x="244" y="135"/>
                    </a:cubicBezTo>
                    <a:cubicBezTo>
                      <a:pt x="280" y="118"/>
                      <a:pt x="317" y="103"/>
                      <a:pt x="355" y="94"/>
                    </a:cubicBezTo>
                    <a:cubicBezTo>
                      <a:pt x="380" y="88"/>
                      <a:pt x="404" y="83"/>
                      <a:pt x="429" y="77"/>
                    </a:cubicBezTo>
                    <a:cubicBezTo>
                      <a:pt x="432" y="76"/>
                      <a:pt x="434" y="76"/>
                      <a:pt x="437" y="76"/>
                    </a:cubicBezTo>
                    <a:cubicBezTo>
                      <a:pt x="437" y="76"/>
                      <a:pt x="437" y="76"/>
                      <a:pt x="437" y="76"/>
                    </a:cubicBezTo>
                    <a:cubicBezTo>
                      <a:pt x="435" y="77"/>
                      <a:pt x="434" y="77"/>
                      <a:pt x="432" y="78"/>
                    </a:cubicBezTo>
                    <a:cubicBezTo>
                      <a:pt x="432" y="78"/>
                      <a:pt x="432" y="79"/>
                      <a:pt x="432" y="79"/>
                    </a:cubicBezTo>
                    <a:cubicBezTo>
                      <a:pt x="434" y="79"/>
                      <a:pt x="435" y="80"/>
                      <a:pt x="437" y="80"/>
                    </a:cubicBezTo>
                    <a:cubicBezTo>
                      <a:pt x="445" y="81"/>
                      <a:pt x="454" y="82"/>
                      <a:pt x="462" y="83"/>
                    </a:cubicBezTo>
                    <a:cubicBezTo>
                      <a:pt x="471" y="85"/>
                      <a:pt x="480" y="87"/>
                      <a:pt x="487" y="93"/>
                    </a:cubicBezTo>
                    <a:cubicBezTo>
                      <a:pt x="492" y="98"/>
                      <a:pt x="497" y="100"/>
                      <a:pt x="503" y="97"/>
                    </a:cubicBezTo>
                    <a:cubicBezTo>
                      <a:pt x="503" y="97"/>
                      <a:pt x="504" y="97"/>
                      <a:pt x="504" y="98"/>
                    </a:cubicBezTo>
                    <a:cubicBezTo>
                      <a:pt x="503" y="99"/>
                      <a:pt x="501" y="101"/>
                      <a:pt x="499" y="103"/>
                    </a:cubicBezTo>
                    <a:cubicBezTo>
                      <a:pt x="505" y="101"/>
                      <a:pt x="509" y="98"/>
                      <a:pt x="510" y="91"/>
                    </a:cubicBezTo>
                    <a:cubicBezTo>
                      <a:pt x="510" y="84"/>
                      <a:pt x="514" y="81"/>
                      <a:pt x="522" y="81"/>
                    </a:cubicBezTo>
                    <a:cubicBezTo>
                      <a:pt x="523" y="81"/>
                      <a:pt x="524" y="81"/>
                      <a:pt x="526" y="81"/>
                    </a:cubicBezTo>
                    <a:cubicBezTo>
                      <a:pt x="529" y="81"/>
                      <a:pt x="531" y="83"/>
                      <a:pt x="531" y="86"/>
                    </a:cubicBezTo>
                    <a:cubicBezTo>
                      <a:pt x="531" y="94"/>
                      <a:pt x="531" y="102"/>
                      <a:pt x="530" y="109"/>
                    </a:cubicBezTo>
                    <a:cubicBezTo>
                      <a:pt x="530" y="113"/>
                      <a:pt x="530" y="116"/>
                      <a:pt x="529" y="120"/>
                    </a:cubicBezTo>
                    <a:cubicBezTo>
                      <a:pt x="521" y="120"/>
                      <a:pt x="513" y="120"/>
                      <a:pt x="505" y="120"/>
                    </a:cubicBezTo>
                    <a:cubicBezTo>
                      <a:pt x="505" y="120"/>
                      <a:pt x="504" y="120"/>
                      <a:pt x="504" y="121"/>
                    </a:cubicBezTo>
                    <a:cubicBezTo>
                      <a:pt x="506" y="121"/>
                      <a:pt x="507" y="122"/>
                      <a:pt x="508" y="122"/>
                    </a:cubicBezTo>
                    <a:cubicBezTo>
                      <a:pt x="513" y="122"/>
                      <a:pt x="518" y="123"/>
                      <a:pt x="523" y="123"/>
                    </a:cubicBezTo>
                    <a:cubicBezTo>
                      <a:pt x="529" y="123"/>
                      <a:pt x="529" y="123"/>
                      <a:pt x="533" y="117"/>
                    </a:cubicBezTo>
                    <a:cubicBezTo>
                      <a:pt x="533" y="119"/>
                      <a:pt x="533" y="120"/>
                      <a:pt x="533" y="120"/>
                    </a:cubicBezTo>
                    <a:cubicBezTo>
                      <a:pt x="533" y="126"/>
                      <a:pt x="533" y="132"/>
                      <a:pt x="534" y="138"/>
                    </a:cubicBezTo>
                    <a:cubicBezTo>
                      <a:pt x="534" y="147"/>
                      <a:pt x="534" y="147"/>
                      <a:pt x="543" y="148"/>
                    </a:cubicBezTo>
                    <a:cubicBezTo>
                      <a:pt x="548" y="148"/>
                      <a:pt x="549" y="148"/>
                      <a:pt x="549" y="143"/>
                    </a:cubicBezTo>
                    <a:cubicBezTo>
                      <a:pt x="549" y="134"/>
                      <a:pt x="549" y="126"/>
                      <a:pt x="548" y="118"/>
                    </a:cubicBezTo>
                    <a:cubicBezTo>
                      <a:pt x="548" y="116"/>
                      <a:pt x="548" y="115"/>
                      <a:pt x="548" y="113"/>
                    </a:cubicBezTo>
                    <a:cubicBezTo>
                      <a:pt x="550" y="114"/>
                      <a:pt x="551" y="114"/>
                      <a:pt x="551" y="115"/>
                    </a:cubicBezTo>
                    <a:cubicBezTo>
                      <a:pt x="552" y="122"/>
                      <a:pt x="553" y="130"/>
                      <a:pt x="555" y="138"/>
                    </a:cubicBezTo>
                    <a:cubicBezTo>
                      <a:pt x="554" y="138"/>
                      <a:pt x="555" y="138"/>
                      <a:pt x="555" y="138"/>
                    </a:cubicBezTo>
                    <a:cubicBezTo>
                      <a:pt x="572" y="134"/>
                      <a:pt x="588" y="130"/>
                      <a:pt x="601" y="117"/>
                    </a:cubicBezTo>
                    <a:cubicBezTo>
                      <a:pt x="603" y="115"/>
                      <a:pt x="604" y="112"/>
                      <a:pt x="603" y="110"/>
                    </a:cubicBezTo>
                    <a:cubicBezTo>
                      <a:pt x="603" y="107"/>
                      <a:pt x="602" y="105"/>
                      <a:pt x="601" y="103"/>
                    </a:cubicBezTo>
                    <a:cubicBezTo>
                      <a:pt x="592" y="83"/>
                      <a:pt x="561" y="66"/>
                      <a:pt x="540" y="68"/>
                    </a:cubicBezTo>
                    <a:cubicBezTo>
                      <a:pt x="529" y="69"/>
                      <a:pt x="517" y="71"/>
                      <a:pt x="509" y="79"/>
                    </a:cubicBezTo>
                    <a:cubicBezTo>
                      <a:pt x="509" y="80"/>
                      <a:pt x="508" y="79"/>
                      <a:pt x="508" y="79"/>
                    </a:cubicBezTo>
                    <a:cubicBezTo>
                      <a:pt x="516" y="68"/>
                      <a:pt x="529" y="68"/>
                      <a:pt x="542" y="63"/>
                    </a:cubicBezTo>
                    <a:cubicBezTo>
                      <a:pt x="538" y="61"/>
                      <a:pt x="535" y="59"/>
                      <a:pt x="531" y="57"/>
                    </a:cubicBezTo>
                    <a:cubicBezTo>
                      <a:pt x="528" y="55"/>
                      <a:pt x="525" y="53"/>
                      <a:pt x="521" y="52"/>
                    </a:cubicBezTo>
                    <a:cubicBezTo>
                      <a:pt x="518" y="51"/>
                      <a:pt x="514" y="50"/>
                      <a:pt x="510" y="49"/>
                    </a:cubicBezTo>
                    <a:cubicBezTo>
                      <a:pt x="516" y="48"/>
                      <a:pt x="521" y="48"/>
                      <a:pt x="527" y="50"/>
                    </a:cubicBezTo>
                    <a:cubicBezTo>
                      <a:pt x="533" y="53"/>
                      <a:pt x="539" y="56"/>
                      <a:pt x="545" y="58"/>
                    </a:cubicBezTo>
                    <a:cubicBezTo>
                      <a:pt x="548" y="59"/>
                      <a:pt x="551" y="60"/>
                      <a:pt x="554" y="61"/>
                    </a:cubicBezTo>
                    <a:cubicBezTo>
                      <a:pt x="555" y="61"/>
                      <a:pt x="558" y="59"/>
                      <a:pt x="559" y="58"/>
                    </a:cubicBezTo>
                    <a:cubicBezTo>
                      <a:pt x="559" y="57"/>
                      <a:pt x="558" y="55"/>
                      <a:pt x="557" y="54"/>
                    </a:cubicBezTo>
                    <a:cubicBezTo>
                      <a:pt x="556" y="52"/>
                      <a:pt x="554" y="51"/>
                      <a:pt x="552" y="50"/>
                    </a:cubicBezTo>
                    <a:cubicBezTo>
                      <a:pt x="543" y="43"/>
                      <a:pt x="534" y="35"/>
                      <a:pt x="527" y="25"/>
                    </a:cubicBezTo>
                    <a:cubicBezTo>
                      <a:pt x="520" y="13"/>
                      <a:pt x="509" y="8"/>
                      <a:pt x="496" y="7"/>
                    </a:cubicBezTo>
                    <a:cubicBezTo>
                      <a:pt x="492" y="7"/>
                      <a:pt x="489" y="7"/>
                      <a:pt x="486" y="6"/>
                    </a:cubicBezTo>
                    <a:cubicBezTo>
                      <a:pt x="483" y="4"/>
                      <a:pt x="480" y="4"/>
                      <a:pt x="476" y="4"/>
                    </a:cubicBezTo>
                    <a:cubicBezTo>
                      <a:pt x="471" y="4"/>
                      <a:pt x="471" y="4"/>
                      <a:pt x="470" y="9"/>
                    </a:cubicBezTo>
                    <a:cubicBezTo>
                      <a:pt x="466" y="9"/>
                      <a:pt x="464" y="10"/>
                      <a:pt x="463" y="14"/>
                    </a:cubicBezTo>
                    <a:cubicBezTo>
                      <a:pt x="462" y="18"/>
                      <a:pt x="461" y="23"/>
                      <a:pt x="460" y="27"/>
                    </a:cubicBezTo>
                    <a:cubicBezTo>
                      <a:pt x="459" y="34"/>
                      <a:pt x="460" y="35"/>
                      <a:pt x="468" y="35"/>
                    </a:cubicBezTo>
                    <a:cubicBezTo>
                      <a:pt x="470" y="35"/>
                      <a:pt x="473" y="35"/>
                      <a:pt x="476" y="35"/>
                    </a:cubicBezTo>
                    <a:cubicBezTo>
                      <a:pt x="478" y="35"/>
                      <a:pt x="480" y="38"/>
                      <a:pt x="479" y="41"/>
                    </a:cubicBezTo>
                    <a:cubicBezTo>
                      <a:pt x="478" y="44"/>
                      <a:pt x="476" y="42"/>
                      <a:pt x="475" y="42"/>
                    </a:cubicBezTo>
                    <a:cubicBezTo>
                      <a:pt x="472" y="41"/>
                      <a:pt x="469" y="41"/>
                      <a:pt x="466" y="41"/>
                    </a:cubicBezTo>
                    <a:cubicBezTo>
                      <a:pt x="466" y="41"/>
                      <a:pt x="466" y="41"/>
                      <a:pt x="466" y="42"/>
                    </a:cubicBezTo>
                    <a:cubicBezTo>
                      <a:pt x="467" y="43"/>
                      <a:pt x="468" y="43"/>
                      <a:pt x="469" y="44"/>
                    </a:cubicBezTo>
                    <a:cubicBezTo>
                      <a:pt x="474" y="45"/>
                      <a:pt x="476" y="50"/>
                      <a:pt x="473" y="55"/>
                    </a:cubicBezTo>
                    <a:cubicBezTo>
                      <a:pt x="471" y="59"/>
                      <a:pt x="469" y="63"/>
                      <a:pt x="467" y="67"/>
                    </a:cubicBezTo>
                    <a:cubicBezTo>
                      <a:pt x="467" y="67"/>
                      <a:pt x="467" y="68"/>
                      <a:pt x="466" y="68"/>
                    </a:cubicBezTo>
                    <a:cubicBezTo>
                      <a:pt x="460" y="70"/>
                      <a:pt x="454" y="73"/>
                      <a:pt x="447" y="73"/>
                    </a:cubicBezTo>
                    <a:cubicBezTo>
                      <a:pt x="435" y="74"/>
                      <a:pt x="423" y="73"/>
                      <a:pt x="410" y="72"/>
                    </a:cubicBezTo>
                    <a:cubicBezTo>
                      <a:pt x="408" y="72"/>
                      <a:pt x="406" y="72"/>
                      <a:pt x="403" y="72"/>
                    </a:cubicBezTo>
                    <a:cubicBezTo>
                      <a:pt x="406" y="71"/>
                      <a:pt x="410" y="71"/>
                      <a:pt x="413" y="71"/>
                    </a:cubicBezTo>
                    <a:cubicBezTo>
                      <a:pt x="418" y="71"/>
                      <a:pt x="422" y="69"/>
                      <a:pt x="424" y="64"/>
                    </a:cubicBezTo>
                    <a:cubicBezTo>
                      <a:pt x="425" y="61"/>
                      <a:pt x="428" y="59"/>
                      <a:pt x="429" y="57"/>
                    </a:cubicBezTo>
                    <a:cubicBezTo>
                      <a:pt x="430" y="55"/>
                      <a:pt x="432" y="54"/>
                      <a:pt x="433" y="52"/>
                    </a:cubicBezTo>
                    <a:cubicBezTo>
                      <a:pt x="432" y="52"/>
                      <a:pt x="432" y="52"/>
                      <a:pt x="432" y="51"/>
                    </a:cubicBezTo>
                    <a:cubicBezTo>
                      <a:pt x="428" y="52"/>
                      <a:pt x="425" y="53"/>
                      <a:pt x="421" y="53"/>
                    </a:cubicBezTo>
                    <a:cubicBezTo>
                      <a:pt x="413" y="54"/>
                      <a:pt x="408" y="58"/>
                      <a:pt x="405" y="64"/>
                    </a:cubicBezTo>
                    <a:cubicBezTo>
                      <a:pt x="404" y="65"/>
                      <a:pt x="403" y="67"/>
                      <a:pt x="402" y="68"/>
                    </a:cubicBezTo>
                    <a:cubicBezTo>
                      <a:pt x="401" y="69"/>
                      <a:pt x="400" y="70"/>
                      <a:pt x="398" y="70"/>
                    </a:cubicBezTo>
                    <a:cubicBezTo>
                      <a:pt x="391" y="72"/>
                      <a:pt x="383" y="71"/>
                      <a:pt x="376" y="69"/>
                    </a:cubicBezTo>
                    <a:cubicBezTo>
                      <a:pt x="374" y="69"/>
                      <a:pt x="371" y="66"/>
                      <a:pt x="370" y="65"/>
                    </a:cubicBezTo>
                    <a:cubicBezTo>
                      <a:pt x="369" y="60"/>
                      <a:pt x="367" y="60"/>
                      <a:pt x="363" y="60"/>
                    </a:cubicBezTo>
                    <a:cubicBezTo>
                      <a:pt x="362" y="60"/>
                      <a:pt x="360" y="60"/>
                      <a:pt x="358" y="60"/>
                    </a:cubicBezTo>
                    <a:cubicBezTo>
                      <a:pt x="355" y="61"/>
                      <a:pt x="352" y="61"/>
                      <a:pt x="352" y="65"/>
                    </a:cubicBezTo>
                    <a:cubicBezTo>
                      <a:pt x="352" y="66"/>
                      <a:pt x="350" y="67"/>
                      <a:pt x="349" y="67"/>
                    </a:cubicBezTo>
                    <a:cubicBezTo>
                      <a:pt x="346" y="69"/>
                      <a:pt x="344" y="72"/>
                      <a:pt x="342" y="76"/>
                    </a:cubicBezTo>
                    <a:cubicBezTo>
                      <a:pt x="346" y="75"/>
                      <a:pt x="349" y="74"/>
                      <a:pt x="352" y="74"/>
                    </a:cubicBezTo>
                    <a:close/>
                    <a:moveTo>
                      <a:pt x="447" y="196"/>
                    </a:moveTo>
                    <a:cubicBezTo>
                      <a:pt x="447" y="196"/>
                      <a:pt x="447" y="196"/>
                      <a:pt x="448" y="196"/>
                    </a:cubicBezTo>
                    <a:cubicBezTo>
                      <a:pt x="448" y="195"/>
                      <a:pt x="448" y="194"/>
                      <a:pt x="448" y="193"/>
                    </a:cubicBezTo>
                    <a:cubicBezTo>
                      <a:pt x="445" y="177"/>
                      <a:pt x="447" y="161"/>
                      <a:pt x="452" y="145"/>
                    </a:cubicBezTo>
                    <a:cubicBezTo>
                      <a:pt x="454" y="135"/>
                      <a:pt x="458" y="125"/>
                      <a:pt x="465" y="116"/>
                    </a:cubicBezTo>
                    <a:cubicBezTo>
                      <a:pt x="473" y="106"/>
                      <a:pt x="487" y="105"/>
                      <a:pt x="493" y="114"/>
                    </a:cubicBezTo>
                    <a:cubicBezTo>
                      <a:pt x="496" y="118"/>
                      <a:pt x="498" y="122"/>
                      <a:pt x="500" y="127"/>
                    </a:cubicBezTo>
                    <a:cubicBezTo>
                      <a:pt x="504" y="140"/>
                      <a:pt x="506" y="154"/>
                      <a:pt x="506" y="167"/>
                    </a:cubicBezTo>
                    <a:cubicBezTo>
                      <a:pt x="506" y="169"/>
                      <a:pt x="506" y="170"/>
                      <a:pt x="506" y="171"/>
                    </a:cubicBezTo>
                    <a:cubicBezTo>
                      <a:pt x="506" y="171"/>
                      <a:pt x="507" y="171"/>
                      <a:pt x="507" y="171"/>
                    </a:cubicBezTo>
                    <a:cubicBezTo>
                      <a:pt x="507" y="170"/>
                      <a:pt x="507" y="169"/>
                      <a:pt x="507" y="167"/>
                    </a:cubicBezTo>
                    <a:cubicBezTo>
                      <a:pt x="507" y="163"/>
                      <a:pt x="507" y="158"/>
                      <a:pt x="507" y="153"/>
                    </a:cubicBezTo>
                    <a:cubicBezTo>
                      <a:pt x="506" y="139"/>
                      <a:pt x="503" y="125"/>
                      <a:pt x="498" y="112"/>
                    </a:cubicBezTo>
                    <a:cubicBezTo>
                      <a:pt x="493" y="103"/>
                      <a:pt x="486" y="95"/>
                      <a:pt x="476" y="92"/>
                    </a:cubicBezTo>
                    <a:cubicBezTo>
                      <a:pt x="459" y="86"/>
                      <a:pt x="443" y="85"/>
                      <a:pt x="426" y="89"/>
                    </a:cubicBezTo>
                    <a:cubicBezTo>
                      <a:pt x="418" y="91"/>
                      <a:pt x="411" y="94"/>
                      <a:pt x="405" y="100"/>
                    </a:cubicBezTo>
                    <a:cubicBezTo>
                      <a:pt x="395" y="111"/>
                      <a:pt x="390" y="124"/>
                      <a:pt x="387" y="139"/>
                    </a:cubicBezTo>
                    <a:cubicBezTo>
                      <a:pt x="387" y="140"/>
                      <a:pt x="386" y="142"/>
                      <a:pt x="386" y="143"/>
                    </a:cubicBezTo>
                    <a:cubicBezTo>
                      <a:pt x="386" y="145"/>
                      <a:pt x="386" y="146"/>
                      <a:pt x="386" y="149"/>
                    </a:cubicBezTo>
                    <a:cubicBezTo>
                      <a:pt x="392" y="134"/>
                      <a:pt x="396" y="121"/>
                      <a:pt x="405" y="109"/>
                    </a:cubicBezTo>
                    <a:cubicBezTo>
                      <a:pt x="406" y="111"/>
                      <a:pt x="405" y="112"/>
                      <a:pt x="405" y="113"/>
                    </a:cubicBezTo>
                    <a:cubicBezTo>
                      <a:pt x="397" y="125"/>
                      <a:pt x="395" y="139"/>
                      <a:pt x="392" y="153"/>
                    </a:cubicBezTo>
                    <a:cubicBezTo>
                      <a:pt x="391" y="155"/>
                      <a:pt x="391" y="157"/>
                      <a:pt x="391" y="159"/>
                    </a:cubicBezTo>
                    <a:cubicBezTo>
                      <a:pt x="392" y="162"/>
                      <a:pt x="394" y="163"/>
                      <a:pt x="398" y="163"/>
                    </a:cubicBezTo>
                    <a:cubicBezTo>
                      <a:pt x="401" y="163"/>
                      <a:pt x="401" y="161"/>
                      <a:pt x="402" y="159"/>
                    </a:cubicBezTo>
                    <a:cubicBezTo>
                      <a:pt x="402" y="156"/>
                      <a:pt x="403" y="152"/>
                      <a:pt x="404" y="149"/>
                    </a:cubicBezTo>
                    <a:cubicBezTo>
                      <a:pt x="404" y="147"/>
                      <a:pt x="405" y="146"/>
                      <a:pt x="406" y="145"/>
                    </a:cubicBezTo>
                    <a:cubicBezTo>
                      <a:pt x="406" y="145"/>
                      <a:pt x="407" y="145"/>
                      <a:pt x="407" y="145"/>
                    </a:cubicBezTo>
                    <a:cubicBezTo>
                      <a:pt x="407" y="147"/>
                      <a:pt x="407" y="149"/>
                      <a:pt x="407" y="151"/>
                    </a:cubicBezTo>
                    <a:cubicBezTo>
                      <a:pt x="408" y="152"/>
                      <a:pt x="408" y="154"/>
                      <a:pt x="409" y="155"/>
                    </a:cubicBezTo>
                    <a:cubicBezTo>
                      <a:pt x="410" y="154"/>
                      <a:pt x="410" y="153"/>
                      <a:pt x="411" y="152"/>
                    </a:cubicBezTo>
                    <a:cubicBezTo>
                      <a:pt x="412" y="150"/>
                      <a:pt x="412" y="149"/>
                      <a:pt x="413" y="147"/>
                    </a:cubicBezTo>
                    <a:cubicBezTo>
                      <a:pt x="413" y="147"/>
                      <a:pt x="413" y="147"/>
                      <a:pt x="414" y="148"/>
                    </a:cubicBezTo>
                    <a:cubicBezTo>
                      <a:pt x="414" y="148"/>
                      <a:pt x="414" y="149"/>
                      <a:pt x="414" y="150"/>
                    </a:cubicBezTo>
                    <a:cubicBezTo>
                      <a:pt x="413" y="154"/>
                      <a:pt x="413" y="159"/>
                      <a:pt x="413" y="163"/>
                    </a:cubicBezTo>
                    <a:cubicBezTo>
                      <a:pt x="413" y="165"/>
                      <a:pt x="414" y="166"/>
                      <a:pt x="415" y="168"/>
                    </a:cubicBezTo>
                    <a:cubicBezTo>
                      <a:pt x="416" y="166"/>
                      <a:pt x="418" y="165"/>
                      <a:pt x="418" y="164"/>
                    </a:cubicBezTo>
                    <a:cubicBezTo>
                      <a:pt x="420" y="158"/>
                      <a:pt x="420" y="152"/>
                      <a:pt x="422" y="147"/>
                    </a:cubicBezTo>
                    <a:cubicBezTo>
                      <a:pt x="422" y="145"/>
                      <a:pt x="423" y="143"/>
                      <a:pt x="423" y="142"/>
                    </a:cubicBezTo>
                    <a:cubicBezTo>
                      <a:pt x="424" y="142"/>
                      <a:pt x="424" y="142"/>
                      <a:pt x="425" y="142"/>
                    </a:cubicBezTo>
                    <a:cubicBezTo>
                      <a:pt x="425" y="143"/>
                      <a:pt x="426" y="144"/>
                      <a:pt x="425" y="146"/>
                    </a:cubicBezTo>
                    <a:cubicBezTo>
                      <a:pt x="425" y="148"/>
                      <a:pt x="424" y="150"/>
                      <a:pt x="424" y="153"/>
                    </a:cubicBezTo>
                    <a:cubicBezTo>
                      <a:pt x="424" y="156"/>
                      <a:pt x="423" y="159"/>
                      <a:pt x="423" y="161"/>
                    </a:cubicBezTo>
                    <a:cubicBezTo>
                      <a:pt x="423" y="162"/>
                      <a:pt x="424" y="163"/>
                      <a:pt x="425" y="164"/>
                    </a:cubicBezTo>
                    <a:cubicBezTo>
                      <a:pt x="426" y="164"/>
                      <a:pt x="427" y="163"/>
                      <a:pt x="428" y="162"/>
                    </a:cubicBezTo>
                    <a:cubicBezTo>
                      <a:pt x="428" y="162"/>
                      <a:pt x="428" y="161"/>
                      <a:pt x="429" y="160"/>
                    </a:cubicBezTo>
                    <a:cubicBezTo>
                      <a:pt x="430" y="156"/>
                      <a:pt x="430" y="152"/>
                      <a:pt x="432" y="148"/>
                    </a:cubicBezTo>
                    <a:cubicBezTo>
                      <a:pt x="432" y="147"/>
                      <a:pt x="433" y="146"/>
                      <a:pt x="433" y="145"/>
                    </a:cubicBezTo>
                    <a:cubicBezTo>
                      <a:pt x="434" y="145"/>
                      <a:pt x="434" y="145"/>
                      <a:pt x="434" y="145"/>
                    </a:cubicBezTo>
                    <a:cubicBezTo>
                      <a:pt x="434" y="149"/>
                      <a:pt x="434" y="153"/>
                      <a:pt x="434" y="156"/>
                    </a:cubicBezTo>
                    <a:cubicBezTo>
                      <a:pt x="435" y="156"/>
                      <a:pt x="435" y="156"/>
                      <a:pt x="435" y="157"/>
                    </a:cubicBezTo>
                    <a:cubicBezTo>
                      <a:pt x="436" y="155"/>
                      <a:pt x="437" y="154"/>
                      <a:pt x="437" y="153"/>
                    </a:cubicBezTo>
                    <a:cubicBezTo>
                      <a:pt x="439" y="142"/>
                      <a:pt x="443" y="131"/>
                      <a:pt x="450" y="121"/>
                    </a:cubicBezTo>
                    <a:cubicBezTo>
                      <a:pt x="450" y="120"/>
                      <a:pt x="451" y="119"/>
                      <a:pt x="452" y="118"/>
                    </a:cubicBezTo>
                    <a:cubicBezTo>
                      <a:pt x="453" y="118"/>
                      <a:pt x="453" y="118"/>
                      <a:pt x="453" y="118"/>
                    </a:cubicBezTo>
                    <a:cubicBezTo>
                      <a:pt x="443" y="144"/>
                      <a:pt x="439" y="170"/>
                      <a:pt x="447" y="196"/>
                    </a:cubicBezTo>
                    <a:close/>
                    <a:moveTo>
                      <a:pt x="137" y="188"/>
                    </a:moveTo>
                    <a:cubicBezTo>
                      <a:pt x="139" y="182"/>
                      <a:pt x="141" y="176"/>
                      <a:pt x="142" y="170"/>
                    </a:cubicBezTo>
                    <a:cubicBezTo>
                      <a:pt x="143" y="168"/>
                      <a:pt x="142" y="167"/>
                      <a:pt x="140" y="167"/>
                    </a:cubicBezTo>
                    <a:cubicBezTo>
                      <a:pt x="127" y="165"/>
                      <a:pt x="113" y="163"/>
                      <a:pt x="100" y="162"/>
                    </a:cubicBezTo>
                    <a:cubicBezTo>
                      <a:pt x="98" y="161"/>
                      <a:pt x="97" y="162"/>
                      <a:pt x="95" y="164"/>
                    </a:cubicBezTo>
                    <a:cubicBezTo>
                      <a:pt x="93" y="169"/>
                      <a:pt x="88" y="172"/>
                      <a:pt x="83" y="175"/>
                    </a:cubicBezTo>
                    <a:cubicBezTo>
                      <a:pt x="82" y="176"/>
                      <a:pt x="80" y="178"/>
                      <a:pt x="78" y="179"/>
                    </a:cubicBezTo>
                    <a:cubicBezTo>
                      <a:pt x="80" y="179"/>
                      <a:pt x="82" y="179"/>
                      <a:pt x="83" y="179"/>
                    </a:cubicBezTo>
                    <a:cubicBezTo>
                      <a:pt x="83" y="179"/>
                      <a:pt x="83" y="180"/>
                      <a:pt x="83" y="180"/>
                    </a:cubicBezTo>
                    <a:cubicBezTo>
                      <a:pt x="78" y="182"/>
                      <a:pt x="72" y="184"/>
                      <a:pt x="67" y="186"/>
                    </a:cubicBezTo>
                    <a:cubicBezTo>
                      <a:pt x="74" y="178"/>
                      <a:pt x="85" y="174"/>
                      <a:pt x="91" y="166"/>
                    </a:cubicBezTo>
                    <a:cubicBezTo>
                      <a:pt x="91" y="165"/>
                      <a:pt x="90" y="165"/>
                      <a:pt x="90" y="165"/>
                    </a:cubicBezTo>
                    <a:cubicBezTo>
                      <a:pt x="82" y="166"/>
                      <a:pt x="75" y="167"/>
                      <a:pt x="67" y="168"/>
                    </a:cubicBezTo>
                    <a:cubicBezTo>
                      <a:pt x="67" y="168"/>
                      <a:pt x="67" y="168"/>
                      <a:pt x="67" y="167"/>
                    </a:cubicBezTo>
                    <a:cubicBezTo>
                      <a:pt x="76" y="165"/>
                      <a:pt x="84" y="162"/>
                      <a:pt x="93" y="159"/>
                    </a:cubicBezTo>
                    <a:cubicBezTo>
                      <a:pt x="93" y="159"/>
                      <a:pt x="93" y="159"/>
                      <a:pt x="93" y="158"/>
                    </a:cubicBezTo>
                    <a:cubicBezTo>
                      <a:pt x="77" y="160"/>
                      <a:pt x="63" y="166"/>
                      <a:pt x="48" y="170"/>
                    </a:cubicBezTo>
                    <a:cubicBezTo>
                      <a:pt x="47" y="170"/>
                      <a:pt x="47" y="170"/>
                      <a:pt x="47" y="169"/>
                    </a:cubicBezTo>
                    <a:cubicBezTo>
                      <a:pt x="61" y="165"/>
                      <a:pt x="75" y="161"/>
                      <a:pt x="88" y="157"/>
                    </a:cubicBezTo>
                    <a:cubicBezTo>
                      <a:pt x="87" y="156"/>
                      <a:pt x="87" y="156"/>
                      <a:pt x="86" y="156"/>
                    </a:cubicBezTo>
                    <a:cubicBezTo>
                      <a:pt x="68" y="161"/>
                      <a:pt x="50" y="167"/>
                      <a:pt x="33" y="173"/>
                    </a:cubicBezTo>
                    <a:cubicBezTo>
                      <a:pt x="28" y="174"/>
                      <a:pt x="23" y="177"/>
                      <a:pt x="18" y="180"/>
                    </a:cubicBezTo>
                    <a:cubicBezTo>
                      <a:pt x="15" y="182"/>
                      <a:pt x="14" y="185"/>
                      <a:pt x="15" y="189"/>
                    </a:cubicBezTo>
                    <a:cubicBezTo>
                      <a:pt x="15" y="191"/>
                      <a:pt x="16" y="195"/>
                      <a:pt x="16" y="197"/>
                    </a:cubicBezTo>
                    <a:cubicBezTo>
                      <a:pt x="16" y="199"/>
                      <a:pt x="16" y="200"/>
                      <a:pt x="16" y="202"/>
                    </a:cubicBezTo>
                    <a:cubicBezTo>
                      <a:pt x="17" y="202"/>
                      <a:pt x="17" y="201"/>
                      <a:pt x="17" y="201"/>
                    </a:cubicBezTo>
                    <a:cubicBezTo>
                      <a:pt x="17" y="197"/>
                      <a:pt x="18" y="192"/>
                      <a:pt x="17" y="188"/>
                    </a:cubicBezTo>
                    <a:cubicBezTo>
                      <a:pt x="17" y="184"/>
                      <a:pt x="20" y="181"/>
                      <a:pt x="24" y="181"/>
                    </a:cubicBezTo>
                    <a:cubicBezTo>
                      <a:pt x="19" y="185"/>
                      <a:pt x="19" y="186"/>
                      <a:pt x="20" y="191"/>
                    </a:cubicBezTo>
                    <a:cubicBezTo>
                      <a:pt x="27" y="192"/>
                      <a:pt x="33" y="192"/>
                      <a:pt x="39" y="193"/>
                    </a:cubicBezTo>
                    <a:cubicBezTo>
                      <a:pt x="40" y="186"/>
                      <a:pt x="40" y="186"/>
                      <a:pt x="34" y="185"/>
                    </a:cubicBezTo>
                    <a:cubicBezTo>
                      <a:pt x="32" y="184"/>
                      <a:pt x="31" y="184"/>
                      <a:pt x="30" y="184"/>
                    </a:cubicBezTo>
                    <a:cubicBezTo>
                      <a:pt x="29" y="184"/>
                      <a:pt x="28" y="183"/>
                      <a:pt x="27" y="183"/>
                    </a:cubicBezTo>
                    <a:cubicBezTo>
                      <a:pt x="31" y="182"/>
                      <a:pt x="34" y="182"/>
                      <a:pt x="38" y="182"/>
                    </a:cubicBezTo>
                    <a:cubicBezTo>
                      <a:pt x="40" y="182"/>
                      <a:pt x="41" y="183"/>
                      <a:pt x="41" y="185"/>
                    </a:cubicBezTo>
                    <a:cubicBezTo>
                      <a:pt x="41" y="189"/>
                      <a:pt x="41" y="193"/>
                      <a:pt x="42" y="197"/>
                    </a:cubicBezTo>
                    <a:cubicBezTo>
                      <a:pt x="42" y="198"/>
                      <a:pt x="43" y="199"/>
                      <a:pt x="44" y="200"/>
                    </a:cubicBezTo>
                    <a:cubicBezTo>
                      <a:pt x="45" y="199"/>
                      <a:pt x="46" y="199"/>
                      <a:pt x="47" y="198"/>
                    </a:cubicBezTo>
                    <a:cubicBezTo>
                      <a:pt x="48" y="196"/>
                      <a:pt x="49" y="195"/>
                      <a:pt x="49" y="193"/>
                    </a:cubicBezTo>
                    <a:cubicBezTo>
                      <a:pt x="50" y="191"/>
                      <a:pt x="51" y="190"/>
                      <a:pt x="53" y="190"/>
                    </a:cubicBezTo>
                    <a:cubicBezTo>
                      <a:pt x="59" y="190"/>
                      <a:pt x="65" y="189"/>
                      <a:pt x="71" y="190"/>
                    </a:cubicBezTo>
                    <a:cubicBezTo>
                      <a:pt x="81" y="192"/>
                      <a:pt x="91" y="194"/>
                      <a:pt x="100" y="199"/>
                    </a:cubicBezTo>
                    <a:cubicBezTo>
                      <a:pt x="102" y="200"/>
                      <a:pt x="105" y="200"/>
                      <a:pt x="107" y="197"/>
                    </a:cubicBezTo>
                    <a:cubicBezTo>
                      <a:pt x="104" y="193"/>
                      <a:pt x="101" y="190"/>
                      <a:pt x="96" y="189"/>
                    </a:cubicBezTo>
                    <a:cubicBezTo>
                      <a:pt x="89" y="186"/>
                      <a:pt x="82" y="187"/>
                      <a:pt x="75" y="187"/>
                    </a:cubicBezTo>
                    <a:cubicBezTo>
                      <a:pt x="73" y="187"/>
                      <a:pt x="72" y="187"/>
                      <a:pt x="71" y="187"/>
                    </a:cubicBezTo>
                    <a:cubicBezTo>
                      <a:pt x="73" y="186"/>
                      <a:pt x="76" y="184"/>
                      <a:pt x="79" y="184"/>
                    </a:cubicBezTo>
                    <a:cubicBezTo>
                      <a:pt x="91" y="181"/>
                      <a:pt x="103" y="184"/>
                      <a:pt x="108" y="196"/>
                    </a:cubicBezTo>
                    <a:cubicBezTo>
                      <a:pt x="108" y="197"/>
                      <a:pt x="109" y="198"/>
                      <a:pt x="110" y="198"/>
                    </a:cubicBezTo>
                    <a:cubicBezTo>
                      <a:pt x="113" y="198"/>
                      <a:pt x="116" y="198"/>
                      <a:pt x="120" y="199"/>
                    </a:cubicBezTo>
                    <a:cubicBezTo>
                      <a:pt x="119" y="197"/>
                      <a:pt x="119" y="197"/>
                      <a:pt x="119" y="196"/>
                    </a:cubicBezTo>
                    <a:cubicBezTo>
                      <a:pt x="116" y="194"/>
                      <a:pt x="117" y="192"/>
                      <a:pt x="120" y="190"/>
                    </a:cubicBezTo>
                    <a:cubicBezTo>
                      <a:pt x="123" y="188"/>
                      <a:pt x="125" y="187"/>
                      <a:pt x="128" y="185"/>
                    </a:cubicBezTo>
                    <a:cubicBezTo>
                      <a:pt x="128" y="187"/>
                      <a:pt x="131" y="188"/>
                      <a:pt x="137" y="188"/>
                    </a:cubicBezTo>
                    <a:close/>
                    <a:moveTo>
                      <a:pt x="158" y="107"/>
                    </a:moveTo>
                    <a:cubicBezTo>
                      <a:pt x="158" y="108"/>
                      <a:pt x="159" y="108"/>
                      <a:pt x="159" y="108"/>
                    </a:cubicBezTo>
                    <a:cubicBezTo>
                      <a:pt x="158" y="111"/>
                      <a:pt x="156" y="113"/>
                      <a:pt x="155" y="116"/>
                    </a:cubicBezTo>
                    <a:cubicBezTo>
                      <a:pt x="155" y="117"/>
                      <a:pt x="155" y="119"/>
                      <a:pt x="156" y="120"/>
                    </a:cubicBezTo>
                    <a:cubicBezTo>
                      <a:pt x="161" y="123"/>
                      <a:pt x="167" y="121"/>
                      <a:pt x="169" y="116"/>
                    </a:cubicBezTo>
                    <a:cubicBezTo>
                      <a:pt x="177" y="99"/>
                      <a:pt x="190" y="88"/>
                      <a:pt x="209" y="86"/>
                    </a:cubicBezTo>
                    <a:cubicBezTo>
                      <a:pt x="217" y="84"/>
                      <a:pt x="225" y="85"/>
                      <a:pt x="233" y="89"/>
                    </a:cubicBezTo>
                    <a:cubicBezTo>
                      <a:pt x="227" y="88"/>
                      <a:pt x="221" y="87"/>
                      <a:pt x="215" y="88"/>
                    </a:cubicBezTo>
                    <a:cubicBezTo>
                      <a:pt x="209" y="88"/>
                      <a:pt x="204" y="90"/>
                      <a:pt x="198" y="91"/>
                    </a:cubicBezTo>
                    <a:cubicBezTo>
                      <a:pt x="193" y="93"/>
                      <a:pt x="188" y="96"/>
                      <a:pt x="185" y="102"/>
                    </a:cubicBezTo>
                    <a:cubicBezTo>
                      <a:pt x="189" y="99"/>
                      <a:pt x="193" y="97"/>
                      <a:pt x="197" y="94"/>
                    </a:cubicBezTo>
                    <a:cubicBezTo>
                      <a:pt x="201" y="92"/>
                      <a:pt x="206" y="91"/>
                      <a:pt x="211" y="91"/>
                    </a:cubicBezTo>
                    <a:cubicBezTo>
                      <a:pt x="206" y="94"/>
                      <a:pt x="201" y="94"/>
                      <a:pt x="197" y="99"/>
                    </a:cubicBezTo>
                    <a:cubicBezTo>
                      <a:pt x="199" y="99"/>
                      <a:pt x="200" y="98"/>
                      <a:pt x="202" y="97"/>
                    </a:cubicBezTo>
                    <a:cubicBezTo>
                      <a:pt x="211" y="94"/>
                      <a:pt x="221" y="92"/>
                      <a:pt x="231" y="93"/>
                    </a:cubicBezTo>
                    <a:cubicBezTo>
                      <a:pt x="234" y="94"/>
                      <a:pt x="239" y="95"/>
                      <a:pt x="241" y="98"/>
                    </a:cubicBezTo>
                    <a:cubicBezTo>
                      <a:pt x="243" y="101"/>
                      <a:pt x="245" y="100"/>
                      <a:pt x="248" y="99"/>
                    </a:cubicBezTo>
                    <a:cubicBezTo>
                      <a:pt x="247" y="98"/>
                      <a:pt x="246" y="97"/>
                      <a:pt x="245" y="96"/>
                    </a:cubicBezTo>
                    <a:cubicBezTo>
                      <a:pt x="240" y="90"/>
                      <a:pt x="234" y="87"/>
                      <a:pt x="227" y="84"/>
                    </a:cubicBezTo>
                    <a:cubicBezTo>
                      <a:pt x="214" y="80"/>
                      <a:pt x="200" y="79"/>
                      <a:pt x="186" y="79"/>
                    </a:cubicBezTo>
                    <a:cubicBezTo>
                      <a:pt x="158" y="80"/>
                      <a:pt x="139" y="101"/>
                      <a:pt x="133" y="122"/>
                    </a:cubicBezTo>
                    <a:cubicBezTo>
                      <a:pt x="133" y="123"/>
                      <a:pt x="133" y="125"/>
                      <a:pt x="132" y="127"/>
                    </a:cubicBezTo>
                    <a:cubicBezTo>
                      <a:pt x="133" y="128"/>
                      <a:pt x="133" y="128"/>
                      <a:pt x="134" y="128"/>
                    </a:cubicBezTo>
                    <a:cubicBezTo>
                      <a:pt x="139" y="121"/>
                      <a:pt x="139" y="112"/>
                      <a:pt x="147" y="106"/>
                    </a:cubicBezTo>
                    <a:cubicBezTo>
                      <a:pt x="143" y="115"/>
                      <a:pt x="138" y="123"/>
                      <a:pt x="139" y="133"/>
                    </a:cubicBezTo>
                    <a:cubicBezTo>
                      <a:pt x="140" y="131"/>
                      <a:pt x="141" y="130"/>
                      <a:pt x="142" y="128"/>
                    </a:cubicBezTo>
                    <a:cubicBezTo>
                      <a:pt x="146" y="116"/>
                      <a:pt x="151" y="105"/>
                      <a:pt x="161" y="96"/>
                    </a:cubicBezTo>
                    <a:cubicBezTo>
                      <a:pt x="163" y="94"/>
                      <a:pt x="165" y="93"/>
                      <a:pt x="167" y="92"/>
                    </a:cubicBezTo>
                    <a:cubicBezTo>
                      <a:pt x="168" y="92"/>
                      <a:pt x="167" y="93"/>
                      <a:pt x="167" y="93"/>
                    </a:cubicBezTo>
                    <a:cubicBezTo>
                      <a:pt x="156" y="101"/>
                      <a:pt x="150" y="113"/>
                      <a:pt x="145" y="126"/>
                    </a:cubicBezTo>
                    <a:cubicBezTo>
                      <a:pt x="145" y="127"/>
                      <a:pt x="145" y="128"/>
                      <a:pt x="145" y="129"/>
                    </a:cubicBezTo>
                    <a:cubicBezTo>
                      <a:pt x="146" y="129"/>
                      <a:pt x="146" y="129"/>
                      <a:pt x="146" y="129"/>
                    </a:cubicBezTo>
                    <a:cubicBezTo>
                      <a:pt x="150" y="122"/>
                      <a:pt x="154" y="115"/>
                      <a:pt x="158" y="107"/>
                    </a:cubicBezTo>
                    <a:close/>
                    <a:moveTo>
                      <a:pt x="647" y="72"/>
                    </a:moveTo>
                    <a:cubicBezTo>
                      <a:pt x="648" y="72"/>
                      <a:pt x="649" y="72"/>
                      <a:pt x="649" y="72"/>
                    </a:cubicBezTo>
                    <a:cubicBezTo>
                      <a:pt x="649" y="73"/>
                      <a:pt x="649" y="75"/>
                      <a:pt x="649" y="76"/>
                    </a:cubicBezTo>
                    <a:cubicBezTo>
                      <a:pt x="648" y="81"/>
                      <a:pt x="647" y="86"/>
                      <a:pt x="647" y="91"/>
                    </a:cubicBezTo>
                    <a:cubicBezTo>
                      <a:pt x="647" y="93"/>
                      <a:pt x="647" y="95"/>
                      <a:pt x="650" y="96"/>
                    </a:cubicBezTo>
                    <a:cubicBezTo>
                      <a:pt x="651" y="94"/>
                      <a:pt x="652" y="92"/>
                      <a:pt x="652" y="90"/>
                    </a:cubicBezTo>
                    <a:cubicBezTo>
                      <a:pt x="654" y="94"/>
                      <a:pt x="654" y="98"/>
                      <a:pt x="654" y="103"/>
                    </a:cubicBezTo>
                    <a:cubicBezTo>
                      <a:pt x="654" y="104"/>
                      <a:pt x="656" y="106"/>
                      <a:pt x="657" y="107"/>
                    </a:cubicBezTo>
                    <a:cubicBezTo>
                      <a:pt x="658" y="106"/>
                      <a:pt x="659" y="104"/>
                      <a:pt x="660" y="103"/>
                    </a:cubicBezTo>
                    <a:cubicBezTo>
                      <a:pt x="660" y="102"/>
                      <a:pt x="660" y="102"/>
                      <a:pt x="660" y="101"/>
                    </a:cubicBezTo>
                    <a:cubicBezTo>
                      <a:pt x="660" y="95"/>
                      <a:pt x="661" y="89"/>
                      <a:pt x="662" y="84"/>
                    </a:cubicBezTo>
                    <a:cubicBezTo>
                      <a:pt x="663" y="75"/>
                      <a:pt x="664" y="67"/>
                      <a:pt x="673" y="62"/>
                    </a:cubicBezTo>
                    <a:cubicBezTo>
                      <a:pt x="673" y="62"/>
                      <a:pt x="672" y="62"/>
                      <a:pt x="672" y="61"/>
                    </a:cubicBezTo>
                    <a:cubicBezTo>
                      <a:pt x="671" y="61"/>
                      <a:pt x="670" y="61"/>
                      <a:pt x="669" y="60"/>
                    </a:cubicBezTo>
                    <a:cubicBezTo>
                      <a:pt x="659" y="57"/>
                      <a:pt x="648" y="56"/>
                      <a:pt x="637" y="56"/>
                    </a:cubicBezTo>
                    <a:cubicBezTo>
                      <a:pt x="632" y="56"/>
                      <a:pt x="629" y="59"/>
                      <a:pt x="626" y="63"/>
                    </a:cubicBezTo>
                    <a:cubicBezTo>
                      <a:pt x="621" y="72"/>
                      <a:pt x="619" y="83"/>
                      <a:pt x="619" y="94"/>
                    </a:cubicBezTo>
                    <a:cubicBezTo>
                      <a:pt x="619" y="95"/>
                      <a:pt x="620" y="96"/>
                      <a:pt x="620" y="97"/>
                    </a:cubicBezTo>
                    <a:cubicBezTo>
                      <a:pt x="620" y="97"/>
                      <a:pt x="621" y="97"/>
                      <a:pt x="621" y="97"/>
                    </a:cubicBezTo>
                    <a:cubicBezTo>
                      <a:pt x="624" y="90"/>
                      <a:pt x="622" y="83"/>
                      <a:pt x="627" y="76"/>
                    </a:cubicBezTo>
                    <a:cubicBezTo>
                      <a:pt x="627" y="80"/>
                      <a:pt x="624" y="84"/>
                      <a:pt x="627" y="89"/>
                    </a:cubicBezTo>
                    <a:cubicBezTo>
                      <a:pt x="628" y="86"/>
                      <a:pt x="629" y="85"/>
                      <a:pt x="631" y="82"/>
                    </a:cubicBezTo>
                    <a:cubicBezTo>
                      <a:pt x="631" y="86"/>
                      <a:pt x="631" y="89"/>
                      <a:pt x="632" y="91"/>
                    </a:cubicBezTo>
                    <a:cubicBezTo>
                      <a:pt x="632" y="91"/>
                      <a:pt x="632" y="91"/>
                      <a:pt x="633" y="91"/>
                    </a:cubicBezTo>
                    <a:cubicBezTo>
                      <a:pt x="634" y="90"/>
                      <a:pt x="635" y="89"/>
                      <a:pt x="636" y="87"/>
                    </a:cubicBezTo>
                    <a:cubicBezTo>
                      <a:pt x="636" y="88"/>
                      <a:pt x="636" y="88"/>
                      <a:pt x="636" y="88"/>
                    </a:cubicBezTo>
                    <a:cubicBezTo>
                      <a:pt x="638" y="89"/>
                      <a:pt x="640" y="90"/>
                      <a:pt x="642" y="90"/>
                    </a:cubicBezTo>
                    <a:cubicBezTo>
                      <a:pt x="643" y="90"/>
                      <a:pt x="643" y="87"/>
                      <a:pt x="644" y="86"/>
                    </a:cubicBezTo>
                    <a:cubicBezTo>
                      <a:pt x="645" y="81"/>
                      <a:pt x="646" y="77"/>
                      <a:pt x="647" y="72"/>
                    </a:cubicBezTo>
                    <a:close/>
                    <a:moveTo>
                      <a:pt x="104" y="205"/>
                    </a:moveTo>
                    <a:cubicBezTo>
                      <a:pt x="104" y="205"/>
                      <a:pt x="104" y="205"/>
                      <a:pt x="103" y="205"/>
                    </a:cubicBezTo>
                    <a:cubicBezTo>
                      <a:pt x="103" y="207"/>
                      <a:pt x="104" y="210"/>
                      <a:pt x="104" y="213"/>
                    </a:cubicBezTo>
                    <a:cubicBezTo>
                      <a:pt x="104" y="213"/>
                      <a:pt x="103" y="215"/>
                      <a:pt x="103" y="215"/>
                    </a:cubicBezTo>
                    <a:cubicBezTo>
                      <a:pt x="98" y="217"/>
                      <a:pt x="93" y="219"/>
                      <a:pt x="88" y="221"/>
                    </a:cubicBezTo>
                    <a:cubicBezTo>
                      <a:pt x="88" y="219"/>
                      <a:pt x="87" y="218"/>
                      <a:pt x="87" y="217"/>
                    </a:cubicBezTo>
                    <a:cubicBezTo>
                      <a:pt x="87" y="214"/>
                      <a:pt x="86" y="214"/>
                      <a:pt x="83" y="214"/>
                    </a:cubicBezTo>
                    <a:cubicBezTo>
                      <a:pt x="73" y="215"/>
                      <a:pt x="63" y="216"/>
                      <a:pt x="53" y="217"/>
                    </a:cubicBezTo>
                    <a:cubicBezTo>
                      <a:pt x="52" y="217"/>
                      <a:pt x="51" y="217"/>
                      <a:pt x="49" y="217"/>
                    </a:cubicBezTo>
                    <a:cubicBezTo>
                      <a:pt x="51" y="219"/>
                      <a:pt x="52" y="220"/>
                      <a:pt x="53" y="221"/>
                    </a:cubicBezTo>
                    <a:cubicBezTo>
                      <a:pt x="61" y="225"/>
                      <a:pt x="70" y="228"/>
                      <a:pt x="79" y="228"/>
                    </a:cubicBezTo>
                    <a:cubicBezTo>
                      <a:pt x="97" y="230"/>
                      <a:pt x="116" y="231"/>
                      <a:pt x="134" y="235"/>
                    </a:cubicBezTo>
                    <a:cubicBezTo>
                      <a:pt x="137" y="235"/>
                      <a:pt x="139" y="236"/>
                      <a:pt x="142" y="236"/>
                    </a:cubicBezTo>
                    <a:cubicBezTo>
                      <a:pt x="140" y="234"/>
                      <a:pt x="138" y="233"/>
                      <a:pt x="136" y="232"/>
                    </a:cubicBezTo>
                    <a:cubicBezTo>
                      <a:pt x="134" y="231"/>
                      <a:pt x="132" y="226"/>
                      <a:pt x="134" y="225"/>
                    </a:cubicBezTo>
                    <a:cubicBezTo>
                      <a:pt x="136" y="222"/>
                      <a:pt x="137" y="225"/>
                      <a:pt x="139" y="226"/>
                    </a:cubicBezTo>
                    <a:cubicBezTo>
                      <a:pt x="139" y="226"/>
                      <a:pt x="139" y="226"/>
                      <a:pt x="139" y="226"/>
                    </a:cubicBezTo>
                    <a:cubicBezTo>
                      <a:pt x="142" y="207"/>
                      <a:pt x="145" y="188"/>
                      <a:pt x="148" y="170"/>
                    </a:cubicBezTo>
                    <a:cubicBezTo>
                      <a:pt x="147" y="170"/>
                      <a:pt x="146" y="170"/>
                      <a:pt x="144" y="170"/>
                    </a:cubicBezTo>
                    <a:cubicBezTo>
                      <a:pt x="141" y="185"/>
                      <a:pt x="138" y="200"/>
                      <a:pt x="134" y="214"/>
                    </a:cubicBezTo>
                    <a:cubicBezTo>
                      <a:pt x="126" y="212"/>
                      <a:pt x="116" y="212"/>
                      <a:pt x="107" y="213"/>
                    </a:cubicBezTo>
                    <a:cubicBezTo>
                      <a:pt x="106" y="210"/>
                      <a:pt x="105" y="208"/>
                      <a:pt x="104" y="205"/>
                    </a:cubicBezTo>
                    <a:close/>
                    <a:moveTo>
                      <a:pt x="601" y="7"/>
                    </a:moveTo>
                    <a:cubicBezTo>
                      <a:pt x="600" y="7"/>
                      <a:pt x="598" y="7"/>
                      <a:pt x="597" y="7"/>
                    </a:cubicBezTo>
                    <a:cubicBezTo>
                      <a:pt x="578" y="7"/>
                      <a:pt x="559" y="8"/>
                      <a:pt x="539" y="9"/>
                    </a:cubicBezTo>
                    <a:cubicBezTo>
                      <a:pt x="531" y="9"/>
                      <a:pt x="531" y="9"/>
                      <a:pt x="529" y="16"/>
                    </a:cubicBezTo>
                    <a:cubicBezTo>
                      <a:pt x="527" y="24"/>
                      <a:pt x="531" y="29"/>
                      <a:pt x="538" y="29"/>
                    </a:cubicBezTo>
                    <a:cubicBezTo>
                      <a:pt x="556" y="28"/>
                      <a:pt x="573" y="27"/>
                      <a:pt x="590" y="26"/>
                    </a:cubicBezTo>
                    <a:cubicBezTo>
                      <a:pt x="594" y="26"/>
                      <a:pt x="597" y="26"/>
                      <a:pt x="601" y="26"/>
                    </a:cubicBezTo>
                    <a:cubicBezTo>
                      <a:pt x="601" y="20"/>
                      <a:pt x="601" y="13"/>
                      <a:pt x="601" y="7"/>
                    </a:cubicBezTo>
                    <a:close/>
                    <a:moveTo>
                      <a:pt x="567" y="142"/>
                    </a:moveTo>
                    <a:cubicBezTo>
                      <a:pt x="567" y="142"/>
                      <a:pt x="567" y="142"/>
                      <a:pt x="567" y="143"/>
                    </a:cubicBezTo>
                    <a:cubicBezTo>
                      <a:pt x="564" y="144"/>
                      <a:pt x="560" y="146"/>
                      <a:pt x="557" y="147"/>
                    </a:cubicBezTo>
                    <a:cubicBezTo>
                      <a:pt x="557" y="147"/>
                      <a:pt x="557" y="148"/>
                      <a:pt x="557" y="148"/>
                    </a:cubicBezTo>
                    <a:cubicBezTo>
                      <a:pt x="560" y="148"/>
                      <a:pt x="562" y="148"/>
                      <a:pt x="565" y="148"/>
                    </a:cubicBezTo>
                    <a:cubicBezTo>
                      <a:pt x="561" y="155"/>
                      <a:pt x="561" y="155"/>
                      <a:pt x="555" y="158"/>
                    </a:cubicBezTo>
                    <a:cubicBezTo>
                      <a:pt x="554" y="158"/>
                      <a:pt x="554" y="158"/>
                      <a:pt x="553" y="159"/>
                    </a:cubicBezTo>
                    <a:cubicBezTo>
                      <a:pt x="552" y="160"/>
                      <a:pt x="551" y="160"/>
                      <a:pt x="550" y="161"/>
                    </a:cubicBezTo>
                    <a:cubicBezTo>
                      <a:pt x="549" y="165"/>
                      <a:pt x="546" y="166"/>
                      <a:pt x="543" y="165"/>
                    </a:cubicBezTo>
                    <a:cubicBezTo>
                      <a:pt x="541" y="165"/>
                      <a:pt x="539" y="165"/>
                      <a:pt x="537" y="165"/>
                    </a:cubicBezTo>
                    <a:cubicBezTo>
                      <a:pt x="531" y="165"/>
                      <a:pt x="528" y="163"/>
                      <a:pt x="526" y="157"/>
                    </a:cubicBezTo>
                    <a:cubicBezTo>
                      <a:pt x="525" y="153"/>
                      <a:pt x="522" y="150"/>
                      <a:pt x="517" y="149"/>
                    </a:cubicBezTo>
                    <a:cubicBezTo>
                      <a:pt x="514" y="149"/>
                      <a:pt x="512" y="149"/>
                      <a:pt x="509" y="148"/>
                    </a:cubicBezTo>
                    <a:cubicBezTo>
                      <a:pt x="510" y="155"/>
                      <a:pt x="510" y="162"/>
                      <a:pt x="511" y="169"/>
                    </a:cubicBezTo>
                    <a:cubicBezTo>
                      <a:pt x="517" y="168"/>
                      <a:pt x="523" y="172"/>
                      <a:pt x="526" y="163"/>
                    </a:cubicBezTo>
                    <a:cubicBezTo>
                      <a:pt x="528" y="165"/>
                      <a:pt x="529" y="167"/>
                      <a:pt x="530" y="168"/>
                    </a:cubicBezTo>
                    <a:cubicBezTo>
                      <a:pt x="534" y="172"/>
                      <a:pt x="543" y="174"/>
                      <a:pt x="547" y="170"/>
                    </a:cubicBezTo>
                    <a:cubicBezTo>
                      <a:pt x="554" y="164"/>
                      <a:pt x="562" y="160"/>
                      <a:pt x="571" y="157"/>
                    </a:cubicBezTo>
                    <a:cubicBezTo>
                      <a:pt x="586" y="150"/>
                      <a:pt x="602" y="145"/>
                      <a:pt x="617" y="139"/>
                    </a:cubicBezTo>
                    <a:cubicBezTo>
                      <a:pt x="618" y="138"/>
                      <a:pt x="619" y="138"/>
                      <a:pt x="621" y="137"/>
                    </a:cubicBezTo>
                    <a:cubicBezTo>
                      <a:pt x="620" y="137"/>
                      <a:pt x="620" y="136"/>
                      <a:pt x="620" y="136"/>
                    </a:cubicBezTo>
                    <a:cubicBezTo>
                      <a:pt x="606" y="141"/>
                      <a:pt x="591" y="145"/>
                      <a:pt x="577" y="149"/>
                    </a:cubicBezTo>
                    <a:cubicBezTo>
                      <a:pt x="577" y="149"/>
                      <a:pt x="577" y="149"/>
                      <a:pt x="577" y="149"/>
                    </a:cubicBezTo>
                    <a:cubicBezTo>
                      <a:pt x="579" y="148"/>
                      <a:pt x="581" y="147"/>
                      <a:pt x="582" y="146"/>
                    </a:cubicBezTo>
                    <a:cubicBezTo>
                      <a:pt x="588" y="143"/>
                      <a:pt x="593" y="140"/>
                      <a:pt x="598" y="136"/>
                    </a:cubicBezTo>
                    <a:cubicBezTo>
                      <a:pt x="601" y="134"/>
                      <a:pt x="603" y="130"/>
                      <a:pt x="602" y="126"/>
                    </a:cubicBezTo>
                    <a:cubicBezTo>
                      <a:pt x="599" y="128"/>
                      <a:pt x="597" y="129"/>
                      <a:pt x="594" y="131"/>
                    </a:cubicBezTo>
                    <a:cubicBezTo>
                      <a:pt x="596" y="127"/>
                      <a:pt x="600" y="126"/>
                      <a:pt x="601" y="122"/>
                    </a:cubicBezTo>
                    <a:cubicBezTo>
                      <a:pt x="594" y="126"/>
                      <a:pt x="586" y="131"/>
                      <a:pt x="579" y="134"/>
                    </a:cubicBezTo>
                    <a:cubicBezTo>
                      <a:pt x="571" y="138"/>
                      <a:pt x="563" y="140"/>
                      <a:pt x="555" y="143"/>
                    </a:cubicBezTo>
                    <a:cubicBezTo>
                      <a:pt x="555" y="144"/>
                      <a:pt x="555" y="144"/>
                      <a:pt x="555" y="145"/>
                    </a:cubicBezTo>
                    <a:cubicBezTo>
                      <a:pt x="559" y="144"/>
                      <a:pt x="563" y="143"/>
                      <a:pt x="567" y="142"/>
                    </a:cubicBezTo>
                    <a:close/>
                    <a:moveTo>
                      <a:pt x="621" y="19"/>
                    </a:moveTo>
                    <a:cubicBezTo>
                      <a:pt x="620" y="17"/>
                      <a:pt x="620" y="14"/>
                      <a:pt x="620" y="12"/>
                    </a:cubicBezTo>
                    <a:cubicBezTo>
                      <a:pt x="619" y="7"/>
                      <a:pt x="619" y="7"/>
                      <a:pt x="614" y="7"/>
                    </a:cubicBezTo>
                    <a:cubicBezTo>
                      <a:pt x="612" y="7"/>
                      <a:pt x="610" y="7"/>
                      <a:pt x="608" y="7"/>
                    </a:cubicBezTo>
                    <a:cubicBezTo>
                      <a:pt x="605" y="6"/>
                      <a:pt x="604" y="8"/>
                      <a:pt x="604" y="11"/>
                    </a:cubicBezTo>
                    <a:cubicBezTo>
                      <a:pt x="605" y="16"/>
                      <a:pt x="605" y="21"/>
                      <a:pt x="605" y="27"/>
                    </a:cubicBezTo>
                    <a:cubicBezTo>
                      <a:pt x="605" y="34"/>
                      <a:pt x="606" y="40"/>
                      <a:pt x="608" y="47"/>
                    </a:cubicBezTo>
                    <a:cubicBezTo>
                      <a:pt x="612" y="56"/>
                      <a:pt x="613" y="64"/>
                      <a:pt x="611" y="73"/>
                    </a:cubicBezTo>
                    <a:cubicBezTo>
                      <a:pt x="610" y="76"/>
                      <a:pt x="609" y="77"/>
                      <a:pt x="607" y="77"/>
                    </a:cubicBezTo>
                    <a:cubicBezTo>
                      <a:pt x="602" y="77"/>
                      <a:pt x="596" y="77"/>
                      <a:pt x="591" y="77"/>
                    </a:cubicBezTo>
                    <a:cubicBezTo>
                      <a:pt x="589" y="77"/>
                      <a:pt x="588" y="78"/>
                      <a:pt x="586" y="78"/>
                    </a:cubicBezTo>
                    <a:cubicBezTo>
                      <a:pt x="586" y="78"/>
                      <a:pt x="586" y="79"/>
                      <a:pt x="586" y="79"/>
                    </a:cubicBezTo>
                    <a:cubicBezTo>
                      <a:pt x="592" y="80"/>
                      <a:pt x="597" y="80"/>
                      <a:pt x="603" y="81"/>
                    </a:cubicBezTo>
                    <a:cubicBezTo>
                      <a:pt x="603" y="81"/>
                      <a:pt x="603" y="81"/>
                      <a:pt x="603" y="81"/>
                    </a:cubicBezTo>
                    <a:cubicBezTo>
                      <a:pt x="599" y="82"/>
                      <a:pt x="594" y="83"/>
                      <a:pt x="590" y="83"/>
                    </a:cubicBezTo>
                    <a:cubicBezTo>
                      <a:pt x="590" y="84"/>
                      <a:pt x="590" y="84"/>
                      <a:pt x="590" y="85"/>
                    </a:cubicBezTo>
                    <a:cubicBezTo>
                      <a:pt x="592" y="85"/>
                      <a:pt x="594" y="86"/>
                      <a:pt x="596" y="85"/>
                    </a:cubicBezTo>
                    <a:cubicBezTo>
                      <a:pt x="601" y="85"/>
                      <a:pt x="605" y="84"/>
                      <a:pt x="609" y="83"/>
                    </a:cubicBezTo>
                    <a:cubicBezTo>
                      <a:pt x="611" y="82"/>
                      <a:pt x="614" y="81"/>
                      <a:pt x="617" y="80"/>
                    </a:cubicBezTo>
                    <a:cubicBezTo>
                      <a:pt x="614" y="77"/>
                      <a:pt x="614" y="74"/>
                      <a:pt x="616" y="71"/>
                    </a:cubicBezTo>
                    <a:cubicBezTo>
                      <a:pt x="618" y="67"/>
                      <a:pt x="620" y="63"/>
                      <a:pt x="622" y="59"/>
                    </a:cubicBezTo>
                    <a:cubicBezTo>
                      <a:pt x="623" y="56"/>
                      <a:pt x="625" y="53"/>
                      <a:pt x="625" y="49"/>
                    </a:cubicBezTo>
                    <a:cubicBezTo>
                      <a:pt x="625" y="40"/>
                      <a:pt x="625" y="30"/>
                      <a:pt x="625" y="20"/>
                    </a:cubicBezTo>
                    <a:cubicBezTo>
                      <a:pt x="625" y="20"/>
                      <a:pt x="625" y="20"/>
                      <a:pt x="624" y="19"/>
                    </a:cubicBezTo>
                    <a:cubicBezTo>
                      <a:pt x="623" y="19"/>
                      <a:pt x="622" y="19"/>
                      <a:pt x="621" y="19"/>
                    </a:cubicBezTo>
                    <a:close/>
                    <a:moveTo>
                      <a:pt x="435" y="53"/>
                    </a:moveTo>
                    <a:cubicBezTo>
                      <a:pt x="442" y="54"/>
                      <a:pt x="448" y="54"/>
                      <a:pt x="455" y="55"/>
                    </a:cubicBezTo>
                    <a:cubicBezTo>
                      <a:pt x="456" y="55"/>
                      <a:pt x="458" y="57"/>
                      <a:pt x="458" y="58"/>
                    </a:cubicBezTo>
                    <a:cubicBezTo>
                      <a:pt x="460" y="63"/>
                      <a:pt x="454" y="68"/>
                      <a:pt x="449" y="68"/>
                    </a:cubicBezTo>
                    <a:cubicBezTo>
                      <a:pt x="444" y="67"/>
                      <a:pt x="439" y="67"/>
                      <a:pt x="435" y="66"/>
                    </a:cubicBezTo>
                    <a:cubicBezTo>
                      <a:pt x="434" y="66"/>
                      <a:pt x="433" y="67"/>
                      <a:pt x="432" y="68"/>
                    </a:cubicBezTo>
                    <a:cubicBezTo>
                      <a:pt x="433" y="69"/>
                      <a:pt x="433" y="70"/>
                      <a:pt x="434" y="71"/>
                    </a:cubicBezTo>
                    <a:cubicBezTo>
                      <a:pt x="435" y="71"/>
                      <a:pt x="436" y="71"/>
                      <a:pt x="437" y="71"/>
                    </a:cubicBezTo>
                    <a:cubicBezTo>
                      <a:pt x="444" y="70"/>
                      <a:pt x="451" y="70"/>
                      <a:pt x="458" y="69"/>
                    </a:cubicBezTo>
                    <a:cubicBezTo>
                      <a:pt x="463" y="68"/>
                      <a:pt x="466" y="67"/>
                      <a:pt x="467" y="62"/>
                    </a:cubicBezTo>
                    <a:cubicBezTo>
                      <a:pt x="469" y="57"/>
                      <a:pt x="469" y="52"/>
                      <a:pt x="466" y="47"/>
                    </a:cubicBezTo>
                    <a:cubicBezTo>
                      <a:pt x="463" y="41"/>
                      <a:pt x="454" y="38"/>
                      <a:pt x="447" y="40"/>
                    </a:cubicBezTo>
                    <a:cubicBezTo>
                      <a:pt x="441" y="41"/>
                      <a:pt x="436" y="47"/>
                      <a:pt x="435" y="53"/>
                    </a:cubicBezTo>
                    <a:close/>
                    <a:moveTo>
                      <a:pt x="502" y="167"/>
                    </a:moveTo>
                    <a:cubicBezTo>
                      <a:pt x="501" y="158"/>
                      <a:pt x="500" y="151"/>
                      <a:pt x="499" y="144"/>
                    </a:cubicBezTo>
                    <a:cubicBezTo>
                      <a:pt x="499" y="141"/>
                      <a:pt x="498" y="137"/>
                      <a:pt x="496" y="134"/>
                    </a:cubicBezTo>
                    <a:cubicBezTo>
                      <a:pt x="494" y="130"/>
                      <a:pt x="492" y="126"/>
                      <a:pt x="489" y="122"/>
                    </a:cubicBezTo>
                    <a:cubicBezTo>
                      <a:pt x="485" y="118"/>
                      <a:pt x="480" y="118"/>
                      <a:pt x="476" y="122"/>
                    </a:cubicBezTo>
                    <a:cubicBezTo>
                      <a:pt x="474" y="125"/>
                      <a:pt x="471" y="128"/>
                      <a:pt x="470" y="131"/>
                    </a:cubicBezTo>
                    <a:cubicBezTo>
                      <a:pt x="462" y="149"/>
                      <a:pt x="462" y="167"/>
                      <a:pt x="466" y="186"/>
                    </a:cubicBezTo>
                    <a:cubicBezTo>
                      <a:pt x="467" y="192"/>
                      <a:pt x="470" y="197"/>
                      <a:pt x="473" y="202"/>
                    </a:cubicBezTo>
                    <a:cubicBezTo>
                      <a:pt x="478" y="210"/>
                      <a:pt x="486" y="211"/>
                      <a:pt x="492" y="203"/>
                    </a:cubicBezTo>
                    <a:cubicBezTo>
                      <a:pt x="494" y="200"/>
                      <a:pt x="496" y="197"/>
                      <a:pt x="497" y="194"/>
                    </a:cubicBezTo>
                    <a:cubicBezTo>
                      <a:pt x="499" y="184"/>
                      <a:pt x="500" y="174"/>
                      <a:pt x="502" y="167"/>
                    </a:cubicBezTo>
                    <a:close/>
                    <a:moveTo>
                      <a:pt x="179" y="212"/>
                    </a:moveTo>
                    <a:cubicBezTo>
                      <a:pt x="168" y="216"/>
                      <a:pt x="158" y="220"/>
                      <a:pt x="148" y="223"/>
                    </a:cubicBezTo>
                    <a:cubicBezTo>
                      <a:pt x="145" y="224"/>
                      <a:pt x="145" y="226"/>
                      <a:pt x="146" y="229"/>
                    </a:cubicBezTo>
                    <a:cubicBezTo>
                      <a:pt x="147" y="229"/>
                      <a:pt x="149" y="229"/>
                      <a:pt x="150" y="229"/>
                    </a:cubicBezTo>
                    <a:cubicBezTo>
                      <a:pt x="158" y="227"/>
                      <a:pt x="166" y="225"/>
                      <a:pt x="174" y="222"/>
                    </a:cubicBezTo>
                    <a:cubicBezTo>
                      <a:pt x="177" y="221"/>
                      <a:pt x="180" y="222"/>
                      <a:pt x="182" y="224"/>
                    </a:cubicBezTo>
                    <a:cubicBezTo>
                      <a:pt x="184" y="226"/>
                      <a:pt x="186" y="228"/>
                      <a:pt x="189" y="230"/>
                    </a:cubicBezTo>
                    <a:cubicBezTo>
                      <a:pt x="192" y="232"/>
                      <a:pt x="194" y="232"/>
                      <a:pt x="194" y="228"/>
                    </a:cubicBezTo>
                    <a:cubicBezTo>
                      <a:pt x="195" y="222"/>
                      <a:pt x="194" y="216"/>
                      <a:pt x="194" y="210"/>
                    </a:cubicBezTo>
                    <a:cubicBezTo>
                      <a:pt x="194" y="209"/>
                      <a:pt x="192" y="208"/>
                      <a:pt x="191" y="208"/>
                    </a:cubicBezTo>
                    <a:cubicBezTo>
                      <a:pt x="184" y="208"/>
                      <a:pt x="184" y="208"/>
                      <a:pt x="182" y="215"/>
                    </a:cubicBezTo>
                    <a:cubicBezTo>
                      <a:pt x="182" y="215"/>
                      <a:pt x="182" y="216"/>
                      <a:pt x="182" y="216"/>
                    </a:cubicBezTo>
                    <a:cubicBezTo>
                      <a:pt x="181" y="215"/>
                      <a:pt x="180" y="214"/>
                      <a:pt x="179" y="212"/>
                    </a:cubicBezTo>
                    <a:close/>
                    <a:moveTo>
                      <a:pt x="671" y="82"/>
                    </a:moveTo>
                    <a:cubicBezTo>
                      <a:pt x="673" y="83"/>
                      <a:pt x="674" y="84"/>
                      <a:pt x="674" y="85"/>
                    </a:cubicBezTo>
                    <a:cubicBezTo>
                      <a:pt x="675" y="87"/>
                      <a:pt x="676" y="89"/>
                      <a:pt x="676" y="92"/>
                    </a:cubicBezTo>
                    <a:cubicBezTo>
                      <a:pt x="676" y="98"/>
                      <a:pt x="677" y="104"/>
                      <a:pt x="674" y="110"/>
                    </a:cubicBezTo>
                    <a:cubicBezTo>
                      <a:pt x="673" y="112"/>
                      <a:pt x="673" y="114"/>
                      <a:pt x="673" y="115"/>
                    </a:cubicBezTo>
                    <a:cubicBezTo>
                      <a:pt x="674" y="118"/>
                      <a:pt x="676" y="119"/>
                      <a:pt x="677" y="121"/>
                    </a:cubicBezTo>
                    <a:cubicBezTo>
                      <a:pt x="678" y="119"/>
                      <a:pt x="680" y="117"/>
                      <a:pt x="680" y="115"/>
                    </a:cubicBezTo>
                    <a:cubicBezTo>
                      <a:pt x="683" y="105"/>
                      <a:pt x="682" y="95"/>
                      <a:pt x="681" y="84"/>
                    </a:cubicBezTo>
                    <a:cubicBezTo>
                      <a:pt x="680" y="82"/>
                      <a:pt x="680" y="79"/>
                      <a:pt x="679" y="76"/>
                    </a:cubicBezTo>
                    <a:cubicBezTo>
                      <a:pt x="678" y="75"/>
                      <a:pt x="677" y="74"/>
                      <a:pt x="676" y="74"/>
                    </a:cubicBezTo>
                    <a:cubicBezTo>
                      <a:pt x="675" y="74"/>
                      <a:pt x="674" y="75"/>
                      <a:pt x="673" y="76"/>
                    </a:cubicBezTo>
                    <a:cubicBezTo>
                      <a:pt x="672" y="78"/>
                      <a:pt x="672" y="80"/>
                      <a:pt x="671" y="82"/>
                    </a:cubicBezTo>
                    <a:close/>
                    <a:moveTo>
                      <a:pt x="136" y="192"/>
                    </a:moveTo>
                    <a:cubicBezTo>
                      <a:pt x="134" y="192"/>
                      <a:pt x="133" y="191"/>
                      <a:pt x="132" y="191"/>
                    </a:cubicBezTo>
                    <a:cubicBezTo>
                      <a:pt x="125" y="190"/>
                      <a:pt x="125" y="190"/>
                      <a:pt x="122" y="197"/>
                    </a:cubicBezTo>
                    <a:cubicBezTo>
                      <a:pt x="122" y="199"/>
                      <a:pt x="121" y="200"/>
                      <a:pt x="118" y="201"/>
                    </a:cubicBezTo>
                    <a:cubicBezTo>
                      <a:pt x="115" y="201"/>
                      <a:pt x="112" y="202"/>
                      <a:pt x="107" y="202"/>
                    </a:cubicBezTo>
                    <a:cubicBezTo>
                      <a:pt x="109" y="203"/>
                      <a:pt x="109" y="204"/>
                      <a:pt x="110" y="204"/>
                    </a:cubicBezTo>
                    <a:cubicBezTo>
                      <a:pt x="117" y="205"/>
                      <a:pt x="124" y="207"/>
                      <a:pt x="131" y="208"/>
                    </a:cubicBezTo>
                    <a:cubicBezTo>
                      <a:pt x="132" y="208"/>
                      <a:pt x="133" y="207"/>
                      <a:pt x="133" y="206"/>
                    </a:cubicBezTo>
                    <a:cubicBezTo>
                      <a:pt x="134" y="201"/>
                      <a:pt x="135" y="197"/>
                      <a:pt x="136" y="192"/>
                    </a:cubicBezTo>
                    <a:close/>
                    <a:moveTo>
                      <a:pt x="535" y="31"/>
                    </a:moveTo>
                    <a:cubicBezTo>
                      <a:pt x="535" y="31"/>
                      <a:pt x="535" y="32"/>
                      <a:pt x="535" y="32"/>
                    </a:cubicBezTo>
                    <a:cubicBezTo>
                      <a:pt x="537" y="33"/>
                      <a:pt x="538" y="34"/>
                      <a:pt x="540" y="34"/>
                    </a:cubicBezTo>
                    <a:cubicBezTo>
                      <a:pt x="550" y="34"/>
                      <a:pt x="560" y="34"/>
                      <a:pt x="571" y="34"/>
                    </a:cubicBezTo>
                    <a:cubicBezTo>
                      <a:pt x="580" y="34"/>
                      <a:pt x="589" y="34"/>
                      <a:pt x="598" y="34"/>
                    </a:cubicBezTo>
                    <a:cubicBezTo>
                      <a:pt x="599" y="34"/>
                      <a:pt x="601" y="33"/>
                      <a:pt x="601" y="32"/>
                    </a:cubicBezTo>
                    <a:cubicBezTo>
                      <a:pt x="602" y="30"/>
                      <a:pt x="600" y="30"/>
                      <a:pt x="598" y="30"/>
                    </a:cubicBezTo>
                    <a:cubicBezTo>
                      <a:pt x="598" y="30"/>
                      <a:pt x="598" y="30"/>
                      <a:pt x="598" y="30"/>
                    </a:cubicBezTo>
                    <a:cubicBezTo>
                      <a:pt x="580" y="30"/>
                      <a:pt x="562" y="30"/>
                      <a:pt x="544" y="30"/>
                    </a:cubicBezTo>
                    <a:cubicBezTo>
                      <a:pt x="541" y="30"/>
                      <a:pt x="538" y="31"/>
                      <a:pt x="535" y="31"/>
                    </a:cubicBezTo>
                    <a:close/>
                    <a:moveTo>
                      <a:pt x="523" y="140"/>
                    </a:moveTo>
                    <a:cubicBezTo>
                      <a:pt x="517" y="140"/>
                      <a:pt x="517" y="140"/>
                      <a:pt x="516" y="135"/>
                    </a:cubicBezTo>
                    <a:cubicBezTo>
                      <a:pt x="516" y="133"/>
                      <a:pt x="516" y="132"/>
                      <a:pt x="513" y="132"/>
                    </a:cubicBezTo>
                    <a:cubicBezTo>
                      <a:pt x="511" y="132"/>
                      <a:pt x="509" y="132"/>
                      <a:pt x="509" y="135"/>
                    </a:cubicBezTo>
                    <a:cubicBezTo>
                      <a:pt x="508" y="136"/>
                      <a:pt x="507" y="138"/>
                      <a:pt x="507" y="139"/>
                    </a:cubicBezTo>
                    <a:cubicBezTo>
                      <a:pt x="507" y="141"/>
                      <a:pt x="508" y="144"/>
                      <a:pt x="509" y="144"/>
                    </a:cubicBezTo>
                    <a:cubicBezTo>
                      <a:pt x="517" y="144"/>
                      <a:pt x="525" y="144"/>
                      <a:pt x="532" y="144"/>
                    </a:cubicBezTo>
                    <a:cubicBezTo>
                      <a:pt x="532" y="137"/>
                      <a:pt x="531" y="136"/>
                      <a:pt x="524" y="135"/>
                    </a:cubicBezTo>
                    <a:cubicBezTo>
                      <a:pt x="523" y="137"/>
                      <a:pt x="523" y="138"/>
                      <a:pt x="523" y="140"/>
                    </a:cubicBezTo>
                    <a:close/>
                    <a:moveTo>
                      <a:pt x="366" y="158"/>
                    </a:moveTo>
                    <a:cubicBezTo>
                      <a:pt x="366" y="158"/>
                      <a:pt x="366" y="157"/>
                      <a:pt x="366" y="157"/>
                    </a:cubicBezTo>
                    <a:cubicBezTo>
                      <a:pt x="365" y="156"/>
                      <a:pt x="364" y="155"/>
                      <a:pt x="363" y="155"/>
                    </a:cubicBezTo>
                    <a:cubicBezTo>
                      <a:pt x="360" y="154"/>
                      <a:pt x="356" y="154"/>
                      <a:pt x="353" y="153"/>
                    </a:cubicBezTo>
                    <a:cubicBezTo>
                      <a:pt x="342" y="151"/>
                      <a:pt x="332" y="149"/>
                      <a:pt x="321" y="148"/>
                    </a:cubicBezTo>
                    <a:cubicBezTo>
                      <a:pt x="319" y="147"/>
                      <a:pt x="318" y="148"/>
                      <a:pt x="317" y="149"/>
                    </a:cubicBezTo>
                    <a:cubicBezTo>
                      <a:pt x="318" y="150"/>
                      <a:pt x="319" y="151"/>
                      <a:pt x="320" y="151"/>
                    </a:cubicBezTo>
                    <a:cubicBezTo>
                      <a:pt x="330" y="153"/>
                      <a:pt x="340" y="155"/>
                      <a:pt x="349" y="156"/>
                    </a:cubicBezTo>
                    <a:cubicBezTo>
                      <a:pt x="355" y="157"/>
                      <a:pt x="360" y="158"/>
                      <a:pt x="366" y="158"/>
                    </a:cubicBezTo>
                    <a:close/>
                    <a:moveTo>
                      <a:pt x="187" y="194"/>
                    </a:moveTo>
                    <a:cubicBezTo>
                      <a:pt x="189" y="193"/>
                      <a:pt x="191" y="194"/>
                      <a:pt x="193" y="193"/>
                    </a:cubicBezTo>
                    <a:cubicBezTo>
                      <a:pt x="195" y="191"/>
                      <a:pt x="194" y="184"/>
                      <a:pt x="191" y="183"/>
                    </a:cubicBezTo>
                    <a:cubicBezTo>
                      <a:pt x="187" y="182"/>
                      <a:pt x="184" y="181"/>
                      <a:pt x="180" y="181"/>
                    </a:cubicBezTo>
                    <a:cubicBezTo>
                      <a:pt x="178" y="181"/>
                      <a:pt x="177" y="182"/>
                      <a:pt x="177" y="185"/>
                    </a:cubicBezTo>
                    <a:cubicBezTo>
                      <a:pt x="177" y="191"/>
                      <a:pt x="179" y="193"/>
                      <a:pt x="187" y="194"/>
                    </a:cubicBezTo>
                    <a:close/>
                    <a:moveTo>
                      <a:pt x="234" y="176"/>
                    </a:moveTo>
                    <a:cubicBezTo>
                      <a:pt x="234" y="177"/>
                      <a:pt x="234" y="178"/>
                      <a:pt x="234" y="178"/>
                    </a:cubicBezTo>
                    <a:cubicBezTo>
                      <a:pt x="252" y="174"/>
                      <a:pt x="270" y="169"/>
                      <a:pt x="287" y="162"/>
                    </a:cubicBezTo>
                    <a:cubicBezTo>
                      <a:pt x="269" y="166"/>
                      <a:pt x="251" y="169"/>
                      <a:pt x="234" y="176"/>
                    </a:cubicBezTo>
                    <a:close/>
                    <a:moveTo>
                      <a:pt x="93" y="202"/>
                    </a:moveTo>
                    <a:cubicBezTo>
                      <a:pt x="91" y="205"/>
                      <a:pt x="89" y="207"/>
                      <a:pt x="87" y="210"/>
                    </a:cubicBezTo>
                    <a:cubicBezTo>
                      <a:pt x="92" y="211"/>
                      <a:pt x="96" y="210"/>
                      <a:pt x="100" y="208"/>
                    </a:cubicBezTo>
                    <a:cubicBezTo>
                      <a:pt x="102" y="207"/>
                      <a:pt x="103" y="203"/>
                      <a:pt x="101" y="202"/>
                    </a:cubicBezTo>
                    <a:cubicBezTo>
                      <a:pt x="95" y="199"/>
                      <a:pt x="90" y="197"/>
                      <a:pt x="84" y="195"/>
                    </a:cubicBezTo>
                    <a:cubicBezTo>
                      <a:pt x="84" y="198"/>
                      <a:pt x="84" y="199"/>
                      <a:pt x="84" y="200"/>
                    </a:cubicBezTo>
                    <a:cubicBezTo>
                      <a:pt x="87" y="201"/>
                      <a:pt x="90" y="202"/>
                      <a:pt x="93" y="202"/>
                    </a:cubicBezTo>
                    <a:close/>
                    <a:moveTo>
                      <a:pt x="26" y="208"/>
                    </a:moveTo>
                    <a:cubicBezTo>
                      <a:pt x="26" y="208"/>
                      <a:pt x="26" y="208"/>
                      <a:pt x="26" y="209"/>
                    </a:cubicBezTo>
                    <a:cubicBezTo>
                      <a:pt x="30" y="211"/>
                      <a:pt x="35" y="213"/>
                      <a:pt x="40" y="215"/>
                    </a:cubicBezTo>
                    <a:cubicBezTo>
                      <a:pt x="41" y="216"/>
                      <a:pt x="43" y="215"/>
                      <a:pt x="44" y="215"/>
                    </a:cubicBezTo>
                    <a:cubicBezTo>
                      <a:pt x="47" y="215"/>
                      <a:pt x="47" y="212"/>
                      <a:pt x="47" y="210"/>
                    </a:cubicBezTo>
                    <a:cubicBezTo>
                      <a:pt x="47" y="208"/>
                      <a:pt x="45" y="206"/>
                      <a:pt x="45" y="206"/>
                    </a:cubicBezTo>
                    <a:cubicBezTo>
                      <a:pt x="38" y="206"/>
                      <a:pt x="32" y="207"/>
                      <a:pt x="26" y="208"/>
                    </a:cubicBezTo>
                    <a:close/>
                    <a:moveTo>
                      <a:pt x="541" y="35"/>
                    </a:moveTo>
                    <a:cubicBezTo>
                      <a:pt x="541" y="36"/>
                      <a:pt x="540" y="36"/>
                      <a:pt x="540" y="37"/>
                    </a:cubicBezTo>
                    <a:cubicBezTo>
                      <a:pt x="548" y="42"/>
                      <a:pt x="555" y="48"/>
                      <a:pt x="562" y="54"/>
                    </a:cubicBezTo>
                    <a:cubicBezTo>
                      <a:pt x="563" y="54"/>
                      <a:pt x="563" y="53"/>
                      <a:pt x="563" y="53"/>
                    </a:cubicBezTo>
                    <a:cubicBezTo>
                      <a:pt x="562" y="52"/>
                      <a:pt x="562" y="50"/>
                      <a:pt x="560" y="49"/>
                    </a:cubicBezTo>
                    <a:cubicBezTo>
                      <a:pt x="554" y="44"/>
                      <a:pt x="548" y="40"/>
                      <a:pt x="541" y="35"/>
                    </a:cubicBezTo>
                    <a:close/>
                    <a:moveTo>
                      <a:pt x="672" y="109"/>
                    </a:moveTo>
                    <a:cubicBezTo>
                      <a:pt x="676" y="102"/>
                      <a:pt x="675" y="91"/>
                      <a:pt x="671" y="88"/>
                    </a:cubicBezTo>
                    <a:cubicBezTo>
                      <a:pt x="670" y="95"/>
                      <a:pt x="670" y="102"/>
                      <a:pt x="672" y="109"/>
                    </a:cubicBezTo>
                    <a:close/>
                    <a:moveTo>
                      <a:pt x="19" y="209"/>
                    </a:moveTo>
                    <a:cubicBezTo>
                      <a:pt x="18" y="210"/>
                      <a:pt x="17" y="211"/>
                      <a:pt x="15" y="212"/>
                    </a:cubicBezTo>
                    <a:cubicBezTo>
                      <a:pt x="19" y="215"/>
                      <a:pt x="22" y="217"/>
                      <a:pt x="27" y="217"/>
                    </a:cubicBezTo>
                    <a:cubicBezTo>
                      <a:pt x="26" y="212"/>
                      <a:pt x="22" y="212"/>
                      <a:pt x="19" y="209"/>
                    </a:cubicBezTo>
                    <a:close/>
                    <a:moveTo>
                      <a:pt x="596" y="87"/>
                    </a:moveTo>
                    <a:cubicBezTo>
                      <a:pt x="599" y="92"/>
                      <a:pt x="606" y="92"/>
                      <a:pt x="608" y="88"/>
                    </a:cubicBezTo>
                    <a:cubicBezTo>
                      <a:pt x="609" y="88"/>
                      <a:pt x="609" y="87"/>
                      <a:pt x="609" y="87"/>
                    </a:cubicBezTo>
                    <a:cubicBezTo>
                      <a:pt x="608" y="86"/>
                      <a:pt x="607" y="86"/>
                      <a:pt x="607" y="86"/>
                    </a:cubicBezTo>
                    <a:cubicBezTo>
                      <a:pt x="603" y="86"/>
                      <a:pt x="600" y="87"/>
                      <a:pt x="596" y="87"/>
                    </a:cubicBezTo>
                    <a:close/>
                    <a:moveTo>
                      <a:pt x="432" y="65"/>
                    </a:moveTo>
                    <a:cubicBezTo>
                      <a:pt x="434" y="65"/>
                      <a:pt x="435" y="65"/>
                      <a:pt x="437" y="65"/>
                    </a:cubicBezTo>
                    <a:cubicBezTo>
                      <a:pt x="437" y="62"/>
                      <a:pt x="438" y="59"/>
                      <a:pt x="438" y="55"/>
                    </a:cubicBezTo>
                    <a:cubicBezTo>
                      <a:pt x="432" y="56"/>
                      <a:pt x="435" y="62"/>
                      <a:pt x="432" y="65"/>
                    </a:cubicBezTo>
                    <a:close/>
                    <a:moveTo>
                      <a:pt x="602" y="95"/>
                    </a:moveTo>
                    <a:cubicBezTo>
                      <a:pt x="604" y="98"/>
                      <a:pt x="607" y="100"/>
                      <a:pt x="609" y="98"/>
                    </a:cubicBezTo>
                    <a:cubicBezTo>
                      <a:pt x="610" y="97"/>
                      <a:pt x="610" y="94"/>
                      <a:pt x="611" y="92"/>
                    </a:cubicBezTo>
                    <a:cubicBezTo>
                      <a:pt x="610" y="92"/>
                      <a:pt x="610" y="92"/>
                      <a:pt x="609" y="92"/>
                    </a:cubicBezTo>
                    <a:cubicBezTo>
                      <a:pt x="607" y="93"/>
                      <a:pt x="605" y="94"/>
                      <a:pt x="602" y="95"/>
                    </a:cubicBezTo>
                    <a:close/>
                    <a:moveTo>
                      <a:pt x="664" y="116"/>
                    </a:moveTo>
                    <a:cubicBezTo>
                      <a:pt x="664" y="124"/>
                      <a:pt x="666" y="128"/>
                      <a:pt x="669" y="128"/>
                    </a:cubicBezTo>
                    <a:cubicBezTo>
                      <a:pt x="667" y="124"/>
                      <a:pt x="666" y="120"/>
                      <a:pt x="664" y="116"/>
                    </a:cubicBezTo>
                    <a:close/>
                    <a:moveTo>
                      <a:pt x="525" y="10"/>
                    </a:moveTo>
                    <a:cubicBezTo>
                      <a:pt x="525" y="13"/>
                      <a:pt x="526" y="15"/>
                      <a:pt x="526" y="18"/>
                    </a:cubicBezTo>
                    <a:cubicBezTo>
                      <a:pt x="526" y="18"/>
                      <a:pt x="526" y="18"/>
                      <a:pt x="526" y="18"/>
                    </a:cubicBezTo>
                    <a:cubicBezTo>
                      <a:pt x="527" y="15"/>
                      <a:pt x="528" y="13"/>
                      <a:pt x="529" y="10"/>
                    </a:cubicBezTo>
                    <a:cubicBezTo>
                      <a:pt x="528" y="10"/>
                      <a:pt x="527" y="9"/>
                      <a:pt x="527" y="10"/>
                    </a:cubicBezTo>
                    <a:cubicBezTo>
                      <a:pt x="526" y="10"/>
                      <a:pt x="526" y="10"/>
                      <a:pt x="525" y="10"/>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6" name="Google Shape;116;p28"/>
              <p:cNvSpPr/>
              <p:nvPr/>
            </p:nvSpPr>
            <p:spPr>
              <a:xfrm>
                <a:off x="4746626" y="5470525"/>
                <a:ext cx="212725" cy="187325"/>
              </a:xfrm>
              <a:custGeom>
                <a:rect b="b" l="l" r="r" t="t"/>
                <a:pathLst>
                  <a:path extrusionOk="0" h="22" w="25">
                    <a:moveTo>
                      <a:pt x="25" y="14"/>
                    </a:moveTo>
                    <a:cubicBezTo>
                      <a:pt x="17" y="17"/>
                      <a:pt x="9" y="19"/>
                      <a:pt x="1" y="22"/>
                    </a:cubicBezTo>
                    <a:cubicBezTo>
                      <a:pt x="0" y="22"/>
                      <a:pt x="0" y="21"/>
                      <a:pt x="0" y="21"/>
                    </a:cubicBezTo>
                    <a:cubicBezTo>
                      <a:pt x="0" y="19"/>
                      <a:pt x="1" y="16"/>
                      <a:pt x="2" y="14"/>
                    </a:cubicBezTo>
                    <a:cubicBezTo>
                      <a:pt x="6" y="8"/>
                      <a:pt x="13" y="4"/>
                      <a:pt x="20" y="1"/>
                    </a:cubicBezTo>
                    <a:cubicBezTo>
                      <a:pt x="23" y="0"/>
                      <a:pt x="25" y="1"/>
                      <a:pt x="25" y="5"/>
                    </a:cubicBezTo>
                    <a:cubicBezTo>
                      <a:pt x="25" y="8"/>
                      <a:pt x="25" y="11"/>
                      <a:pt x="25" y="14"/>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7" name="Google Shape;117;p28"/>
              <p:cNvSpPr/>
              <p:nvPr/>
            </p:nvSpPr>
            <p:spPr>
              <a:xfrm>
                <a:off x="5053013" y="4957763"/>
                <a:ext cx="577850" cy="239713"/>
              </a:xfrm>
              <a:custGeom>
                <a:rect b="b" l="l" r="r" t="t"/>
                <a:pathLst>
                  <a:path extrusionOk="0" h="28" w="68">
                    <a:moveTo>
                      <a:pt x="0" y="26"/>
                    </a:moveTo>
                    <a:cubicBezTo>
                      <a:pt x="22" y="16"/>
                      <a:pt x="45" y="7"/>
                      <a:pt x="68" y="0"/>
                    </a:cubicBezTo>
                    <a:cubicBezTo>
                      <a:pt x="68" y="0"/>
                      <a:pt x="68" y="1"/>
                      <a:pt x="68" y="1"/>
                    </a:cubicBezTo>
                    <a:cubicBezTo>
                      <a:pt x="63" y="4"/>
                      <a:pt x="57" y="6"/>
                      <a:pt x="52" y="9"/>
                    </a:cubicBezTo>
                    <a:cubicBezTo>
                      <a:pt x="46" y="11"/>
                      <a:pt x="40" y="13"/>
                      <a:pt x="34" y="15"/>
                    </a:cubicBezTo>
                    <a:cubicBezTo>
                      <a:pt x="29" y="18"/>
                      <a:pt x="23" y="20"/>
                      <a:pt x="17" y="22"/>
                    </a:cubicBezTo>
                    <a:cubicBezTo>
                      <a:pt x="12" y="24"/>
                      <a:pt x="7" y="28"/>
                      <a:pt x="0" y="26"/>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8" name="Google Shape;118;p28"/>
              <p:cNvSpPr/>
              <p:nvPr/>
            </p:nvSpPr>
            <p:spPr>
              <a:xfrm>
                <a:off x="5000626" y="5607050"/>
                <a:ext cx="315913" cy="50800"/>
              </a:xfrm>
              <a:custGeom>
                <a:rect b="b" l="l" r="r" t="t"/>
                <a:pathLst>
                  <a:path extrusionOk="0" h="6" w="37">
                    <a:moveTo>
                      <a:pt x="0" y="3"/>
                    </a:moveTo>
                    <a:cubicBezTo>
                      <a:pt x="12" y="0"/>
                      <a:pt x="23" y="2"/>
                      <a:pt x="35" y="3"/>
                    </a:cubicBezTo>
                    <a:cubicBezTo>
                      <a:pt x="36" y="3"/>
                      <a:pt x="36" y="4"/>
                      <a:pt x="37" y="4"/>
                    </a:cubicBezTo>
                    <a:cubicBezTo>
                      <a:pt x="36" y="5"/>
                      <a:pt x="35" y="6"/>
                      <a:pt x="35" y="6"/>
                    </a:cubicBezTo>
                    <a:cubicBezTo>
                      <a:pt x="32" y="5"/>
                      <a:pt x="29" y="5"/>
                      <a:pt x="25" y="5"/>
                    </a:cubicBezTo>
                    <a:cubicBezTo>
                      <a:pt x="18" y="4"/>
                      <a:pt x="10" y="3"/>
                      <a:pt x="3" y="3"/>
                    </a:cubicBezTo>
                    <a:cubicBezTo>
                      <a:pt x="2" y="3"/>
                      <a:pt x="1" y="3"/>
                      <a:pt x="0" y="3"/>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9" name="Google Shape;119;p28"/>
              <p:cNvSpPr/>
              <p:nvPr/>
            </p:nvSpPr>
            <p:spPr>
              <a:xfrm>
                <a:off x="5595938" y="4879975"/>
                <a:ext cx="50800" cy="34925"/>
              </a:xfrm>
              <a:custGeom>
                <a:rect b="b" l="l" r="r" t="t"/>
                <a:pathLst>
                  <a:path extrusionOk="0" h="4" w="6">
                    <a:moveTo>
                      <a:pt x="6" y="2"/>
                    </a:moveTo>
                    <a:cubicBezTo>
                      <a:pt x="5" y="2"/>
                      <a:pt x="3" y="3"/>
                      <a:pt x="2" y="4"/>
                    </a:cubicBezTo>
                    <a:cubicBezTo>
                      <a:pt x="1" y="4"/>
                      <a:pt x="0" y="4"/>
                      <a:pt x="0" y="3"/>
                    </a:cubicBezTo>
                    <a:cubicBezTo>
                      <a:pt x="0" y="3"/>
                      <a:pt x="0" y="2"/>
                      <a:pt x="1" y="2"/>
                    </a:cubicBezTo>
                    <a:cubicBezTo>
                      <a:pt x="2" y="1"/>
                      <a:pt x="4" y="1"/>
                      <a:pt x="6" y="0"/>
                    </a:cubicBezTo>
                    <a:cubicBezTo>
                      <a:pt x="6" y="1"/>
                      <a:pt x="6" y="1"/>
                      <a:pt x="6" y="2"/>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0" name="Google Shape;120;p28"/>
              <p:cNvSpPr/>
              <p:nvPr/>
            </p:nvSpPr>
            <p:spPr>
              <a:xfrm>
                <a:off x="4594226" y="4829175"/>
                <a:ext cx="747713" cy="315913"/>
              </a:xfrm>
              <a:custGeom>
                <a:rect b="b" l="l" r="r" t="t"/>
                <a:pathLst>
                  <a:path extrusionOk="0" h="37" w="88">
                    <a:moveTo>
                      <a:pt x="88" y="0"/>
                    </a:moveTo>
                    <a:cubicBezTo>
                      <a:pt x="80" y="7"/>
                      <a:pt x="7" y="37"/>
                      <a:pt x="0" y="36"/>
                    </a:cubicBezTo>
                    <a:cubicBezTo>
                      <a:pt x="4" y="34"/>
                      <a:pt x="6" y="32"/>
                      <a:pt x="9" y="31"/>
                    </a:cubicBezTo>
                    <a:cubicBezTo>
                      <a:pt x="27" y="23"/>
                      <a:pt x="45" y="16"/>
                      <a:pt x="63" y="9"/>
                    </a:cubicBezTo>
                    <a:cubicBezTo>
                      <a:pt x="69" y="6"/>
                      <a:pt x="76" y="4"/>
                      <a:pt x="82" y="2"/>
                    </a:cubicBezTo>
                    <a:cubicBezTo>
                      <a:pt x="84" y="1"/>
                      <a:pt x="86" y="0"/>
                      <a:pt x="88" y="0"/>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1" name="Google Shape;121;p28"/>
              <p:cNvSpPr/>
              <p:nvPr/>
            </p:nvSpPr>
            <p:spPr>
              <a:xfrm>
                <a:off x="6948488" y="3940175"/>
                <a:ext cx="134938" cy="187325"/>
              </a:xfrm>
              <a:custGeom>
                <a:rect b="b" l="l" r="r" t="t"/>
                <a:pathLst>
                  <a:path extrusionOk="0" h="22" w="16">
                    <a:moveTo>
                      <a:pt x="7" y="22"/>
                    </a:moveTo>
                    <a:cubicBezTo>
                      <a:pt x="0" y="22"/>
                      <a:pt x="0" y="22"/>
                      <a:pt x="0" y="15"/>
                    </a:cubicBezTo>
                    <a:cubicBezTo>
                      <a:pt x="1" y="11"/>
                      <a:pt x="2" y="7"/>
                      <a:pt x="3" y="3"/>
                    </a:cubicBezTo>
                    <a:cubicBezTo>
                      <a:pt x="4" y="1"/>
                      <a:pt x="6" y="0"/>
                      <a:pt x="7" y="0"/>
                    </a:cubicBezTo>
                    <a:cubicBezTo>
                      <a:pt x="9" y="0"/>
                      <a:pt x="11" y="1"/>
                      <a:pt x="12" y="3"/>
                    </a:cubicBezTo>
                    <a:cubicBezTo>
                      <a:pt x="14" y="8"/>
                      <a:pt x="15" y="13"/>
                      <a:pt x="16" y="18"/>
                    </a:cubicBezTo>
                    <a:cubicBezTo>
                      <a:pt x="16" y="20"/>
                      <a:pt x="15" y="21"/>
                      <a:pt x="13" y="22"/>
                    </a:cubicBezTo>
                    <a:cubicBezTo>
                      <a:pt x="11" y="22"/>
                      <a:pt x="9" y="22"/>
                      <a:pt x="7" y="22"/>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2" name="Google Shape;122;p28"/>
              <p:cNvSpPr/>
              <p:nvPr/>
            </p:nvSpPr>
            <p:spPr>
              <a:xfrm>
                <a:off x="7645401" y="4572000"/>
                <a:ext cx="279400" cy="128588"/>
              </a:xfrm>
              <a:custGeom>
                <a:rect b="b" l="l" r="r" t="t"/>
                <a:pathLst>
                  <a:path extrusionOk="0" h="15" w="33">
                    <a:moveTo>
                      <a:pt x="33" y="0"/>
                    </a:moveTo>
                    <a:cubicBezTo>
                      <a:pt x="26" y="8"/>
                      <a:pt x="5" y="15"/>
                      <a:pt x="0" y="11"/>
                    </a:cubicBezTo>
                    <a:cubicBezTo>
                      <a:pt x="1" y="10"/>
                      <a:pt x="2" y="9"/>
                      <a:pt x="3" y="9"/>
                    </a:cubicBezTo>
                    <a:cubicBezTo>
                      <a:pt x="13" y="6"/>
                      <a:pt x="23" y="3"/>
                      <a:pt x="33" y="0"/>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3" name="Google Shape;123;p28"/>
              <p:cNvSpPr/>
              <p:nvPr/>
            </p:nvSpPr>
            <p:spPr>
              <a:xfrm>
                <a:off x="7134226" y="3905250"/>
                <a:ext cx="128588" cy="153988"/>
              </a:xfrm>
              <a:custGeom>
                <a:rect b="b" l="l" r="r" t="t"/>
                <a:pathLst>
                  <a:path extrusionOk="0" h="18" w="15">
                    <a:moveTo>
                      <a:pt x="12" y="18"/>
                    </a:moveTo>
                    <a:cubicBezTo>
                      <a:pt x="9" y="12"/>
                      <a:pt x="7" y="5"/>
                      <a:pt x="0" y="2"/>
                    </a:cubicBezTo>
                    <a:cubicBezTo>
                      <a:pt x="5" y="0"/>
                      <a:pt x="9" y="1"/>
                      <a:pt x="12" y="5"/>
                    </a:cubicBezTo>
                    <a:cubicBezTo>
                      <a:pt x="14" y="8"/>
                      <a:pt x="15" y="14"/>
                      <a:pt x="12" y="18"/>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4" name="Google Shape;124;p28"/>
              <p:cNvSpPr/>
              <p:nvPr/>
            </p:nvSpPr>
            <p:spPr>
              <a:xfrm>
                <a:off x="7635876" y="4538663"/>
                <a:ext cx="246063" cy="76200"/>
              </a:xfrm>
              <a:custGeom>
                <a:rect b="b" l="l" r="r" t="t"/>
                <a:pathLst>
                  <a:path extrusionOk="0" h="9" w="29">
                    <a:moveTo>
                      <a:pt x="29" y="0"/>
                    </a:moveTo>
                    <a:cubicBezTo>
                      <a:pt x="20" y="5"/>
                      <a:pt x="11" y="9"/>
                      <a:pt x="1" y="9"/>
                    </a:cubicBezTo>
                    <a:cubicBezTo>
                      <a:pt x="1" y="8"/>
                      <a:pt x="0" y="7"/>
                      <a:pt x="0" y="7"/>
                    </a:cubicBezTo>
                    <a:cubicBezTo>
                      <a:pt x="10" y="4"/>
                      <a:pt x="20" y="3"/>
                      <a:pt x="29" y="0"/>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5" name="Google Shape;125;p28"/>
              <p:cNvSpPr/>
              <p:nvPr/>
            </p:nvSpPr>
            <p:spPr>
              <a:xfrm>
                <a:off x="7007226" y="4427538"/>
                <a:ext cx="238125" cy="25400"/>
              </a:xfrm>
              <a:custGeom>
                <a:rect b="b" l="l" r="r" t="t"/>
                <a:pathLst>
                  <a:path extrusionOk="0" h="3" w="28">
                    <a:moveTo>
                      <a:pt x="28" y="3"/>
                    </a:moveTo>
                    <a:cubicBezTo>
                      <a:pt x="19" y="3"/>
                      <a:pt x="10" y="3"/>
                      <a:pt x="0" y="3"/>
                    </a:cubicBezTo>
                    <a:cubicBezTo>
                      <a:pt x="0" y="3"/>
                      <a:pt x="0" y="3"/>
                      <a:pt x="0" y="2"/>
                    </a:cubicBezTo>
                    <a:cubicBezTo>
                      <a:pt x="0" y="1"/>
                      <a:pt x="1" y="0"/>
                      <a:pt x="1" y="0"/>
                    </a:cubicBezTo>
                    <a:cubicBezTo>
                      <a:pt x="10" y="1"/>
                      <a:pt x="19" y="1"/>
                      <a:pt x="28" y="2"/>
                    </a:cubicBezTo>
                    <a:cubicBezTo>
                      <a:pt x="28" y="3"/>
                      <a:pt x="28" y="3"/>
                      <a:pt x="28" y="3"/>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6" name="Google Shape;126;p28"/>
              <p:cNvSpPr/>
              <p:nvPr/>
            </p:nvSpPr>
            <p:spPr>
              <a:xfrm>
                <a:off x="7126288" y="4144963"/>
                <a:ext cx="58738" cy="111125"/>
              </a:xfrm>
              <a:custGeom>
                <a:rect b="b" l="l" r="r" t="t"/>
                <a:pathLst>
                  <a:path extrusionOk="0" h="13" w="7">
                    <a:moveTo>
                      <a:pt x="0" y="0"/>
                    </a:moveTo>
                    <a:cubicBezTo>
                      <a:pt x="5" y="1"/>
                      <a:pt x="5" y="2"/>
                      <a:pt x="7" y="9"/>
                    </a:cubicBezTo>
                    <a:cubicBezTo>
                      <a:pt x="3" y="12"/>
                      <a:pt x="2" y="13"/>
                      <a:pt x="1" y="7"/>
                    </a:cubicBezTo>
                    <a:cubicBezTo>
                      <a:pt x="1" y="5"/>
                      <a:pt x="0" y="3"/>
                      <a:pt x="0" y="0"/>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7" name="Google Shape;127;p28"/>
              <p:cNvSpPr/>
              <p:nvPr/>
            </p:nvSpPr>
            <p:spPr>
              <a:xfrm>
                <a:off x="6013451" y="4418013"/>
                <a:ext cx="134938" cy="42863"/>
              </a:xfrm>
              <a:custGeom>
                <a:rect b="b" l="l" r="r" t="t"/>
                <a:pathLst>
                  <a:path extrusionOk="0" h="5" w="16">
                    <a:moveTo>
                      <a:pt x="0" y="1"/>
                    </a:moveTo>
                    <a:cubicBezTo>
                      <a:pt x="5" y="2"/>
                      <a:pt x="11" y="0"/>
                      <a:pt x="16" y="4"/>
                    </a:cubicBezTo>
                    <a:cubicBezTo>
                      <a:pt x="10" y="2"/>
                      <a:pt x="5" y="5"/>
                      <a:pt x="0" y="1"/>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8" name="Google Shape;128;p28"/>
              <p:cNvSpPr/>
              <p:nvPr/>
            </p:nvSpPr>
            <p:spPr>
              <a:xfrm>
                <a:off x="7635876" y="4521200"/>
                <a:ext cx="85725" cy="34925"/>
              </a:xfrm>
              <a:custGeom>
                <a:rect b="b" l="l" r="r" t="t"/>
                <a:pathLst>
                  <a:path extrusionOk="0" h="4" w="10">
                    <a:moveTo>
                      <a:pt x="10" y="0"/>
                    </a:moveTo>
                    <a:cubicBezTo>
                      <a:pt x="7" y="4"/>
                      <a:pt x="4" y="4"/>
                      <a:pt x="0" y="4"/>
                    </a:cubicBezTo>
                    <a:cubicBezTo>
                      <a:pt x="3" y="0"/>
                      <a:pt x="6" y="0"/>
                      <a:pt x="10" y="0"/>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9" name="Google Shape;129;p28"/>
              <p:cNvSpPr/>
              <p:nvPr/>
            </p:nvSpPr>
            <p:spPr>
              <a:xfrm>
                <a:off x="4397376" y="4667250"/>
                <a:ext cx="60325" cy="68263"/>
              </a:xfrm>
              <a:custGeom>
                <a:rect b="b" l="l" r="r" t="t"/>
                <a:pathLst>
                  <a:path extrusionOk="0" h="8" w="7">
                    <a:moveTo>
                      <a:pt x="7" y="1"/>
                    </a:moveTo>
                    <a:cubicBezTo>
                      <a:pt x="5" y="3"/>
                      <a:pt x="3" y="6"/>
                      <a:pt x="1" y="8"/>
                    </a:cubicBezTo>
                    <a:cubicBezTo>
                      <a:pt x="1" y="8"/>
                      <a:pt x="1" y="7"/>
                      <a:pt x="0" y="7"/>
                    </a:cubicBezTo>
                    <a:cubicBezTo>
                      <a:pt x="2" y="5"/>
                      <a:pt x="4" y="3"/>
                      <a:pt x="6" y="0"/>
                    </a:cubicBezTo>
                    <a:cubicBezTo>
                      <a:pt x="7" y="1"/>
                      <a:pt x="7" y="1"/>
                      <a:pt x="7" y="1"/>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0" name="Google Shape;130;p28"/>
              <p:cNvSpPr/>
              <p:nvPr/>
            </p:nvSpPr>
            <p:spPr>
              <a:xfrm>
                <a:off x="7924801" y="4975225"/>
                <a:ext cx="169863" cy="68263"/>
              </a:xfrm>
              <a:custGeom>
                <a:rect b="b" l="l" r="r" t="t"/>
                <a:pathLst>
                  <a:path extrusionOk="0" h="8" w="20">
                    <a:moveTo>
                      <a:pt x="0" y="8"/>
                    </a:moveTo>
                    <a:cubicBezTo>
                      <a:pt x="2" y="4"/>
                      <a:pt x="12" y="1"/>
                      <a:pt x="20" y="0"/>
                    </a:cubicBezTo>
                    <a:cubicBezTo>
                      <a:pt x="13" y="3"/>
                      <a:pt x="8" y="8"/>
                      <a:pt x="0" y="8"/>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1" name="Google Shape;131;p28"/>
              <p:cNvSpPr/>
              <p:nvPr/>
            </p:nvSpPr>
            <p:spPr>
              <a:xfrm>
                <a:off x="6973888" y="4897438"/>
                <a:ext cx="296863" cy="717550"/>
              </a:xfrm>
              <a:custGeom>
                <a:rect b="b" l="l" r="r" t="t"/>
                <a:pathLst>
                  <a:path extrusionOk="0" h="84" w="35">
                    <a:moveTo>
                      <a:pt x="35" y="42"/>
                    </a:moveTo>
                    <a:cubicBezTo>
                      <a:pt x="34" y="52"/>
                      <a:pt x="33" y="62"/>
                      <a:pt x="29" y="72"/>
                    </a:cubicBezTo>
                    <a:cubicBezTo>
                      <a:pt x="28" y="75"/>
                      <a:pt x="26" y="77"/>
                      <a:pt x="25" y="80"/>
                    </a:cubicBezTo>
                    <a:cubicBezTo>
                      <a:pt x="21" y="84"/>
                      <a:pt x="16" y="84"/>
                      <a:pt x="12" y="80"/>
                    </a:cubicBezTo>
                    <a:cubicBezTo>
                      <a:pt x="7" y="75"/>
                      <a:pt x="6" y="69"/>
                      <a:pt x="5" y="63"/>
                    </a:cubicBezTo>
                    <a:cubicBezTo>
                      <a:pt x="1" y="47"/>
                      <a:pt x="0" y="31"/>
                      <a:pt x="6" y="15"/>
                    </a:cubicBezTo>
                    <a:cubicBezTo>
                      <a:pt x="7" y="12"/>
                      <a:pt x="8" y="9"/>
                      <a:pt x="10" y="6"/>
                    </a:cubicBezTo>
                    <a:cubicBezTo>
                      <a:pt x="11" y="3"/>
                      <a:pt x="14" y="0"/>
                      <a:pt x="18" y="0"/>
                    </a:cubicBezTo>
                    <a:cubicBezTo>
                      <a:pt x="22" y="1"/>
                      <a:pt x="26" y="3"/>
                      <a:pt x="27" y="7"/>
                    </a:cubicBezTo>
                    <a:cubicBezTo>
                      <a:pt x="29" y="14"/>
                      <a:pt x="32" y="22"/>
                      <a:pt x="33" y="29"/>
                    </a:cubicBezTo>
                    <a:cubicBezTo>
                      <a:pt x="34" y="33"/>
                      <a:pt x="34" y="38"/>
                      <a:pt x="35" y="42"/>
                    </a:cubicBezTo>
                    <a:close/>
                    <a:moveTo>
                      <a:pt x="9" y="11"/>
                    </a:moveTo>
                    <a:cubicBezTo>
                      <a:pt x="8" y="15"/>
                      <a:pt x="7" y="20"/>
                      <a:pt x="6" y="25"/>
                    </a:cubicBezTo>
                    <a:cubicBezTo>
                      <a:pt x="5" y="30"/>
                      <a:pt x="7" y="31"/>
                      <a:pt x="11" y="29"/>
                    </a:cubicBezTo>
                    <a:cubicBezTo>
                      <a:pt x="13" y="29"/>
                      <a:pt x="15" y="28"/>
                      <a:pt x="16" y="29"/>
                    </a:cubicBezTo>
                    <a:cubicBezTo>
                      <a:pt x="19" y="31"/>
                      <a:pt x="21" y="34"/>
                      <a:pt x="23" y="37"/>
                    </a:cubicBezTo>
                    <a:cubicBezTo>
                      <a:pt x="24" y="38"/>
                      <a:pt x="23" y="41"/>
                      <a:pt x="23" y="43"/>
                    </a:cubicBezTo>
                    <a:cubicBezTo>
                      <a:pt x="22" y="45"/>
                      <a:pt x="21" y="47"/>
                      <a:pt x="21" y="49"/>
                    </a:cubicBezTo>
                    <a:cubicBezTo>
                      <a:pt x="21" y="52"/>
                      <a:pt x="20" y="52"/>
                      <a:pt x="18" y="52"/>
                    </a:cubicBezTo>
                    <a:cubicBezTo>
                      <a:pt x="15" y="51"/>
                      <a:pt x="13" y="50"/>
                      <a:pt x="10" y="49"/>
                    </a:cubicBezTo>
                    <a:cubicBezTo>
                      <a:pt x="8" y="48"/>
                      <a:pt x="5" y="48"/>
                      <a:pt x="4" y="51"/>
                    </a:cubicBezTo>
                    <a:cubicBezTo>
                      <a:pt x="4" y="54"/>
                      <a:pt x="3" y="56"/>
                      <a:pt x="7" y="58"/>
                    </a:cubicBezTo>
                    <a:cubicBezTo>
                      <a:pt x="8" y="59"/>
                      <a:pt x="9" y="61"/>
                      <a:pt x="10" y="63"/>
                    </a:cubicBezTo>
                    <a:cubicBezTo>
                      <a:pt x="11" y="65"/>
                      <a:pt x="11" y="68"/>
                      <a:pt x="10" y="70"/>
                    </a:cubicBezTo>
                    <a:cubicBezTo>
                      <a:pt x="9" y="75"/>
                      <a:pt x="13" y="77"/>
                      <a:pt x="15" y="79"/>
                    </a:cubicBezTo>
                    <a:cubicBezTo>
                      <a:pt x="18" y="81"/>
                      <a:pt x="21" y="81"/>
                      <a:pt x="23" y="79"/>
                    </a:cubicBezTo>
                    <a:cubicBezTo>
                      <a:pt x="25" y="76"/>
                      <a:pt x="27" y="73"/>
                      <a:pt x="28" y="70"/>
                    </a:cubicBezTo>
                    <a:cubicBezTo>
                      <a:pt x="33" y="56"/>
                      <a:pt x="33" y="43"/>
                      <a:pt x="31" y="29"/>
                    </a:cubicBezTo>
                    <a:cubicBezTo>
                      <a:pt x="30" y="23"/>
                      <a:pt x="28" y="18"/>
                      <a:pt x="26" y="13"/>
                    </a:cubicBezTo>
                    <a:cubicBezTo>
                      <a:pt x="24" y="9"/>
                      <a:pt x="21" y="7"/>
                      <a:pt x="16" y="6"/>
                    </a:cubicBezTo>
                    <a:cubicBezTo>
                      <a:pt x="18" y="8"/>
                      <a:pt x="19" y="9"/>
                      <a:pt x="21" y="12"/>
                    </a:cubicBezTo>
                    <a:cubicBezTo>
                      <a:pt x="16" y="11"/>
                      <a:pt x="13" y="11"/>
                      <a:pt x="9" y="11"/>
                    </a:cubicBezTo>
                    <a:close/>
                    <a:moveTo>
                      <a:pt x="11" y="32"/>
                    </a:moveTo>
                    <a:cubicBezTo>
                      <a:pt x="9" y="33"/>
                      <a:pt x="6" y="34"/>
                      <a:pt x="5" y="36"/>
                    </a:cubicBezTo>
                    <a:cubicBezTo>
                      <a:pt x="3" y="39"/>
                      <a:pt x="4" y="43"/>
                      <a:pt x="6" y="46"/>
                    </a:cubicBezTo>
                    <a:cubicBezTo>
                      <a:pt x="6" y="46"/>
                      <a:pt x="7" y="46"/>
                      <a:pt x="8" y="46"/>
                    </a:cubicBezTo>
                    <a:cubicBezTo>
                      <a:pt x="11" y="45"/>
                      <a:pt x="15" y="45"/>
                      <a:pt x="18" y="43"/>
                    </a:cubicBezTo>
                    <a:cubicBezTo>
                      <a:pt x="22" y="41"/>
                      <a:pt x="22" y="38"/>
                      <a:pt x="19" y="35"/>
                    </a:cubicBezTo>
                    <a:cubicBezTo>
                      <a:pt x="17" y="34"/>
                      <a:pt x="14" y="33"/>
                      <a:pt x="11" y="32"/>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2" name="Google Shape;132;p28"/>
              <p:cNvSpPr/>
              <p:nvPr/>
            </p:nvSpPr>
            <p:spPr>
              <a:xfrm>
                <a:off x="7040563" y="5000625"/>
                <a:ext cx="93663" cy="136525"/>
              </a:xfrm>
              <a:custGeom>
                <a:rect b="b" l="l" r="r" t="t"/>
                <a:pathLst>
                  <a:path extrusionOk="0" h="16" w="11">
                    <a:moveTo>
                      <a:pt x="3" y="16"/>
                    </a:moveTo>
                    <a:cubicBezTo>
                      <a:pt x="0" y="12"/>
                      <a:pt x="0" y="6"/>
                      <a:pt x="2" y="3"/>
                    </a:cubicBezTo>
                    <a:cubicBezTo>
                      <a:pt x="3" y="1"/>
                      <a:pt x="5" y="0"/>
                      <a:pt x="7" y="2"/>
                    </a:cubicBezTo>
                    <a:cubicBezTo>
                      <a:pt x="10" y="4"/>
                      <a:pt x="11" y="8"/>
                      <a:pt x="9" y="11"/>
                    </a:cubicBezTo>
                    <a:cubicBezTo>
                      <a:pt x="7" y="13"/>
                      <a:pt x="5" y="14"/>
                      <a:pt x="3" y="16"/>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3" name="Google Shape;133;p28"/>
              <p:cNvSpPr/>
              <p:nvPr/>
            </p:nvSpPr>
            <p:spPr>
              <a:xfrm>
                <a:off x="7050088" y="5351463"/>
                <a:ext cx="84138" cy="111125"/>
              </a:xfrm>
              <a:custGeom>
                <a:rect b="b" l="l" r="r" t="t"/>
                <a:pathLst>
                  <a:path extrusionOk="0" h="13" w="10">
                    <a:moveTo>
                      <a:pt x="5" y="13"/>
                    </a:moveTo>
                    <a:cubicBezTo>
                      <a:pt x="3" y="9"/>
                      <a:pt x="2" y="6"/>
                      <a:pt x="0" y="2"/>
                    </a:cubicBezTo>
                    <a:cubicBezTo>
                      <a:pt x="1" y="1"/>
                      <a:pt x="4" y="0"/>
                      <a:pt x="6" y="1"/>
                    </a:cubicBezTo>
                    <a:cubicBezTo>
                      <a:pt x="7" y="1"/>
                      <a:pt x="9" y="4"/>
                      <a:pt x="10" y="6"/>
                    </a:cubicBezTo>
                    <a:cubicBezTo>
                      <a:pt x="10" y="9"/>
                      <a:pt x="8" y="12"/>
                      <a:pt x="5" y="13"/>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sp>
        <p:nvSpPr>
          <p:cNvPr id="134" name="Google Shape;134;p28"/>
          <p:cNvSpPr/>
          <p:nvPr/>
        </p:nvSpPr>
        <p:spPr>
          <a:xfrm rot="-1190887">
            <a:off x="7237412" y="3618178"/>
            <a:ext cx="2023398" cy="251387"/>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35" name="Google Shape;135;p28"/>
          <p:cNvSpPr/>
          <p:nvPr/>
        </p:nvSpPr>
        <p:spPr>
          <a:xfrm rot="5400000">
            <a:off x="-1436838" y="2099790"/>
            <a:ext cx="3887100" cy="1013400"/>
          </a:xfrm>
          <a:prstGeom prst="triangle">
            <a:avLst>
              <a:gd fmla="val 50000" name="adj"/>
            </a:avLst>
          </a:prstGeom>
          <a:solidFill>
            <a:srgbClr val="C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36" name="Google Shape;136;p28"/>
          <p:cNvSpPr/>
          <p:nvPr/>
        </p:nvSpPr>
        <p:spPr>
          <a:xfrm rot="-5400000">
            <a:off x="6691856" y="2099822"/>
            <a:ext cx="3887100" cy="1013400"/>
          </a:xfrm>
          <a:prstGeom prst="triangle">
            <a:avLst>
              <a:gd fmla="val 50000" name="adj"/>
            </a:avLst>
          </a:prstGeom>
          <a:solidFill>
            <a:srgbClr val="C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7"/>
          <p:cNvPicPr preferRelativeResize="0"/>
          <p:nvPr/>
        </p:nvPicPr>
        <p:blipFill>
          <a:blip r:embed="rId3">
            <a:alphaModFix/>
          </a:blip>
          <a:stretch>
            <a:fillRect/>
          </a:stretch>
        </p:blipFill>
        <p:spPr>
          <a:xfrm>
            <a:off x="152400" y="0"/>
            <a:ext cx="8839198" cy="46656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pSp>
        <p:nvGrpSpPr>
          <p:cNvPr id="232" name="Google Shape;232;p38"/>
          <p:cNvGrpSpPr/>
          <p:nvPr/>
        </p:nvGrpSpPr>
        <p:grpSpPr>
          <a:xfrm>
            <a:off x="2768379" y="1538219"/>
            <a:ext cx="3950278" cy="941542"/>
            <a:chOff x="5429250" y="3500438"/>
            <a:chExt cx="1192213" cy="284162"/>
          </a:xfrm>
        </p:grpSpPr>
        <p:sp>
          <p:nvSpPr>
            <p:cNvPr id="233" name="Google Shape;233;p38"/>
            <p:cNvSpPr/>
            <p:nvPr/>
          </p:nvSpPr>
          <p:spPr>
            <a:xfrm>
              <a:off x="5429250" y="3632200"/>
              <a:ext cx="185738" cy="133350"/>
            </a:xfrm>
            <a:custGeom>
              <a:rect b="b" l="l" r="r" t="t"/>
              <a:pathLst>
                <a:path extrusionOk="0" h="34" w="49">
                  <a:moveTo>
                    <a:pt x="0" y="14"/>
                  </a:moveTo>
                  <a:cubicBezTo>
                    <a:pt x="12" y="7"/>
                    <a:pt x="25" y="4"/>
                    <a:pt x="39" y="2"/>
                  </a:cubicBezTo>
                  <a:cubicBezTo>
                    <a:pt x="42" y="1"/>
                    <a:pt x="45" y="1"/>
                    <a:pt x="49" y="0"/>
                  </a:cubicBezTo>
                  <a:cubicBezTo>
                    <a:pt x="45" y="6"/>
                    <a:pt x="43" y="13"/>
                    <a:pt x="44" y="20"/>
                  </a:cubicBezTo>
                  <a:cubicBezTo>
                    <a:pt x="42" y="20"/>
                    <a:pt x="40" y="21"/>
                    <a:pt x="38" y="21"/>
                  </a:cubicBezTo>
                  <a:cubicBezTo>
                    <a:pt x="38" y="24"/>
                    <a:pt x="38" y="27"/>
                    <a:pt x="38" y="30"/>
                  </a:cubicBezTo>
                  <a:cubicBezTo>
                    <a:pt x="38" y="32"/>
                    <a:pt x="37" y="34"/>
                    <a:pt x="34" y="34"/>
                  </a:cubicBezTo>
                  <a:cubicBezTo>
                    <a:pt x="24" y="34"/>
                    <a:pt x="15" y="34"/>
                    <a:pt x="5" y="34"/>
                  </a:cubicBezTo>
                  <a:cubicBezTo>
                    <a:pt x="2" y="34"/>
                    <a:pt x="1" y="32"/>
                    <a:pt x="1" y="30"/>
                  </a:cubicBezTo>
                  <a:cubicBezTo>
                    <a:pt x="1" y="22"/>
                    <a:pt x="1" y="22"/>
                    <a:pt x="9" y="22"/>
                  </a:cubicBezTo>
                  <a:cubicBezTo>
                    <a:pt x="11" y="22"/>
                    <a:pt x="13" y="22"/>
                    <a:pt x="16" y="22"/>
                  </a:cubicBezTo>
                  <a:cubicBezTo>
                    <a:pt x="16" y="19"/>
                    <a:pt x="15" y="18"/>
                    <a:pt x="13" y="18"/>
                  </a:cubicBezTo>
                  <a:cubicBezTo>
                    <a:pt x="10" y="17"/>
                    <a:pt x="7" y="17"/>
                    <a:pt x="4" y="16"/>
                  </a:cubicBezTo>
                  <a:cubicBezTo>
                    <a:pt x="2" y="16"/>
                    <a:pt x="1" y="15"/>
                    <a:pt x="0" y="15"/>
                  </a:cubicBezTo>
                  <a:cubicBezTo>
                    <a:pt x="0" y="14"/>
                    <a:pt x="0" y="14"/>
                    <a:pt x="0" y="14"/>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4" name="Google Shape;234;p38"/>
            <p:cNvSpPr/>
            <p:nvPr/>
          </p:nvSpPr>
          <p:spPr>
            <a:xfrm>
              <a:off x="5765800" y="3514725"/>
              <a:ext cx="655638" cy="246062"/>
            </a:xfrm>
            <a:custGeom>
              <a:rect b="b" l="l" r="r" t="t"/>
              <a:pathLst>
                <a:path extrusionOk="0" h="63" w="173">
                  <a:moveTo>
                    <a:pt x="173" y="24"/>
                  </a:moveTo>
                  <a:cubicBezTo>
                    <a:pt x="166" y="28"/>
                    <a:pt x="162" y="34"/>
                    <a:pt x="161" y="42"/>
                  </a:cubicBezTo>
                  <a:cubicBezTo>
                    <a:pt x="159" y="50"/>
                    <a:pt x="161" y="57"/>
                    <a:pt x="166" y="63"/>
                  </a:cubicBezTo>
                  <a:cubicBezTo>
                    <a:pt x="113" y="63"/>
                    <a:pt x="61" y="63"/>
                    <a:pt x="8" y="63"/>
                  </a:cubicBezTo>
                  <a:cubicBezTo>
                    <a:pt x="8" y="60"/>
                    <a:pt x="8" y="56"/>
                    <a:pt x="8" y="53"/>
                  </a:cubicBezTo>
                  <a:cubicBezTo>
                    <a:pt x="8" y="48"/>
                    <a:pt x="8" y="42"/>
                    <a:pt x="6" y="37"/>
                  </a:cubicBezTo>
                  <a:cubicBezTo>
                    <a:pt x="5" y="33"/>
                    <a:pt x="3" y="30"/>
                    <a:pt x="0" y="26"/>
                  </a:cubicBezTo>
                  <a:cubicBezTo>
                    <a:pt x="6" y="26"/>
                    <a:pt x="12" y="26"/>
                    <a:pt x="18" y="26"/>
                  </a:cubicBezTo>
                  <a:cubicBezTo>
                    <a:pt x="25" y="26"/>
                    <a:pt x="32" y="27"/>
                    <a:pt x="40" y="27"/>
                  </a:cubicBezTo>
                  <a:cubicBezTo>
                    <a:pt x="41" y="27"/>
                    <a:pt x="42" y="26"/>
                    <a:pt x="43" y="25"/>
                  </a:cubicBezTo>
                  <a:cubicBezTo>
                    <a:pt x="43" y="23"/>
                    <a:pt x="44" y="20"/>
                    <a:pt x="45" y="20"/>
                  </a:cubicBezTo>
                  <a:cubicBezTo>
                    <a:pt x="48" y="18"/>
                    <a:pt x="52" y="19"/>
                    <a:pt x="55" y="21"/>
                  </a:cubicBezTo>
                  <a:cubicBezTo>
                    <a:pt x="56" y="22"/>
                    <a:pt x="57" y="24"/>
                    <a:pt x="59" y="25"/>
                  </a:cubicBezTo>
                  <a:cubicBezTo>
                    <a:pt x="59" y="26"/>
                    <a:pt x="61" y="27"/>
                    <a:pt x="62" y="26"/>
                  </a:cubicBezTo>
                  <a:cubicBezTo>
                    <a:pt x="64" y="26"/>
                    <a:pt x="66" y="24"/>
                    <a:pt x="68" y="23"/>
                  </a:cubicBezTo>
                  <a:cubicBezTo>
                    <a:pt x="71" y="22"/>
                    <a:pt x="75" y="21"/>
                    <a:pt x="79" y="20"/>
                  </a:cubicBezTo>
                  <a:cubicBezTo>
                    <a:pt x="80" y="19"/>
                    <a:pt x="81" y="19"/>
                    <a:pt x="81" y="19"/>
                  </a:cubicBezTo>
                  <a:cubicBezTo>
                    <a:pt x="82" y="15"/>
                    <a:pt x="86" y="15"/>
                    <a:pt x="89" y="15"/>
                  </a:cubicBezTo>
                  <a:cubicBezTo>
                    <a:pt x="90" y="15"/>
                    <a:pt x="90" y="15"/>
                    <a:pt x="91" y="15"/>
                  </a:cubicBezTo>
                  <a:cubicBezTo>
                    <a:pt x="92" y="13"/>
                    <a:pt x="91" y="12"/>
                    <a:pt x="89" y="12"/>
                  </a:cubicBezTo>
                  <a:cubicBezTo>
                    <a:pt x="86" y="12"/>
                    <a:pt x="85" y="10"/>
                    <a:pt x="85" y="5"/>
                  </a:cubicBezTo>
                  <a:cubicBezTo>
                    <a:pt x="86" y="2"/>
                    <a:pt x="87" y="0"/>
                    <a:pt x="90" y="0"/>
                  </a:cubicBezTo>
                  <a:cubicBezTo>
                    <a:pt x="100" y="0"/>
                    <a:pt x="110" y="0"/>
                    <a:pt x="120" y="0"/>
                  </a:cubicBezTo>
                  <a:cubicBezTo>
                    <a:pt x="121" y="0"/>
                    <a:pt x="122" y="1"/>
                    <a:pt x="123" y="1"/>
                  </a:cubicBezTo>
                  <a:cubicBezTo>
                    <a:pt x="139" y="8"/>
                    <a:pt x="155" y="16"/>
                    <a:pt x="172" y="23"/>
                  </a:cubicBezTo>
                  <a:cubicBezTo>
                    <a:pt x="172" y="23"/>
                    <a:pt x="172" y="23"/>
                    <a:pt x="173" y="24"/>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5" name="Google Shape;235;p38"/>
            <p:cNvSpPr/>
            <p:nvPr/>
          </p:nvSpPr>
          <p:spPr>
            <a:xfrm>
              <a:off x="6451600" y="3500438"/>
              <a:ext cx="169863" cy="201612"/>
            </a:xfrm>
            <a:custGeom>
              <a:rect b="b" l="l" r="r" t="t"/>
              <a:pathLst>
                <a:path extrusionOk="0" h="52" w="45">
                  <a:moveTo>
                    <a:pt x="45" y="52"/>
                  </a:moveTo>
                  <a:cubicBezTo>
                    <a:pt x="41" y="52"/>
                    <a:pt x="37" y="52"/>
                    <a:pt x="33" y="52"/>
                  </a:cubicBezTo>
                  <a:cubicBezTo>
                    <a:pt x="32" y="47"/>
                    <a:pt x="32" y="43"/>
                    <a:pt x="30" y="39"/>
                  </a:cubicBezTo>
                  <a:cubicBezTo>
                    <a:pt x="26" y="30"/>
                    <a:pt x="19" y="25"/>
                    <a:pt x="9" y="24"/>
                  </a:cubicBezTo>
                  <a:cubicBezTo>
                    <a:pt x="6" y="24"/>
                    <a:pt x="0" y="17"/>
                    <a:pt x="0" y="14"/>
                  </a:cubicBezTo>
                  <a:cubicBezTo>
                    <a:pt x="0" y="11"/>
                    <a:pt x="0" y="9"/>
                    <a:pt x="0" y="7"/>
                  </a:cubicBezTo>
                  <a:cubicBezTo>
                    <a:pt x="0" y="3"/>
                    <a:pt x="2" y="0"/>
                    <a:pt x="6" y="0"/>
                  </a:cubicBezTo>
                  <a:cubicBezTo>
                    <a:pt x="17" y="0"/>
                    <a:pt x="28" y="0"/>
                    <a:pt x="39" y="0"/>
                  </a:cubicBezTo>
                  <a:cubicBezTo>
                    <a:pt x="43" y="0"/>
                    <a:pt x="45" y="3"/>
                    <a:pt x="45" y="6"/>
                  </a:cubicBezTo>
                  <a:cubicBezTo>
                    <a:pt x="45" y="21"/>
                    <a:pt x="45" y="36"/>
                    <a:pt x="45" y="50"/>
                  </a:cubicBezTo>
                  <a:cubicBezTo>
                    <a:pt x="45" y="51"/>
                    <a:pt x="45" y="51"/>
                    <a:pt x="45" y="52"/>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6" name="Google Shape;236;p38"/>
            <p:cNvSpPr/>
            <p:nvPr/>
          </p:nvSpPr>
          <p:spPr>
            <a:xfrm>
              <a:off x="6391275" y="3608388"/>
              <a:ext cx="173038" cy="176212"/>
            </a:xfrm>
            <a:custGeom>
              <a:rect b="b" l="l" r="r" t="t"/>
              <a:pathLst>
                <a:path extrusionOk="0" h="45" w="46">
                  <a:moveTo>
                    <a:pt x="45" y="22"/>
                  </a:moveTo>
                  <a:cubicBezTo>
                    <a:pt x="46" y="33"/>
                    <a:pt x="36" y="44"/>
                    <a:pt x="24" y="44"/>
                  </a:cubicBezTo>
                  <a:cubicBezTo>
                    <a:pt x="12" y="45"/>
                    <a:pt x="2" y="37"/>
                    <a:pt x="1" y="24"/>
                  </a:cubicBezTo>
                  <a:cubicBezTo>
                    <a:pt x="0" y="12"/>
                    <a:pt x="10" y="1"/>
                    <a:pt x="22" y="1"/>
                  </a:cubicBezTo>
                  <a:cubicBezTo>
                    <a:pt x="34" y="0"/>
                    <a:pt x="44" y="9"/>
                    <a:pt x="45" y="22"/>
                  </a:cubicBezTo>
                  <a:close/>
                  <a:moveTo>
                    <a:pt x="12" y="15"/>
                  </a:moveTo>
                  <a:cubicBezTo>
                    <a:pt x="11" y="17"/>
                    <a:pt x="10" y="18"/>
                    <a:pt x="9" y="21"/>
                  </a:cubicBezTo>
                  <a:cubicBezTo>
                    <a:pt x="12" y="21"/>
                    <a:pt x="14" y="20"/>
                    <a:pt x="16" y="20"/>
                  </a:cubicBezTo>
                  <a:cubicBezTo>
                    <a:pt x="15" y="18"/>
                    <a:pt x="13" y="16"/>
                    <a:pt x="12" y="15"/>
                  </a:cubicBezTo>
                  <a:cubicBezTo>
                    <a:pt x="12" y="15"/>
                    <a:pt x="12" y="15"/>
                    <a:pt x="12" y="15"/>
                  </a:cubicBezTo>
                  <a:close/>
                  <a:moveTo>
                    <a:pt x="12" y="30"/>
                  </a:moveTo>
                  <a:cubicBezTo>
                    <a:pt x="12" y="30"/>
                    <a:pt x="12" y="30"/>
                    <a:pt x="13" y="31"/>
                  </a:cubicBezTo>
                  <a:cubicBezTo>
                    <a:pt x="14" y="29"/>
                    <a:pt x="15" y="27"/>
                    <a:pt x="16" y="25"/>
                  </a:cubicBezTo>
                  <a:cubicBezTo>
                    <a:pt x="14" y="25"/>
                    <a:pt x="12" y="25"/>
                    <a:pt x="9" y="25"/>
                  </a:cubicBezTo>
                  <a:cubicBezTo>
                    <a:pt x="10" y="27"/>
                    <a:pt x="11" y="28"/>
                    <a:pt x="12" y="30"/>
                  </a:cubicBezTo>
                  <a:close/>
                  <a:moveTo>
                    <a:pt x="25" y="9"/>
                  </a:moveTo>
                  <a:cubicBezTo>
                    <a:pt x="25" y="11"/>
                    <a:pt x="25" y="12"/>
                    <a:pt x="25" y="14"/>
                  </a:cubicBezTo>
                  <a:cubicBezTo>
                    <a:pt x="25" y="14"/>
                    <a:pt x="25" y="15"/>
                    <a:pt x="26" y="15"/>
                  </a:cubicBezTo>
                  <a:cubicBezTo>
                    <a:pt x="26" y="16"/>
                    <a:pt x="27" y="15"/>
                    <a:pt x="28" y="15"/>
                  </a:cubicBezTo>
                  <a:cubicBezTo>
                    <a:pt x="29" y="14"/>
                    <a:pt x="30" y="13"/>
                    <a:pt x="32" y="12"/>
                  </a:cubicBezTo>
                  <a:cubicBezTo>
                    <a:pt x="29" y="10"/>
                    <a:pt x="27" y="10"/>
                    <a:pt x="25" y="9"/>
                  </a:cubicBezTo>
                  <a:close/>
                  <a:moveTo>
                    <a:pt x="31" y="34"/>
                  </a:moveTo>
                  <a:cubicBezTo>
                    <a:pt x="30" y="32"/>
                    <a:pt x="29" y="31"/>
                    <a:pt x="27" y="30"/>
                  </a:cubicBezTo>
                  <a:cubicBezTo>
                    <a:pt x="26" y="29"/>
                    <a:pt x="25" y="29"/>
                    <a:pt x="25" y="31"/>
                  </a:cubicBezTo>
                  <a:cubicBezTo>
                    <a:pt x="25" y="32"/>
                    <a:pt x="25" y="34"/>
                    <a:pt x="25" y="36"/>
                  </a:cubicBezTo>
                  <a:cubicBezTo>
                    <a:pt x="27" y="35"/>
                    <a:pt x="29" y="34"/>
                    <a:pt x="31" y="34"/>
                  </a:cubicBezTo>
                  <a:close/>
                  <a:moveTo>
                    <a:pt x="34" y="14"/>
                  </a:moveTo>
                  <a:cubicBezTo>
                    <a:pt x="32" y="16"/>
                    <a:pt x="31" y="18"/>
                    <a:pt x="30" y="20"/>
                  </a:cubicBezTo>
                  <a:cubicBezTo>
                    <a:pt x="32" y="20"/>
                    <a:pt x="34" y="21"/>
                    <a:pt x="37" y="21"/>
                  </a:cubicBezTo>
                  <a:cubicBezTo>
                    <a:pt x="36" y="18"/>
                    <a:pt x="35" y="16"/>
                    <a:pt x="34" y="14"/>
                  </a:cubicBezTo>
                  <a:close/>
                  <a:moveTo>
                    <a:pt x="37" y="24"/>
                  </a:moveTo>
                  <a:cubicBezTo>
                    <a:pt x="35" y="24"/>
                    <a:pt x="33" y="24"/>
                    <a:pt x="32" y="24"/>
                  </a:cubicBezTo>
                  <a:cubicBezTo>
                    <a:pt x="31" y="24"/>
                    <a:pt x="30" y="25"/>
                    <a:pt x="30" y="25"/>
                  </a:cubicBezTo>
                  <a:cubicBezTo>
                    <a:pt x="30" y="26"/>
                    <a:pt x="30" y="27"/>
                    <a:pt x="31" y="27"/>
                  </a:cubicBezTo>
                  <a:cubicBezTo>
                    <a:pt x="31" y="29"/>
                    <a:pt x="32" y="30"/>
                    <a:pt x="33" y="31"/>
                  </a:cubicBezTo>
                  <a:cubicBezTo>
                    <a:pt x="34" y="31"/>
                    <a:pt x="34" y="31"/>
                    <a:pt x="34" y="30"/>
                  </a:cubicBezTo>
                  <a:cubicBezTo>
                    <a:pt x="35" y="29"/>
                    <a:pt x="36" y="27"/>
                    <a:pt x="37" y="24"/>
                  </a:cubicBezTo>
                  <a:close/>
                  <a:moveTo>
                    <a:pt x="14" y="12"/>
                  </a:moveTo>
                  <a:cubicBezTo>
                    <a:pt x="17" y="13"/>
                    <a:pt x="18" y="14"/>
                    <a:pt x="20" y="16"/>
                  </a:cubicBezTo>
                  <a:cubicBezTo>
                    <a:pt x="20" y="14"/>
                    <a:pt x="20" y="12"/>
                    <a:pt x="21" y="10"/>
                  </a:cubicBezTo>
                  <a:cubicBezTo>
                    <a:pt x="21" y="10"/>
                    <a:pt x="21" y="10"/>
                    <a:pt x="20" y="9"/>
                  </a:cubicBezTo>
                  <a:cubicBezTo>
                    <a:pt x="19" y="10"/>
                    <a:pt x="17" y="11"/>
                    <a:pt x="14" y="12"/>
                  </a:cubicBezTo>
                  <a:close/>
                  <a:moveTo>
                    <a:pt x="14" y="33"/>
                  </a:moveTo>
                  <a:cubicBezTo>
                    <a:pt x="17" y="34"/>
                    <a:pt x="19" y="35"/>
                    <a:pt x="21" y="36"/>
                  </a:cubicBezTo>
                  <a:cubicBezTo>
                    <a:pt x="21" y="34"/>
                    <a:pt x="21" y="33"/>
                    <a:pt x="21" y="32"/>
                  </a:cubicBezTo>
                  <a:cubicBezTo>
                    <a:pt x="21" y="31"/>
                    <a:pt x="20" y="30"/>
                    <a:pt x="20" y="30"/>
                  </a:cubicBezTo>
                  <a:cubicBezTo>
                    <a:pt x="19" y="29"/>
                    <a:pt x="19" y="30"/>
                    <a:pt x="18" y="30"/>
                  </a:cubicBezTo>
                  <a:cubicBezTo>
                    <a:pt x="17" y="31"/>
                    <a:pt x="16" y="32"/>
                    <a:pt x="14" y="33"/>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7" name="Google Shape;237;p38"/>
            <p:cNvSpPr/>
            <p:nvPr/>
          </p:nvSpPr>
          <p:spPr>
            <a:xfrm>
              <a:off x="5611813" y="3608388"/>
              <a:ext cx="169863" cy="176212"/>
            </a:xfrm>
            <a:custGeom>
              <a:rect b="b" l="l" r="r" t="t"/>
              <a:pathLst>
                <a:path extrusionOk="0" h="45" w="45">
                  <a:moveTo>
                    <a:pt x="44" y="22"/>
                  </a:moveTo>
                  <a:cubicBezTo>
                    <a:pt x="45" y="34"/>
                    <a:pt x="35" y="44"/>
                    <a:pt x="23" y="45"/>
                  </a:cubicBezTo>
                  <a:cubicBezTo>
                    <a:pt x="11" y="45"/>
                    <a:pt x="1" y="35"/>
                    <a:pt x="1" y="24"/>
                  </a:cubicBezTo>
                  <a:cubicBezTo>
                    <a:pt x="0" y="11"/>
                    <a:pt x="10" y="1"/>
                    <a:pt x="22" y="0"/>
                  </a:cubicBezTo>
                  <a:cubicBezTo>
                    <a:pt x="35" y="0"/>
                    <a:pt x="44" y="10"/>
                    <a:pt x="44" y="22"/>
                  </a:cubicBezTo>
                  <a:close/>
                  <a:moveTo>
                    <a:pt x="12" y="14"/>
                  </a:moveTo>
                  <a:cubicBezTo>
                    <a:pt x="12" y="15"/>
                    <a:pt x="12" y="15"/>
                    <a:pt x="11" y="15"/>
                  </a:cubicBezTo>
                  <a:cubicBezTo>
                    <a:pt x="10" y="17"/>
                    <a:pt x="10" y="18"/>
                    <a:pt x="9" y="21"/>
                  </a:cubicBezTo>
                  <a:cubicBezTo>
                    <a:pt x="11" y="21"/>
                    <a:pt x="13" y="20"/>
                    <a:pt x="15" y="20"/>
                  </a:cubicBezTo>
                  <a:cubicBezTo>
                    <a:pt x="14" y="18"/>
                    <a:pt x="13" y="16"/>
                    <a:pt x="12" y="14"/>
                  </a:cubicBezTo>
                  <a:close/>
                  <a:moveTo>
                    <a:pt x="11" y="30"/>
                  </a:moveTo>
                  <a:cubicBezTo>
                    <a:pt x="11" y="30"/>
                    <a:pt x="12" y="30"/>
                    <a:pt x="12" y="30"/>
                  </a:cubicBezTo>
                  <a:cubicBezTo>
                    <a:pt x="13" y="29"/>
                    <a:pt x="14" y="27"/>
                    <a:pt x="16" y="26"/>
                  </a:cubicBezTo>
                  <a:cubicBezTo>
                    <a:pt x="14" y="25"/>
                    <a:pt x="12" y="25"/>
                    <a:pt x="10" y="24"/>
                  </a:cubicBezTo>
                  <a:cubicBezTo>
                    <a:pt x="10" y="24"/>
                    <a:pt x="9" y="25"/>
                    <a:pt x="9" y="25"/>
                  </a:cubicBezTo>
                  <a:cubicBezTo>
                    <a:pt x="10" y="27"/>
                    <a:pt x="10" y="29"/>
                    <a:pt x="11" y="30"/>
                  </a:cubicBezTo>
                  <a:close/>
                  <a:moveTo>
                    <a:pt x="25" y="9"/>
                  </a:moveTo>
                  <a:cubicBezTo>
                    <a:pt x="25" y="9"/>
                    <a:pt x="24" y="9"/>
                    <a:pt x="24" y="10"/>
                  </a:cubicBezTo>
                  <a:cubicBezTo>
                    <a:pt x="25" y="12"/>
                    <a:pt x="25" y="14"/>
                    <a:pt x="26" y="16"/>
                  </a:cubicBezTo>
                  <a:cubicBezTo>
                    <a:pt x="27" y="14"/>
                    <a:pt x="29" y="13"/>
                    <a:pt x="31" y="12"/>
                  </a:cubicBezTo>
                  <a:cubicBezTo>
                    <a:pt x="29" y="11"/>
                    <a:pt x="27" y="10"/>
                    <a:pt x="25" y="9"/>
                  </a:cubicBezTo>
                  <a:close/>
                  <a:moveTo>
                    <a:pt x="24" y="35"/>
                  </a:moveTo>
                  <a:cubicBezTo>
                    <a:pt x="24" y="36"/>
                    <a:pt x="25" y="36"/>
                    <a:pt x="25" y="36"/>
                  </a:cubicBezTo>
                  <a:cubicBezTo>
                    <a:pt x="27" y="35"/>
                    <a:pt x="29" y="34"/>
                    <a:pt x="30" y="34"/>
                  </a:cubicBezTo>
                  <a:cubicBezTo>
                    <a:pt x="30" y="33"/>
                    <a:pt x="30" y="33"/>
                    <a:pt x="30" y="33"/>
                  </a:cubicBezTo>
                  <a:cubicBezTo>
                    <a:pt x="29" y="32"/>
                    <a:pt x="27" y="31"/>
                    <a:pt x="25" y="29"/>
                  </a:cubicBezTo>
                  <a:cubicBezTo>
                    <a:pt x="25" y="31"/>
                    <a:pt x="25" y="33"/>
                    <a:pt x="24" y="35"/>
                  </a:cubicBezTo>
                  <a:close/>
                  <a:moveTo>
                    <a:pt x="34" y="15"/>
                  </a:moveTo>
                  <a:cubicBezTo>
                    <a:pt x="33" y="15"/>
                    <a:pt x="33" y="14"/>
                    <a:pt x="33" y="14"/>
                  </a:cubicBezTo>
                  <a:cubicBezTo>
                    <a:pt x="32" y="16"/>
                    <a:pt x="31" y="18"/>
                    <a:pt x="30" y="20"/>
                  </a:cubicBezTo>
                  <a:cubicBezTo>
                    <a:pt x="32" y="20"/>
                    <a:pt x="33" y="21"/>
                    <a:pt x="36" y="21"/>
                  </a:cubicBezTo>
                  <a:cubicBezTo>
                    <a:pt x="35" y="18"/>
                    <a:pt x="35" y="16"/>
                    <a:pt x="34" y="15"/>
                  </a:cubicBezTo>
                  <a:close/>
                  <a:moveTo>
                    <a:pt x="36" y="25"/>
                  </a:moveTo>
                  <a:cubicBezTo>
                    <a:pt x="36" y="25"/>
                    <a:pt x="35" y="24"/>
                    <a:pt x="35" y="24"/>
                  </a:cubicBezTo>
                  <a:cubicBezTo>
                    <a:pt x="33" y="24"/>
                    <a:pt x="31" y="25"/>
                    <a:pt x="29" y="25"/>
                  </a:cubicBezTo>
                  <a:cubicBezTo>
                    <a:pt x="31" y="27"/>
                    <a:pt x="32" y="29"/>
                    <a:pt x="33" y="30"/>
                  </a:cubicBezTo>
                  <a:cubicBezTo>
                    <a:pt x="33" y="30"/>
                    <a:pt x="33" y="30"/>
                    <a:pt x="34" y="30"/>
                  </a:cubicBezTo>
                  <a:cubicBezTo>
                    <a:pt x="34" y="29"/>
                    <a:pt x="35" y="27"/>
                    <a:pt x="36" y="25"/>
                  </a:cubicBezTo>
                  <a:close/>
                  <a:moveTo>
                    <a:pt x="14" y="12"/>
                  </a:moveTo>
                  <a:cubicBezTo>
                    <a:pt x="16" y="13"/>
                    <a:pt x="18" y="14"/>
                    <a:pt x="19" y="16"/>
                  </a:cubicBezTo>
                  <a:cubicBezTo>
                    <a:pt x="20" y="14"/>
                    <a:pt x="20" y="12"/>
                    <a:pt x="21" y="10"/>
                  </a:cubicBezTo>
                  <a:cubicBezTo>
                    <a:pt x="21" y="9"/>
                    <a:pt x="20" y="9"/>
                    <a:pt x="20" y="9"/>
                  </a:cubicBezTo>
                  <a:cubicBezTo>
                    <a:pt x="18" y="10"/>
                    <a:pt x="16" y="10"/>
                    <a:pt x="14" y="12"/>
                  </a:cubicBezTo>
                  <a:close/>
                  <a:moveTo>
                    <a:pt x="20" y="36"/>
                  </a:moveTo>
                  <a:cubicBezTo>
                    <a:pt x="20" y="34"/>
                    <a:pt x="20" y="32"/>
                    <a:pt x="20" y="31"/>
                  </a:cubicBezTo>
                  <a:cubicBezTo>
                    <a:pt x="20" y="29"/>
                    <a:pt x="19" y="29"/>
                    <a:pt x="18" y="30"/>
                  </a:cubicBezTo>
                  <a:cubicBezTo>
                    <a:pt x="17" y="31"/>
                    <a:pt x="16" y="32"/>
                    <a:pt x="14" y="33"/>
                  </a:cubicBezTo>
                  <a:cubicBezTo>
                    <a:pt x="16" y="34"/>
                    <a:pt x="18" y="35"/>
                    <a:pt x="20" y="36"/>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238" name="Google Shape;238;p38"/>
          <p:cNvGrpSpPr/>
          <p:nvPr/>
        </p:nvGrpSpPr>
        <p:grpSpPr>
          <a:xfrm>
            <a:off x="2479925" y="2495557"/>
            <a:ext cx="4542700" cy="1696069"/>
            <a:chOff x="3885395" y="196457"/>
            <a:chExt cx="4542700" cy="1696069"/>
          </a:xfrm>
        </p:grpSpPr>
        <p:sp>
          <p:nvSpPr>
            <p:cNvPr id="239" name="Google Shape;239;p38"/>
            <p:cNvSpPr txBox="1"/>
            <p:nvPr/>
          </p:nvSpPr>
          <p:spPr>
            <a:xfrm>
              <a:off x="4837694" y="592025"/>
              <a:ext cx="3590400" cy="1300500"/>
            </a:xfrm>
            <a:prstGeom prst="rect">
              <a:avLst/>
            </a:prstGeom>
            <a:noFill/>
            <a:ln>
              <a:noFill/>
            </a:ln>
          </p:spPr>
          <p:txBody>
            <a:bodyPr anchorCtr="0" anchor="t" bIns="34275" lIns="81000" spcFirstLastPara="1" rIns="81000" wrap="square" tIns="34275">
              <a:spAutoFit/>
            </a:bodyPr>
            <a:lstStyle/>
            <a:p>
              <a:pPr indent="0" lvl="0" marL="0" rtl="0" algn="l">
                <a:spcBef>
                  <a:spcPts val="0"/>
                </a:spcBef>
                <a:spcAft>
                  <a:spcPts val="0"/>
                </a:spcAft>
                <a:buNone/>
              </a:pPr>
              <a:r>
                <a:rPr b="1" lang="en" sz="2000">
                  <a:solidFill>
                    <a:schemeClr val="dk1"/>
                  </a:solidFill>
                </a:rPr>
                <a:t>Major Success Factors- Logistic and Linear Regression</a:t>
              </a:r>
              <a:endParaRPr b="1" sz="2000">
                <a:solidFill>
                  <a:schemeClr val="dk1"/>
                </a:solidFill>
              </a:endParaRPr>
            </a:p>
            <a:p>
              <a:pPr indent="0" lvl="0" marL="0" rtl="0" algn="l">
                <a:spcBef>
                  <a:spcPts val="0"/>
                </a:spcBef>
                <a:spcAft>
                  <a:spcPts val="0"/>
                </a:spcAft>
                <a:buNone/>
              </a:pPr>
              <a:r>
                <a:t/>
              </a:r>
              <a:endParaRPr b="1" sz="2000">
                <a:solidFill>
                  <a:schemeClr val="dk1"/>
                </a:solidFill>
              </a:endParaRPr>
            </a:p>
          </p:txBody>
        </p:sp>
        <p:sp>
          <p:nvSpPr>
            <p:cNvPr id="240" name="Google Shape;240;p38"/>
            <p:cNvSpPr txBox="1"/>
            <p:nvPr/>
          </p:nvSpPr>
          <p:spPr>
            <a:xfrm>
              <a:off x="3885395" y="196457"/>
              <a:ext cx="1148700" cy="9003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5400">
                  <a:solidFill>
                    <a:schemeClr val="dk1"/>
                  </a:solidFill>
                  <a:latin typeface="Arial"/>
                  <a:ea typeface="Arial"/>
                  <a:cs typeface="Arial"/>
                  <a:sym typeface="Arial"/>
                </a:rPr>
                <a:t>0</a:t>
              </a:r>
              <a:r>
                <a:rPr b="1" lang="en" sz="5400">
                  <a:solidFill>
                    <a:schemeClr val="dk1"/>
                  </a:solidFill>
                </a:rPr>
                <a:t>3</a:t>
              </a:r>
              <a:endParaRPr b="1" sz="5400">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C2C2C"/>
        </a:solidFill>
      </p:bgPr>
    </p:bg>
    <p:spTree>
      <p:nvGrpSpPr>
        <p:cNvPr id="244" name="Shape 244"/>
        <p:cNvGrpSpPr/>
        <p:nvPr/>
      </p:nvGrpSpPr>
      <p:grpSpPr>
        <a:xfrm>
          <a:off x="0" y="0"/>
          <a:ext cx="0" cy="0"/>
          <a:chOff x="0" y="0"/>
          <a:chExt cx="0" cy="0"/>
        </a:xfrm>
      </p:grpSpPr>
      <p:sp>
        <p:nvSpPr>
          <p:cNvPr id="245" name="Google Shape;245;p39"/>
          <p:cNvSpPr/>
          <p:nvPr/>
        </p:nvSpPr>
        <p:spPr>
          <a:xfrm>
            <a:off x="4572000" y="0"/>
            <a:ext cx="4572000" cy="5143500"/>
          </a:xfrm>
          <a:prstGeom prst="rect">
            <a:avLst/>
          </a:prstGeom>
          <a:solidFill>
            <a:srgbClr val="59575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600">
              <a:solidFill>
                <a:schemeClr val="lt1"/>
              </a:solidFill>
              <a:latin typeface="Arial"/>
              <a:ea typeface="Arial"/>
              <a:cs typeface="Arial"/>
              <a:sym typeface="Arial"/>
            </a:endParaRPr>
          </a:p>
        </p:txBody>
      </p:sp>
      <p:sp>
        <p:nvSpPr>
          <p:cNvPr id="246" name="Google Shape;246;p39"/>
          <p:cNvSpPr/>
          <p:nvPr/>
        </p:nvSpPr>
        <p:spPr>
          <a:xfrm>
            <a:off x="1" y="0"/>
            <a:ext cx="4567800" cy="51435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600">
              <a:solidFill>
                <a:schemeClr val="lt1"/>
              </a:solidFill>
              <a:latin typeface="Arial"/>
              <a:ea typeface="Arial"/>
              <a:cs typeface="Arial"/>
              <a:sym typeface="Arial"/>
            </a:endParaRPr>
          </a:p>
        </p:txBody>
      </p:sp>
      <p:sp>
        <p:nvSpPr>
          <p:cNvPr id="247" name="Google Shape;247;p39"/>
          <p:cNvSpPr txBox="1"/>
          <p:nvPr>
            <p:ph idx="1" type="body"/>
          </p:nvPr>
        </p:nvSpPr>
        <p:spPr>
          <a:xfrm>
            <a:off x="-273542" y="230663"/>
            <a:ext cx="5068800" cy="595800"/>
          </a:xfrm>
          <a:prstGeom prst="rect">
            <a:avLst/>
          </a:prstGeom>
          <a:noFill/>
          <a:ln>
            <a:noFill/>
          </a:ln>
        </p:spPr>
        <p:txBody>
          <a:bodyPr anchorCtr="0" anchor="ctr" bIns="34275" lIns="68575" spcFirstLastPara="1" rIns="68575" wrap="square" tIns="34275">
            <a:spAutoFit/>
          </a:bodyPr>
          <a:lstStyle/>
          <a:p>
            <a:pPr indent="0" lvl="0" marL="0" rtl="0" algn="ctr">
              <a:lnSpc>
                <a:spcPct val="90000"/>
              </a:lnSpc>
              <a:spcBef>
                <a:spcPts val="0"/>
              </a:spcBef>
              <a:spcAft>
                <a:spcPts val="1200"/>
              </a:spcAft>
              <a:buClr>
                <a:schemeClr val="lt1"/>
              </a:buClr>
              <a:buSzPts val="4100"/>
              <a:buFont typeface="Arial"/>
              <a:buNone/>
            </a:pPr>
            <a:r>
              <a:rPr lang="en" sz="3800">
                <a:solidFill>
                  <a:schemeClr val="lt1"/>
                </a:solidFill>
              </a:rPr>
              <a:t>Logistic Regression</a:t>
            </a:r>
            <a:endParaRPr sz="3800"/>
          </a:p>
        </p:txBody>
      </p:sp>
      <p:grpSp>
        <p:nvGrpSpPr>
          <p:cNvPr id="248" name="Google Shape;248;p39"/>
          <p:cNvGrpSpPr/>
          <p:nvPr/>
        </p:nvGrpSpPr>
        <p:grpSpPr>
          <a:xfrm>
            <a:off x="439700" y="3075800"/>
            <a:ext cx="1576860" cy="509013"/>
            <a:chOff x="3233964" y="1954419"/>
            <a:chExt cx="1409925" cy="678684"/>
          </a:xfrm>
        </p:grpSpPr>
        <p:sp>
          <p:nvSpPr>
            <p:cNvPr id="249" name="Google Shape;249;p39"/>
            <p:cNvSpPr txBox="1"/>
            <p:nvPr/>
          </p:nvSpPr>
          <p:spPr>
            <a:xfrm>
              <a:off x="3233964" y="1954419"/>
              <a:ext cx="1400400" cy="2769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lang="en" sz="900">
                  <a:solidFill>
                    <a:schemeClr val="lt1"/>
                  </a:solidFill>
                </a:rPr>
                <a:t>Binary Outcome</a:t>
              </a:r>
              <a:endParaRPr b="1" sz="900">
                <a:solidFill>
                  <a:schemeClr val="lt1"/>
                </a:solidFill>
                <a:latin typeface="Arial"/>
                <a:ea typeface="Arial"/>
                <a:cs typeface="Arial"/>
                <a:sym typeface="Arial"/>
              </a:endParaRPr>
            </a:p>
          </p:txBody>
        </p:sp>
        <p:sp>
          <p:nvSpPr>
            <p:cNvPr id="250" name="Google Shape;250;p39"/>
            <p:cNvSpPr txBox="1"/>
            <p:nvPr/>
          </p:nvSpPr>
          <p:spPr>
            <a:xfrm>
              <a:off x="3243489" y="2171403"/>
              <a:ext cx="1400400" cy="4617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 sz="900">
                  <a:solidFill>
                    <a:schemeClr val="lt1"/>
                  </a:solidFill>
                </a:rPr>
                <a:t>Predicting </a:t>
              </a:r>
              <a:r>
                <a:rPr lang="en" sz="900">
                  <a:solidFill>
                    <a:schemeClr val="lt1"/>
                  </a:solidFill>
                </a:rPr>
                <a:t>whether</a:t>
              </a:r>
              <a:r>
                <a:rPr lang="en" sz="900">
                  <a:solidFill>
                    <a:schemeClr val="lt1"/>
                  </a:solidFill>
                </a:rPr>
                <a:t> they win or not</a:t>
              </a:r>
              <a:endParaRPr sz="900">
                <a:solidFill>
                  <a:schemeClr val="lt1"/>
                </a:solidFill>
                <a:latin typeface="Arial"/>
                <a:ea typeface="Arial"/>
                <a:cs typeface="Arial"/>
                <a:sym typeface="Arial"/>
              </a:endParaRPr>
            </a:p>
          </p:txBody>
        </p:sp>
      </p:grpSp>
      <p:grpSp>
        <p:nvGrpSpPr>
          <p:cNvPr id="251" name="Google Shape;251;p39"/>
          <p:cNvGrpSpPr/>
          <p:nvPr/>
        </p:nvGrpSpPr>
        <p:grpSpPr>
          <a:xfrm>
            <a:off x="7140658" y="3075800"/>
            <a:ext cx="1563466" cy="370413"/>
            <a:chOff x="3233964" y="1954419"/>
            <a:chExt cx="1409925" cy="493884"/>
          </a:xfrm>
        </p:grpSpPr>
        <p:sp>
          <p:nvSpPr>
            <p:cNvPr id="252" name="Google Shape;252;p39"/>
            <p:cNvSpPr txBox="1"/>
            <p:nvPr/>
          </p:nvSpPr>
          <p:spPr>
            <a:xfrm>
              <a:off x="3233964" y="1954419"/>
              <a:ext cx="1400400" cy="276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900">
                  <a:solidFill>
                    <a:schemeClr val="lt1"/>
                  </a:solidFill>
                </a:rPr>
                <a:t>Continuous</a:t>
              </a:r>
              <a:r>
                <a:rPr b="1" lang="en" sz="900">
                  <a:solidFill>
                    <a:schemeClr val="lt1"/>
                  </a:solidFill>
                </a:rPr>
                <a:t> Variable</a:t>
              </a:r>
              <a:endParaRPr b="1" sz="900">
                <a:solidFill>
                  <a:schemeClr val="lt1"/>
                </a:solidFill>
                <a:latin typeface="Arial"/>
                <a:ea typeface="Arial"/>
                <a:cs typeface="Arial"/>
                <a:sym typeface="Arial"/>
              </a:endParaRPr>
            </a:p>
          </p:txBody>
        </p:sp>
        <p:sp>
          <p:nvSpPr>
            <p:cNvPr id="253" name="Google Shape;253;p39"/>
            <p:cNvSpPr txBox="1"/>
            <p:nvPr/>
          </p:nvSpPr>
          <p:spPr>
            <a:xfrm>
              <a:off x="3243489" y="2171403"/>
              <a:ext cx="1400400" cy="276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900">
                  <a:solidFill>
                    <a:schemeClr val="lt1"/>
                  </a:solidFill>
                </a:rPr>
                <a:t>Predicting the race position </a:t>
              </a:r>
              <a:endParaRPr sz="900">
                <a:solidFill>
                  <a:schemeClr val="lt1"/>
                </a:solidFill>
                <a:latin typeface="Arial"/>
                <a:ea typeface="Arial"/>
                <a:cs typeface="Arial"/>
                <a:sym typeface="Arial"/>
              </a:endParaRPr>
            </a:p>
          </p:txBody>
        </p:sp>
      </p:grpSp>
      <p:grpSp>
        <p:nvGrpSpPr>
          <p:cNvPr id="254" name="Google Shape;254;p39"/>
          <p:cNvGrpSpPr/>
          <p:nvPr/>
        </p:nvGrpSpPr>
        <p:grpSpPr>
          <a:xfrm>
            <a:off x="439700" y="3595790"/>
            <a:ext cx="1576860" cy="647613"/>
            <a:chOff x="3233964" y="1954419"/>
            <a:chExt cx="1409925" cy="863484"/>
          </a:xfrm>
        </p:grpSpPr>
        <p:sp>
          <p:nvSpPr>
            <p:cNvPr id="255" name="Google Shape;255;p39"/>
            <p:cNvSpPr txBox="1"/>
            <p:nvPr/>
          </p:nvSpPr>
          <p:spPr>
            <a:xfrm>
              <a:off x="3233964" y="1954419"/>
              <a:ext cx="1400400" cy="2769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lang="en" sz="900">
                  <a:solidFill>
                    <a:schemeClr val="lt1"/>
                  </a:solidFill>
                </a:rPr>
                <a:t>Significant Variables</a:t>
              </a:r>
              <a:endParaRPr b="1" sz="900">
                <a:solidFill>
                  <a:schemeClr val="lt1"/>
                </a:solidFill>
                <a:latin typeface="Arial"/>
                <a:ea typeface="Arial"/>
                <a:cs typeface="Arial"/>
                <a:sym typeface="Arial"/>
              </a:endParaRPr>
            </a:p>
          </p:txBody>
        </p:sp>
        <p:sp>
          <p:nvSpPr>
            <p:cNvPr id="256" name="Google Shape;256;p39"/>
            <p:cNvSpPr txBox="1"/>
            <p:nvPr/>
          </p:nvSpPr>
          <p:spPr>
            <a:xfrm>
              <a:off x="3243489" y="2171403"/>
              <a:ext cx="1400400" cy="6465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 sz="900">
                  <a:solidFill>
                    <a:schemeClr val="lt1"/>
                  </a:solidFill>
                </a:rPr>
                <a:t>Grid position, laps in the race, total wins, standing and points </a:t>
              </a:r>
              <a:endParaRPr sz="900">
                <a:solidFill>
                  <a:schemeClr val="lt1"/>
                </a:solidFill>
                <a:latin typeface="Arial"/>
                <a:ea typeface="Arial"/>
                <a:cs typeface="Arial"/>
                <a:sym typeface="Arial"/>
              </a:endParaRPr>
            </a:p>
          </p:txBody>
        </p:sp>
      </p:grpSp>
      <p:grpSp>
        <p:nvGrpSpPr>
          <p:cNvPr id="257" name="Google Shape;257;p39"/>
          <p:cNvGrpSpPr/>
          <p:nvPr/>
        </p:nvGrpSpPr>
        <p:grpSpPr>
          <a:xfrm>
            <a:off x="7140658" y="3665090"/>
            <a:ext cx="1563466" cy="647613"/>
            <a:chOff x="3233964" y="1954419"/>
            <a:chExt cx="1409925" cy="863484"/>
          </a:xfrm>
        </p:grpSpPr>
        <p:sp>
          <p:nvSpPr>
            <p:cNvPr id="258" name="Google Shape;258;p39"/>
            <p:cNvSpPr txBox="1"/>
            <p:nvPr/>
          </p:nvSpPr>
          <p:spPr>
            <a:xfrm>
              <a:off x="3233964" y="1954419"/>
              <a:ext cx="1400400" cy="276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900">
                  <a:solidFill>
                    <a:schemeClr val="lt1"/>
                  </a:solidFill>
                </a:rPr>
                <a:t>Significant Variables</a:t>
              </a:r>
              <a:endParaRPr b="1" sz="900">
                <a:solidFill>
                  <a:schemeClr val="lt1"/>
                </a:solidFill>
                <a:latin typeface="Arial"/>
                <a:ea typeface="Arial"/>
                <a:cs typeface="Arial"/>
                <a:sym typeface="Arial"/>
              </a:endParaRPr>
            </a:p>
          </p:txBody>
        </p:sp>
        <p:sp>
          <p:nvSpPr>
            <p:cNvPr id="259" name="Google Shape;259;p39"/>
            <p:cNvSpPr txBox="1"/>
            <p:nvPr/>
          </p:nvSpPr>
          <p:spPr>
            <a:xfrm>
              <a:off x="3243489" y="2171403"/>
              <a:ext cx="1400400" cy="646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900">
                  <a:solidFill>
                    <a:schemeClr val="lt1"/>
                  </a:solidFill>
                </a:rPr>
                <a:t>Grid position, laps in the race, month, round, standing and points</a:t>
              </a:r>
              <a:endParaRPr sz="900">
                <a:solidFill>
                  <a:schemeClr val="lt1"/>
                </a:solidFill>
                <a:latin typeface="Arial"/>
                <a:ea typeface="Arial"/>
                <a:cs typeface="Arial"/>
                <a:sym typeface="Arial"/>
              </a:endParaRPr>
            </a:p>
          </p:txBody>
        </p:sp>
      </p:grpSp>
      <p:grpSp>
        <p:nvGrpSpPr>
          <p:cNvPr id="260" name="Google Shape;260;p39"/>
          <p:cNvGrpSpPr/>
          <p:nvPr/>
        </p:nvGrpSpPr>
        <p:grpSpPr>
          <a:xfrm>
            <a:off x="439700" y="4254379"/>
            <a:ext cx="1576860" cy="785988"/>
            <a:chOff x="3233964" y="1954419"/>
            <a:chExt cx="1409925" cy="1047984"/>
          </a:xfrm>
        </p:grpSpPr>
        <p:sp>
          <p:nvSpPr>
            <p:cNvPr id="261" name="Google Shape;261;p39"/>
            <p:cNvSpPr txBox="1"/>
            <p:nvPr/>
          </p:nvSpPr>
          <p:spPr>
            <a:xfrm>
              <a:off x="3233964" y="1954419"/>
              <a:ext cx="1400400" cy="2769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lang="en" sz="900">
                  <a:solidFill>
                    <a:schemeClr val="lt1"/>
                  </a:solidFill>
                </a:rPr>
                <a:t>Metrics</a:t>
              </a:r>
              <a:endParaRPr b="1" sz="900">
                <a:solidFill>
                  <a:schemeClr val="lt1"/>
                </a:solidFill>
                <a:latin typeface="Arial"/>
                <a:ea typeface="Arial"/>
                <a:cs typeface="Arial"/>
                <a:sym typeface="Arial"/>
              </a:endParaRPr>
            </a:p>
          </p:txBody>
        </p:sp>
        <p:sp>
          <p:nvSpPr>
            <p:cNvPr id="262" name="Google Shape;262;p39"/>
            <p:cNvSpPr txBox="1"/>
            <p:nvPr/>
          </p:nvSpPr>
          <p:spPr>
            <a:xfrm>
              <a:off x="3243489" y="2171403"/>
              <a:ext cx="1400400" cy="8310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 sz="900">
                  <a:solidFill>
                    <a:schemeClr val="lt1"/>
                  </a:solidFill>
                </a:rPr>
                <a:t>High accuracy and AUC-ROC score (&gt;95%), however inherent imbalance in dataset </a:t>
              </a:r>
              <a:endParaRPr sz="900">
                <a:solidFill>
                  <a:schemeClr val="lt1"/>
                </a:solidFill>
                <a:latin typeface="Arial"/>
                <a:ea typeface="Arial"/>
                <a:cs typeface="Arial"/>
                <a:sym typeface="Arial"/>
              </a:endParaRPr>
            </a:p>
          </p:txBody>
        </p:sp>
      </p:grpSp>
      <p:grpSp>
        <p:nvGrpSpPr>
          <p:cNvPr id="263" name="Google Shape;263;p39"/>
          <p:cNvGrpSpPr/>
          <p:nvPr/>
        </p:nvGrpSpPr>
        <p:grpSpPr>
          <a:xfrm>
            <a:off x="7140658" y="4357879"/>
            <a:ext cx="1563466" cy="785988"/>
            <a:chOff x="3233964" y="1954419"/>
            <a:chExt cx="1409925" cy="1047984"/>
          </a:xfrm>
        </p:grpSpPr>
        <p:sp>
          <p:nvSpPr>
            <p:cNvPr id="264" name="Google Shape;264;p39"/>
            <p:cNvSpPr txBox="1"/>
            <p:nvPr/>
          </p:nvSpPr>
          <p:spPr>
            <a:xfrm>
              <a:off x="3233964" y="1954419"/>
              <a:ext cx="1400400" cy="276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900">
                  <a:solidFill>
                    <a:schemeClr val="lt1"/>
                  </a:solidFill>
                </a:rPr>
                <a:t>Metrics</a:t>
              </a:r>
              <a:endParaRPr b="1" sz="900">
                <a:solidFill>
                  <a:schemeClr val="lt1"/>
                </a:solidFill>
                <a:latin typeface="Arial"/>
                <a:ea typeface="Arial"/>
                <a:cs typeface="Arial"/>
                <a:sym typeface="Arial"/>
              </a:endParaRPr>
            </a:p>
          </p:txBody>
        </p:sp>
        <p:sp>
          <p:nvSpPr>
            <p:cNvPr id="265" name="Google Shape;265;p39"/>
            <p:cNvSpPr txBox="1"/>
            <p:nvPr/>
          </p:nvSpPr>
          <p:spPr>
            <a:xfrm>
              <a:off x="3243489" y="2171403"/>
              <a:ext cx="1400400" cy="8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900">
                  <a:solidFill>
                    <a:schemeClr val="lt1"/>
                  </a:solidFill>
                </a:rPr>
                <a:t>R squared = 0.67, statistically significant, </a:t>
              </a:r>
              <a:r>
                <a:rPr lang="en" sz="900">
                  <a:solidFill>
                    <a:schemeClr val="lt1"/>
                  </a:solidFill>
                </a:rPr>
                <a:t>model explains 67% of variability</a:t>
              </a:r>
              <a:endParaRPr sz="900">
                <a:solidFill>
                  <a:schemeClr val="lt1"/>
                </a:solidFill>
                <a:latin typeface="Arial"/>
                <a:ea typeface="Arial"/>
                <a:cs typeface="Arial"/>
                <a:sym typeface="Arial"/>
              </a:endParaRPr>
            </a:p>
          </p:txBody>
        </p:sp>
      </p:grpSp>
      <p:sp>
        <p:nvSpPr>
          <p:cNvPr id="266" name="Google Shape;266;p39"/>
          <p:cNvSpPr/>
          <p:nvPr/>
        </p:nvSpPr>
        <p:spPr>
          <a:xfrm flipH="1">
            <a:off x="2111047" y="4417117"/>
            <a:ext cx="297624" cy="245521"/>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67" name="Google Shape;267;p39"/>
          <p:cNvSpPr/>
          <p:nvPr/>
        </p:nvSpPr>
        <p:spPr>
          <a:xfrm rot="-2815835">
            <a:off x="6715749" y="4478377"/>
            <a:ext cx="284497" cy="281528"/>
          </a:xfrm>
          <a:custGeom>
            <a:rect b="b" l="l" r="r" t="t"/>
            <a:pathLst>
              <a:path extrusionOk="0" h="1788383" w="1807241">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68" name="Google Shape;268;p39"/>
          <p:cNvSpPr/>
          <p:nvPr/>
        </p:nvSpPr>
        <p:spPr>
          <a:xfrm rot="9877425">
            <a:off x="6676646" y="3813143"/>
            <a:ext cx="301908" cy="254843"/>
          </a:xfrm>
          <a:custGeom>
            <a:rect b="b" l="l" r="r" t="t"/>
            <a:pathLst>
              <a:path extrusionOk="0" h="2472345" w="2911009">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69" name="Google Shape;269;p39"/>
          <p:cNvSpPr/>
          <p:nvPr/>
        </p:nvSpPr>
        <p:spPr>
          <a:xfrm>
            <a:off x="2148874" y="3827828"/>
            <a:ext cx="254946" cy="195833"/>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70" name="Google Shape;270;p39"/>
          <p:cNvSpPr/>
          <p:nvPr/>
        </p:nvSpPr>
        <p:spPr>
          <a:xfrm>
            <a:off x="2133584" y="3204049"/>
            <a:ext cx="291600" cy="291600"/>
          </a:xfrm>
          <a:custGeom>
            <a:rect b="b" l="l" r="r" t="t"/>
            <a:pathLst>
              <a:path extrusionOk="0" h="3240000" w="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71" name="Google Shape;271;p39"/>
          <p:cNvSpPr/>
          <p:nvPr/>
        </p:nvSpPr>
        <p:spPr>
          <a:xfrm>
            <a:off x="6664538" y="3238538"/>
            <a:ext cx="329958" cy="223496"/>
          </a:xfrm>
          <a:custGeom>
            <a:rect b="b" l="l" r="r" t="t"/>
            <a:pathLst>
              <a:path extrusionOk="0" h="2180445" w="3219104">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272" name="Google Shape;272;p39"/>
          <p:cNvGrpSpPr/>
          <p:nvPr/>
        </p:nvGrpSpPr>
        <p:grpSpPr>
          <a:xfrm>
            <a:off x="202774" y="1012281"/>
            <a:ext cx="2380928" cy="1786589"/>
            <a:chOff x="270366" y="1349708"/>
            <a:chExt cx="3174571" cy="2382118"/>
          </a:xfrm>
        </p:grpSpPr>
        <p:sp>
          <p:nvSpPr>
            <p:cNvPr id="273" name="Google Shape;273;p39"/>
            <p:cNvSpPr/>
            <p:nvPr/>
          </p:nvSpPr>
          <p:spPr>
            <a:xfrm rot="-5400000">
              <a:off x="2609587" y="2473496"/>
              <a:ext cx="859200" cy="811500"/>
            </a:xfrm>
            <a:prstGeom prst="rightArrow">
              <a:avLst>
                <a:gd fmla="val 50000" name="adj1"/>
                <a:gd fmla="val 50000" name="adj2"/>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274" name="Google Shape;274;p39"/>
            <p:cNvGrpSpPr/>
            <p:nvPr/>
          </p:nvGrpSpPr>
          <p:grpSpPr>
            <a:xfrm>
              <a:off x="270366" y="1349708"/>
              <a:ext cx="2734272" cy="2382118"/>
              <a:chOff x="-196210" y="1452563"/>
              <a:chExt cx="2279700" cy="2405937"/>
            </a:xfrm>
          </p:grpSpPr>
          <p:sp>
            <p:nvSpPr>
              <p:cNvPr id="275" name="Google Shape;275;p39"/>
              <p:cNvSpPr txBox="1"/>
              <p:nvPr/>
            </p:nvSpPr>
            <p:spPr>
              <a:xfrm>
                <a:off x="-151285" y="1775301"/>
                <a:ext cx="1846500" cy="2083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900">
                    <a:solidFill>
                      <a:schemeClr val="lt1"/>
                    </a:solidFill>
                  </a:rPr>
                  <a:t>I</a:t>
                </a:r>
                <a:r>
                  <a:rPr lang="en" sz="600">
                    <a:solidFill>
                      <a:schemeClr val="lt1"/>
                    </a:solidFill>
                  </a:rPr>
                  <a:t>ndependent variables:</a:t>
                </a:r>
                <a:endParaRPr sz="600">
                  <a:solidFill>
                    <a:schemeClr val="lt1"/>
                  </a:solidFill>
                </a:endParaRPr>
              </a:p>
              <a:p>
                <a:pPr indent="0" lvl="0" marL="0" rtl="0" algn="l">
                  <a:spcBef>
                    <a:spcPts val="0"/>
                  </a:spcBef>
                  <a:spcAft>
                    <a:spcPts val="0"/>
                  </a:spcAft>
                  <a:buSzPts val="800"/>
                  <a:buNone/>
                </a:pPr>
                <a:r>
                  <a:rPr lang="en" sz="600">
                    <a:solidFill>
                      <a:schemeClr val="lt1"/>
                    </a:solidFill>
                  </a:rPr>
                  <a:t>grid : position they started the race</a:t>
                </a:r>
                <a:endParaRPr sz="600">
                  <a:solidFill>
                    <a:schemeClr val="lt1"/>
                  </a:solidFill>
                </a:endParaRPr>
              </a:p>
              <a:p>
                <a:pPr indent="0" lvl="0" marL="0" rtl="0" algn="l">
                  <a:spcBef>
                    <a:spcPts val="0"/>
                  </a:spcBef>
                  <a:spcAft>
                    <a:spcPts val="0"/>
                  </a:spcAft>
                  <a:buSzPts val="800"/>
                  <a:buNone/>
                </a:pPr>
                <a:r>
                  <a:rPr lang="en" sz="600">
                    <a:solidFill>
                      <a:schemeClr val="lt1"/>
                    </a:solidFill>
                  </a:rPr>
                  <a:t>totalPoints: points they accrued in that year's championship</a:t>
                </a:r>
                <a:endParaRPr sz="600">
                  <a:solidFill>
                    <a:schemeClr val="lt1"/>
                  </a:solidFill>
                </a:endParaRPr>
              </a:p>
              <a:p>
                <a:pPr indent="0" lvl="0" marL="0" rtl="0" algn="l">
                  <a:spcBef>
                    <a:spcPts val="0"/>
                  </a:spcBef>
                  <a:spcAft>
                    <a:spcPts val="0"/>
                  </a:spcAft>
                  <a:buSzPts val="800"/>
                  <a:buNone/>
                </a:pPr>
                <a:r>
                  <a:rPr lang="en" sz="600">
                    <a:solidFill>
                      <a:schemeClr val="lt1"/>
                    </a:solidFill>
                  </a:rPr>
                  <a:t>laps: laps in that race</a:t>
                </a:r>
                <a:endParaRPr sz="600">
                  <a:solidFill>
                    <a:schemeClr val="lt1"/>
                  </a:solidFill>
                </a:endParaRPr>
              </a:p>
              <a:p>
                <a:pPr indent="0" lvl="0" marL="0" rtl="0" algn="l">
                  <a:spcBef>
                    <a:spcPts val="0"/>
                  </a:spcBef>
                  <a:spcAft>
                    <a:spcPts val="0"/>
                  </a:spcAft>
                  <a:buSzPts val="800"/>
                  <a:buNone/>
                </a:pPr>
                <a:r>
                  <a:rPr lang="en" sz="600">
                    <a:solidFill>
                      <a:schemeClr val="lt1"/>
                    </a:solidFill>
                  </a:rPr>
                  <a:t>year: year of the race</a:t>
                </a:r>
                <a:endParaRPr sz="600">
                  <a:solidFill>
                    <a:schemeClr val="lt1"/>
                  </a:solidFill>
                </a:endParaRPr>
              </a:p>
              <a:p>
                <a:pPr indent="0" lvl="0" marL="0" rtl="0" algn="l">
                  <a:spcBef>
                    <a:spcPts val="0"/>
                  </a:spcBef>
                  <a:spcAft>
                    <a:spcPts val="0"/>
                  </a:spcAft>
                  <a:buSzPts val="800"/>
                  <a:buNone/>
                </a:pPr>
                <a:r>
                  <a:rPr lang="en" sz="600">
                    <a:solidFill>
                      <a:schemeClr val="lt1"/>
                    </a:solidFill>
                  </a:rPr>
                  <a:t>round: which round (i.e which week of racing was it)</a:t>
                </a:r>
                <a:endParaRPr sz="600">
                  <a:solidFill>
                    <a:schemeClr val="lt1"/>
                  </a:solidFill>
                </a:endParaRPr>
              </a:p>
              <a:p>
                <a:pPr indent="0" lvl="0" marL="0" rtl="0" algn="l">
                  <a:spcBef>
                    <a:spcPts val="0"/>
                  </a:spcBef>
                  <a:spcAft>
                    <a:spcPts val="0"/>
                  </a:spcAft>
                  <a:buSzPts val="800"/>
                  <a:buNone/>
                </a:pPr>
                <a:r>
                  <a:rPr lang="en" sz="600">
                    <a:solidFill>
                      <a:schemeClr val="lt1"/>
                    </a:solidFill>
                  </a:rPr>
                  <a:t>ageAtRace: age at race</a:t>
                </a:r>
                <a:endParaRPr sz="600">
                  <a:solidFill>
                    <a:schemeClr val="lt1"/>
                  </a:solidFill>
                </a:endParaRPr>
              </a:p>
              <a:p>
                <a:pPr indent="0" lvl="0" marL="0" rtl="0" algn="l">
                  <a:spcBef>
                    <a:spcPts val="0"/>
                  </a:spcBef>
                  <a:spcAft>
                    <a:spcPts val="0"/>
                  </a:spcAft>
                  <a:buSzPts val="800"/>
                  <a:buNone/>
                </a:pPr>
                <a:r>
                  <a:rPr lang="en" sz="600">
                    <a:solidFill>
                      <a:schemeClr val="lt1"/>
                    </a:solidFill>
                  </a:rPr>
                  <a:t>month: which month (whether time of year has an effect)</a:t>
                </a:r>
                <a:endParaRPr sz="600">
                  <a:solidFill>
                    <a:schemeClr val="lt1"/>
                  </a:solidFill>
                </a:endParaRPr>
              </a:p>
              <a:p>
                <a:pPr indent="0" lvl="0" marL="0" rtl="0" algn="l">
                  <a:spcBef>
                    <a:spcPts val="0"/>
                  </a:spcBef>
                  <a:spcAft>
                    <a:spcPts val="0"/>
                  </a:spcAft>
                  <a:buSzPts val="800"/>
                  <a:buNone/>
                </a:pPr>
                <a:r>
                  <a:rPr lang="en" sz="600">
                    <a:solidFill>
                      <a:schemeClr val="lt1"/>
                    </a:solidFill>
                  </a:rPr>
                  <a:t>totalwins: totalwins accrued in that year</a:t>
                </a:r>
                <a:endParaRPr sz="600">
                  <a:solidFill>
                    <a:schemeClr val="lt1"/>
                  </a:solidFill>
                </a:endParaRPr>
              </a:p>
              <a:p>
                <a:pPr indent="0" lvl="0" marL="0" rtl="0" algn="l">
                  <a:spcBef>
                    <a:spcPts val="0"/>
                  </a:spcBef>
                  <a:spcAft>
                    <a:spcPts val="0"/>
                  </a:spcAft>
                  <a:buSzPts val="800"/>
                  <a:buNone/>
                </a:pPr>
                <a:r>
                  <a:rPr lang="en" sz="600">
                    <a:solidFill>
                      <a:schemeClr val="lt1"/>
                    </a:solidFill>
                  </a:rPr>
                  <a:t>championshipstanding: where they finished in the standings</a:t>
                </a:r>
                <a:endParaRPr sz="600">
                  <a:solidFill>
                    <a:schemeClr val="lt1"/>
                  </a:solidFill>
                </a:endParaRPr>
              </a:p>
              <a:p>
                <a:pPr indent="0" lvl="0" marL="0" marR="0" rtl="0" algn="r">
                  <a:spcBef>
                    <a:spcPts val="0"/>
                  </a:spcBef>
                  <a:spcAft>
                    <a:spcPts val="0"/>
                  </a:spcAft>
                  <a:buNone/>
                </a:pPr>
                <a:r>
                  <a:rPr lang="en" sz="900">
                    <a:solidFill>
                      <a:schemeClr val="lt1"/>
                    </a:solidFill>
                    <a:latin typeface="Arial"/>
                    <a:ea typeface="Arial"/>
                    <a:cs typeface="Arial"/>
                    <a:sym typeface="Arial"/>
                  </a:rPr>
                  <a:t> </a:t>
                </a:r>
                <a:endParaRPr sz="900">
                  <a:solidFill>
                    <a:schemeClr val="lt1"/>
                  </a:solidFill>
                  <a:latin typeface="Arial"/>
                  <a:ea typeface="Arial"/>
                  <a:cs typeface="Arial"/>
                  <a:sym typeface="Arial"/>
                </a:endParaRPr>
              </a:p>
            </p:txBody>
          </p:sp>
          <p:sp>
            <p:nvSpPr>
              <p:cNvPr id="276" name="Google Shape;276;p39"/>
              <p:cNvSpPr txBox="1"/>
              <p:nvPr/>
            </p:nvSpPr>
            <p:spPr>
              <a:xfrm>
                <a:off x="-196210" y="1452563"/>
                <a:ext cx="2279700" cy="321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100">
                    <a:solidFill>
                      <a:schemeClr val="lt1"/>
                    </a:solidFill>
                  </a:rPr>
                  <a:t>B</a:t>
                </a:r>
                <a:r>
                  <a:rPr lang="en" sz="1000">
                    <a:solidFill>
                      <a:schemeClr val="lt1"/>
                    </a:solidFill>
                  </a:rPr>
                  <a:t>inary variable: Race won or lost</a:t>
                </a:r>
                <a:endParaRPr sz="1000">
                  <a:solidFill>
                    <a:schemeClr val="lt1"/>
                  </a:solidFill>
                  <a:latin typeface="Arial"/>
                  <a:ea typeface="Arial"/>
                  <a:cs typeface="Arial"/>
                  <a:sym typeface="Arial"/>
                </a:endParaRPr>
              </a:p>
            </p:txBody>
          </p:sp>
        </p:grpSp>
      </p:grpSp>
      <p:sp>
        <p:nvSpPr>
          <p:cNvPr id="277" name="Google Shape;277;p39"/>
          <p:cNvSpPr/>
          <p:nvPr/>
        </p:nvSpPr>
        <p:spPr>
          <a:xfrm>
            <a:off x="7560945" y="5306238"/>
            <a:ext cx="464344" cy="801291"/>
          </a:xfrm>
          <a:custGeom>
            <a:rect b="b" l="l" r="r" t="t"/>
            <a:pathLst>
              <a:path extrusionOk="0" h="113" w="65">
                <a:moveTo>
                  <a:pt x="4" y="35"/>
                </a:moveTo>
                <a:cubicBezTo>
                  <a:pt x="3" y="29"/>
                  <a:pt x="2" y="22"/>
                  <a:pt x="1" y="16"/>
                </a:cubicBezTo>
                <a:cubicBezTo>
                  <a:pt x="0" y="12"/>
                  <a:pt x="0" y="8"/>
                  <a:pt x="0" y="4"/>
                </a:cubicBezTo>
                <a:cubicBezTo>
                  <a:pt x="0" y="2"/>
                  <a:pt x="0" y="1"/>
                  <a:pt x="3" y="1"/>
                </a:cubicBezTo>
                <a:cubicBezTo>
                  <a:pt x="5" y="1"/>
                  <a:pt x="6" y="1"/>
                  <a:pt x="6" y="4"/>
                </a:cubicBezTo>
                <a:cubicBezTo>
                  <a:pt x="6" y="16"/>
                  <a:pt x="7" y="27"/>
                  <a:pt x="12" y="38"/>
                </a:cubicBezTo>
                <a:cubicBezTo>
                  <a:pt x="16" y="47"/>
                  <a:pt x="22" y="55"/>
                  <a:pt x="32" y="57"/>
                </a:cubicBezTo>
                <a:cubicBezTo>
                  <a:pt x="34" y="57"/>
                  <a:pt x="35" y="58"/>
                  <a:pt x="37" y="57"/>
                </a:cubicBezTo>
                <a:cubicBezTo>
                  <a:pt x="35" y="55"/>
                  <a:pt x="33" y="54"/>
                  <a:pt x="31" y="53"/>
                </a:cubicBezTo>
                <a:cubicBezTo>
                  <a:pt x="22" y="47"/>
                  <a:pt x="18" y="37"/>
                  <a:pt x="16" y="27"/>
                </a:cubicBezTo>
                <a:cubicBezTo>
                  <a:pt x="14" y="19"/>
                  <a:pt x="14" y="12"/>
                  <a:pt x="14" y="4"/>
                </a:cubicBezTo>
                <a:cubicBezTo>
                  <a:pt x="14" y="1"/>
                  <a:pt x="14" y="1"/>
                  <a:pt x="17" y="1"/>
                </a:cubicBezTo>
                <a:cubicBezTo>
                  <a:pt x="32" y="1"/>
                  <a:pt x="47" y="1"/>
                  <a:pt x="62" y="1"/>
                </a:cubicBezTo>
                <a:cubicBezTo>
                  <a:pt x="64" y="1"/>
                  <a:pt x="65" y="0"/>
                  <a:pt x="65" y="3"/>
                </a:cubicBezTo>
                <a:cubicBezTo>
                  <a:pt x="65" y="17"/>
                  <a:pt x="64" y="31"/>
                  <a:pt x="57" y="43"/>
                </a:cubicBezTo>
                <a:cubicBezTo>
                  <a:pt x="54" y="47"/>
                  <a:pt x="51" y="51"/>
                  <a:pt x="48" y="53"/>
                </a:cubicBezTo>
                <a:cubicBezTo>
                  <a:pt x="40" y="59"/>
                  <a:pt x="36" y="65"/>
                  <a:pt x="37" y="74"/>
                </a:cubicBezTo>
                <a:cubicBezTo>
                  <a:pt x="37" y="79"/>
                  <a:pt x="37" y="84"/>
                  <a:pt x="37" y="89"/>
                </a:cubicBezTo>
                <a:cubicBezTo>
                  <a:pt x="37" y="95"/>
                  <a:pt x="40" y="99"/>
                  <a:pt x="46" y="99"/>
                </a:cubicBezTo>
                <a:cubicBezTo>
                  <a:pt x="47" y="99"/>
                  <a:pt x="48" y="99"/>
                  <a:pt x="49" y="99"/>
                </a:cubicBezTo>
                <a:cubicBezTo>
                  <a:pt x="56" y="99"/>
                  <a:pt x="57" y="100"/>
                  <a:pt x="57" y="106"/>
                </a:cubicBezTo>
                <a:cubicBezTo>
                  <a:pt x="57" y="111"/>
                  <a:pt x="55" y="113"/>
                  <a:pt x="49" y="113"/>
                </a:cubicBezTo>
                <a:cubicBezTo>
                  <a:pt x="38" y="113"/>
                  <a:pt x="27" y="113"/>
                  <a:pt x="16" y="113"/>
                </a:cubicBezTo>
                <a:cubicBezTo>
                  <a:pt x="10" y="113"/>
                  <a:pt x="8" y="111"/>
                  <a:pt x="8" y="106"/>
                </a:cubicBezTo>
                <a:cubicBezTo>
                  <a:pt x="8" y="100"/>
                  <a:pt x="10" y="99"/>
                  <a:pt x="16" y="99"/>
                </a:cubicBezTo>
                <a:cubicBezTo>
                  <a:pt x="26" y="99"/>
                  <a:pt x="29" y="96"/>
                  <a:pt x="29" y="86"/>
                </a:cubicBezTo>
                <a:cubicBezTo>
                  <a:pt x="29" y="82"/>
                  <a:pt x="29" y="78"/>
                  <a:pt x="29" y="74"/>
                </a:cubicBezTo>
                <a:cubicBezTo>
                  <a:pt x="29" y="65"/>
                  <a:pt x="25" y="59"/>
                  <a:pt x="18" y="54"/>
                </a:cubicBezTo>
                <a:cubicBezTo>
                  <a:pt x="13" y="50"/>
                  <a:pt x="9" y="45"/>
                  <a:pt x="6" y="39"/>
                </a:cubicBezTo>
                <a:cubicBezTo>
                  <a:pt x="6" y="38"/>
                  <a:pt x="5" y="37"/>
                  <a:pt x="4" y="36"/>
                </a:cubicBezTo>
                <a:cubicBezTo>
                  <a:pt x="4" y="36"/>
                  <a:pt x="4" y="36"/>
                  <a:pt x="4" y="35"/>
                </a:cubicBezTo>
                <a:close/>
              </a:path>
            </a:pathLst>
          </a:custGeom>
          <a:solidFill>
            <a:srgbClr val="C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8" name="Google Shape;278;p39"/>
          <p:cNvSpPr/>
          <p:nvPr/>
        </p:nvSpPr>
        <p:spPr>
          <a:xfrm>
            <a:off x="7575233" y="6121817"/>
            <a:ext cx="435769" cy="134541"/>
          </a:xfrm>
          <a:custGeom>
            <a:rect b="b" l="l" r="r" t="t"/>
            <a:pathLst>
              <a:path extrusionOk="0" h="19" w="61">
                <a:moveTo>
                  <a:pt x="6" y="19"/>
                </a:moveTo>
                <a:cubicBezTo>
                  <a:pt x="2" y="16"/>
                  <a:pt x="0" y="11"/>
                  <a:pt x="2" y="5"/>
                </a:cubicBezTo>
                <a:cubicBezTo>
                  <a:pt x="3" y="0"/>
                  <a:pt x="7" y="0"/>
                  <a:pt x="11" y="0"/>
                </a:cubicBezTo>
                <a:cubicBezTo>
                  <a:pt x="24" y="0"/>
                  <a:pt x="37" y="0"/>
                  <a:pt x="49" y="0"/>
                </a:cubicBezTo>
                <a:cubicBezTo>
                  <a:pt x="54" y="0"/>
                  <a:pt x="58" y="0"/>
                  <a:pt x="59" y="5"/>
                </a:cubicBezTo>
                <a:cubicBezTo>
                  <a:pt x="61" y="10"/>
                  <a:pt x="59" y="16"/>
                  <a:pt x="56" y="19"/>
                </a:cubicBezTo>
                <a:cubicBezTo>
                  <a:pt x="39" y="19"/>
                  <a:pt x="23" y="19"/>
                  <a:pt x="6" y="19"/>
                </a:cubicBezTo>
                <a:close/>
              </a:path>
            </a:pathLst>
          </a:custGeom>
          <a:solidFill>
            <a:srgbClr val="C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9" name="Google Shape;279;p39"/>
          <p:cNvSpPr/>
          <p:nvPr/>
        </p:nvSpPr>
        <p:spPr>
          <a:xfrm>
            <a:off x="7989570" y="5356244"/>
            <a:ext cx="178594" cy="276225"/>
          </a:xfrm>
          <a:custGeom>
            <a:rect b="b" l="l" r="r" t="t"/>
            <a:pathLst>
              <a:path extrusionOk="0" h="39" w="25">
                <a:moveTo>
                  <a:pt x="0" y="39"/>
                </a:moveTo>
                <a:cubicBezTo>
                  <a:pt x="0" y="37"/>
                  <a:pt x="1" y="35"/>
                  <a:pt x="3" y="34"/>
                </a:cubicBezTo>
                <a:cubicBezTo>
                  <a:pt x="13" y="30"/>
                  <a:pt x="16" y="21"/>
                  <a:pt x="19" y="12"/>
                </a:cubicBezTo>
                <a:cubicBezTo>
                  <a:pt x="21" y="7"/>
                  <a:pt x="18" y="5"/>
                  <a:pt x="12" y="5"/>
                </a:cubicBezTo>
                <a:cubicBezTo>
                  <a:pt x="11" y="5"/>
                  <a:pt x="9" y="7"/>
                  <a:pt x="8" y="4"/>
                </a:cubicBezTo>
                <a:cubicBezTo>
                  <a:pt x="8" y="2"/>
                  <a:pt x="10" y="2"/>
                  <a:pt x="11" y="1"/>
                </a:cubicBezTo>
                <a:cubicBezTo>
                  <a:pt x="20" y="0"/>
                  <a:pt x="25" y="5"/>
                  <a:pt x="23" y="13"/>
                </a:cubicBezTo>
                <a:cubicBezTo>
                  <a:pt x="21" y="21"/>
                  <a:pt x="17" y="28"/>
                  <a:pt x="12" y="33"/>
                </a:cubicBezTo>
                <a:cubicBezTo>
                  <a:pt x="9" y="37"/>
                  <a:pt x="5" y="38"/>
                  <a:pt x="0" y="39"/>
                </a:cubicBezTo>
                <a:close/>
              </a:path>
            </a:pathLst>
          </a:custGeom>
          <a:solidFill>
            <a:srgbClr val="C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0" name="Google Shape;280;p39"/>
          <p:cNvSpPr/>
          <p:nvPr/>
        </p:nvSpPr>
        <p:spPr>
          <a:xfrm>
            <a:off x="7418070" y="5356244"/>
            <a:ext cx="185738" cy="276225"/>
          </a:xfrm>
          <a:custGeom>
            <a:rect b="b" l="l" r="r" t="t"/>
            <a:pathLst>
              <a:path extrusionOk="0" h="39" w="26">
                <a:moveTo>
                  <a:pt x="24" y="35"/>
                </a:moveTo>
                <a:cubicBezTo>
                  <a:pt x="25" y="36"/>
                  <a:pt x="25" y="37"/>
                  <a:pt x="26" y="39"/>
                </a:cubicBezTo>
                <a:cubicBezTo>
                  <a:pt x="21" y="39"/>
                  <a:pt x="17" y="37"/>
                  <a:pt x="13" y="33"/>
                </a:cubicBezTo>
                <a:cubicBezTo>
                  <a:pt x="8" y="28"/>
                  <a:pt x="4" y="21"/>
                  <a:pt x="2" y="15"/>
                </a:cubicBezTo>
                <a:cubicBezTo>
                  <a:pt x="0" y="6"/>
                  <a:pt x="5" y="0"/>
                  <a:pt x="13" y="1"/>
                </a:cubicBezTo>
                <a:cubicBezTo>
                  <a:pt x="15" y="1"/>
                  <a:pt x="18" y="1"/>
                  <a:pt x="17" y="5"/>
                </a:cubicBezTo>
                <a:cubicBezTo>
                  <a:pt x="17" y="8"/>
                  <a:pt x="14" y="4"/>
                  <a:pt x="13" y="5"/>
                </a:cubicBezTo>
                <a:cubicBezTo>
                  <a:pt x="12" y="5"/>
                  <a:pt x="12" y="5"/>
                  <a:pt x="12" y="5"/>
                </a:cubicBezTo>
                <a:cubicBezTo>
                  <a:pt x="12" y="5"/>
                  <a:pt x="12" y="5"/>
                  <a:pt x="12" y="5"/>
                </a:cubicBezTo>
                <a:cubicBezTo>
                  <a:pt x="11" y="5"/>
                  <a:pt x="11" y="5"/>
                  <a:pt x="10" y="5"/>
                </a:cubicBezTo>
                <a:cubicBezTo>
                  <a:pt x="10" y="5"/>
                  <a:pt x="10" y="5"/>
                  <a:pt x="10" y="5"/>
                </a:cubicBezTo>
                <a:cubicBezTo>
                  <a:pt x="10" y="5"/>
                  <a:pt x="10" y="5"/>
                  <a:pt x="10" y="5"/>
                </a:cubicBezTo>
                <a:cubicBezTo>
                  <a:pt x="6" y="5"/>
                  <a:pt x="6" y="8"/>
                  <a:pt x="6" y="11"/>
                </a:cubicBezTo>
                <a:cubicBezTo>
                  <a:pt x="6" y="15"/>
                  <a:pt x="8" y="19"/>
                  <a:pt x="11" y="23"/>
                </a:cubicBezTo>
                <a:cubicBezTo>
                  <a:pt x="11" y="23"/>
                  <a:pt x="11" y="23"/>
                  <a:pt x="11" y="23"/>
                </a:cubicBezTo>
                <a:cubicBezTo>
                  <a:pt x="14" y="28"/>
                  <a:pt x="17" y="33"/>
                  <a:pt x="24" y="35"/>
                </a:cubicBezTo>
                <a:close/>
              </a:path>
            </a:pathLst>
          </a:custGeom>
          <a:solidFill>
            <a:srgbClr val="C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281" name="Google Shape;281;p39"/>
          <p:cNvGrpSpPr/>
          <p:nvPr/>
        </p:nvGrpSpPr>
        <p:grpSpPr>
          <a:xfrm>
            <a:off x="3816506" y="2105551"/>
            <a:ext cx="1502932" cy="1903133"/>
            <a:chOff x="5351463" y="3203576"/>
            <a:chExt cx="1498138" cy="1897062"/>
          </a:xfrm>
        </p:grpSpPr>
        <p:grpSp>
          <p:nvGrpSpPr>
            <p:cNvPr id="282" name="Google Shape;282;p39"/>
            <p:cNvGrpSpPr/>
            <p:nvPr/>
          </p:nvGrpSpPr>
          <p:grpSpPr>
            <a:xfrm>
              <a:off x="6108238" y="3203576"/>
              <a:ext cx="741363" cy="1897062"/>
              <a:chOff x="6119813" y="3203576"/>
              <a:chExt cx="741363" cy="1897062"/>
            </a:xfrm>
          </p:grpSpPr>
          <p:sp>
            <p:nvSpPr>
              <p:cNvPr id="283" name="Google Shape;283;p39"/>
              <p:cNvSpPr/>
              <p:nvPr/>
            </p:nvSpPr>
            <p:spPr>
              <a:xfrm>
                <a:off x="6119813" y="3203576"/>
                <a:ext cx="457200" cy="1600200"/>
              </a:xfrm>
              <a:custGeom>
                <a:rect b="b" l="l" r="r" t="t"/>
                <a:pathLst>
                  <a:path extrusionOk="0" h="113" w="32">
                    <a:moveTo>
                      <a:pt x="4" y="57"/>
                    </a:moveTo>
                    <a:cubicBezTo>
                      <a:pt x="2" y="58"/>
                      <a:pt x="1" y="57"/>
                      <a:pt x="0" y="57"/>
                    </a:cubicBezTo>
                    <a:cubicBezTo>
                      <a:pt x="0" y="113"/>
                      <a:pt x="0" y="113"/>
                      <a:pt x="0" y="113"/>
                    </a:cubicBezTo>
                    <a:cubicBezTo>
                      <a:pt x="5" y="113"/>
                      <a:pt x="11" y="113"/>
                      <a:pt x="16" y="113"/>
                    </a:cubicBezTo>
                    <a:cubicBezTo>
                      <a:pt x="22" y="113"/>
                      <a:pt x="24" y="111"/>
                      <a:pt x="24" y="106"/>
                    </a:cubicBezTo>
                    <a:cubicBezTo>
                      <a:pt x="24" y="100"/>
                      <a:pt x="23" y="99"/>
                      <a:pt x="16" y="99"/>
                    </a:cubicBezTo>
                    <a:cubicBezTo>
                      <a:pt x="15" y="99"/>
                      <a:pt x="14" y="99"/>
                      <a:pt x="13" y="99"/>
                    </a:cubicBezTo>
                    <a:cubicBezTo>
                      <a:pt x="7" y="99"/>
                      <a:pt x="4" y="95"/>
                      <a:pt x="4" y="89"/>
                    </a:cubicBezTo>
                    <a:cubicBezTo>
                      <a:pt x="4" y="84"/>
                      <a:pt x="4" y="79"/>
                      <a:pt x="4" y="74"/>
                    </a:cubicBezTo>
                    <a:cubicBezTo>
                      <a:pt x="3" y="65"/>
                      <a:pt x="7" y="59"/>
                      <a:pt x="15" y="53"/>
                    </a:cubicBezTo>
                    <a:cubicBezTo>
                      <a:pt x="18" y="51"/>
                      <a:pt x="21" y="47"/>
                      <a:pt x="24" y="43"/>
                    </a:cubicBezTo>
                    <a:cubicBezTo>
                      <a:pt x="31" y="31"/>
                      <a:pt x="32" y="17"/>
                      <a:pt x="32" y="3"/>
                    </a:cubicBezTo>
                    <a:cubicBezTo>
                      <a:pt x="32" y="0"/>
                      <a:pt x="31" y="1"/>
                      <a:pt x="29" y="1"/>
                    </a:cubicBezTo>
                    <a:cubicBezTo>
                      <a:pt x="19" y="1"/>
                      <a:pt x="10" y="1"/>
                      <a:pt x="0" y="1"/>
                    </a:cubicBezTo>
                    <a:cubicBezTo>
                      <a:pt x="0" y="54"/>
                      <a:pt x="0" y="54"/>
                      <a:pt x="0" y="54"/>
                    </a:cubicBezTo>
                    <a:cubicBezTo>
                      <a:pt x="1" y="55"/>
                      <a:pt x="3" y="56"/>
                      <a:pt x="4" y="5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4" name="Google Shape;284;p39"/>
              <p:cNvSpPr/>
              <p:nvPr/>
            </p:nvSpPr>
            <p:spPr>
              <a:xfrm>
                <a:off x="6119813" y="4830763"/>
                <a:ext cx="428625" cy="269875"/>
              </a:xfrm>
              <a:custGeom>
                <a:rect b="b" l="l" r="r" t="t"/>
                <a:pathLst>
                  <a:path extrusionOk="0" h="19" w="30">
                    <a:moveTo>
                      <a:pt x="18" y="0"/>
                    </a:moveTo>
                    <a:cubicBezTo>
                      <a:pt x="12" y="0"/>
                      <a:pt x="6" y="0"/>
                      <a:pt x="0" y="0"/>
                    </a:cubicBezTo>
                    <a:cubicBezTo>
                      <a:pt x="0" y="19"/>
                      <a:pt x="0" y="19"/>
                      <a:pt x="0" y="19"/>
                    </a:cubicBezTo>
                    <a:cubicBezTo>
                      <a:pt x="8" y="19"/>
                      <a:pt x="16" y="19"/>
                      <a:pt x="25" y="19"/>
                    </a:cubicBezTo>
                    <a:cubicBezTo>
                      <a:pt x="28" y="16"/>
                      <a:pt x="30" y="10"/>
                      <a:pt x="28" y="5"/>
                    </a:cubicBezTo>
                    <a:cubicBezTo>
                      <a:pt x="27" y="0"/>
                      <a:pt x="23" y="0"/>
                      <a:pt x="18"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5" name="Google Shape;285;p39"/>
              <p:cNvSpPr/>
              <p:nvPr/>
            </p:nvSpPr>
            <p:spPr>
              <a:xfrm>
                <a:off x="6505576" y="3302000"/>
                <a:ext cx="355600" cy="552450"/>
              </a:xfrm>
              <a:custGeom>
                <a:rect b="b" l="l" r="r" t="t"/>
                <a:pathLst>
                  <a:path extrusionOk="0" h="39" w="25">
                    <a:moveTo>
                      <a:pt x="11" y="1"/>
                    </a:moveTo>
                    <a:cubicBezTo>
                      <a:pt x="10" y="2"/>
                      <a:pt x="8" y="2"/>
                      <a:pt x="8" y="4"/>
                    </a:cubicBezTo>
                    <a:cubicBezTo>
                      <a:pt x="9" y="7"/>
                      <a:pt x="11" y="5"/>
                      <a:pt x="12" y="5"/>
                    </a:cubicBezTo>
                    <a:cubicBezTo>
                      <a:pt x="18" y="5"/>
                      <a:pt x="21" y="7"/>
                      <a:pt x="19" y="12"/>
                    </a:cubicBezTo>
                    <a:cubicBezTo>
                      <a:pt x="16" y="21"/>
                      <a:pt x="13" y="30"/>
                      <a:pt x="3" y="34"/>
                    </a:cubicBezTo>
                    <a:cubicBezTo>
                      <a:pt x="1" y="35"/>
                      <a:pt x="0" y="37"/>
                      <a:pt x="0" y="39"/>
                    </a:cubicBezTo>
                    <a:cubicBezTo>
                      <a:pt x="5" y="38"/>
                      <a:pt x="9" y="37"/>
                      <a:pt x="12" y="33"/>
                    </a:cubicBezTo>
                    <a:cubicBezTo>
                      <a:pt x="17" y="28"/>
                      <a:pt x="21" y="21"/>
                      <a:pt x="23" y="13"/>
                    </a:cubicBezTo>
                    <a:cubicBezTo>
                      <a:pt x="25" y="5"/>
                      <a:pt x="20" y="0"/>
                      <a:pt x="11" y="1"/>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286" name="Google Shape;286;p39"/>
            <p:cNvGrpSpPr/>
            <p:nvPr/>
          </p:nvGrpSpPr>
          <p:grpSpPr>
            <a:xfrm>
              <a:off x="5351463" y="3217863"/>
              <a:ext cx="739776" cy="1882775"/>
              <a:chOff x="5351463" y="3217863"/>
              <a:chExt cx="739776" cy="1882775"/>
            </a:xfrm>
          </p:grpSpPr>
          <p:sp>
            <p:nvSpPr>
              <p:cNvPr id="287" name="Google Shape;287;p39"/>
              <p:cNvSpPr/>
              <p:nvPr/>
            </p:nvSpPr>
            <p:spPr>
              <a:xfrm>
                <a:off x="5351463" y="3302000"/>
                <a:ext cx="369888" cy="552450"/>
              </a:xfrm>
              <a:custGeom>
                <a:rect b="b" l="l" r="r" t="t"/>
                <a:pathLst>
                  <a:path extrusionOk="0" h="39" w="26">
                    <a:moveTo>
                      <a:pt x="2" y="15"/>
                    </a:moveTo>
                    <a:cubicBezTo>
                      <a:pt x="0" y="6"/>
                      <a:pt x="5" y="0"/>
                      <a:pt x="12" y="1"/>
                    </a:cubicBezTo>
                    <a:cubicBezTo>
                      <a:pt x="14" y="1"/>
                      <a:pt x="18" y="1"/>
                      <a:pt x="17" y="5"/>
                    </a:cubicBezTo>
                    <a:cubicBezTo>
                      <a:pt x="16" y="8"/>
                      <a:pt x="14" y="4"/>
                      <a:pt x="12" y="5"/>
                    </a:cubicBezTo>
                    <a:cubicBezTo>
                      <a:pt x="12" y="5"/>
                      <a:pt x="12" y="5"/>
                      <a:pt x="12" y="5"/>
                    </a:cubicBezTo>
                    <a:cubicBezTo>
                      <a:pt x="12" y="5"/>
                      <a:pt x="11" y="5"/>
                      <a:pt x="11" y="5"/>
                    </a:cubicBezTo>
                    <a:cubicBezTo>
                      <a:pt x="11" y="5"/>
                      <a:pt x="11" y="5"/>
                      <a:pt x="10" y="5"/>
                    </a:cubicBezTo>
                    <a:cubicBezTo>
                      <a:pt x="10" y="5"/>
                      <a:pt x="10" y="5"/>
                      <a:pt x="10" y="5"/>
                    </a:cubicBezTo>
                    <a:cubicBezTo>
                      <a:pt x="10" y="5"/>
                      <a:pt x="9" y="5"/>
                      <a:pt x="9" y="5"/>
                    </a:cubicBezTo>
                    <a:cubicBezTo>
                      <a:pt x="6" y="5"/>
                      <a:pt x="5" y="8"/>
                      <a:pt x="6" y="11"/>
                    </a:cubicBezTo>
                    <a:cubicBezTo>
                      <a:pt x="6" y="15"/>
                      <a:pt x="8" y="19"/>
                      <a:pt x="10" y="23"/>
                    </a:cubicBezTo>
                    <a:cubicBezTo>
                      <a:pt x="10" y="23"/>
                      <a:pt x="11" y="23"/>
                      <a:pt x="11" y="23"/>
                    </a:cubicBezTo>
                    <a:cubicBezTo>
                      <a:pt x="13" y="28"/>
                      <a:pt x="17" y="33"/>
                      <a:pt x="24" y="35"/>
                    </a:cubicBezTo>
                    <a:cubicBezTo>
                      <a:pt x="24" y="36"/>
                      <a:pt x="25" y="37"/>
                      <a:pt x="26" y="39"/>
                    </a:cubicBezTo>
                    <a:cubicBezTo>
                      <a:pt x="20" y="39"/>
                      <a:pt x="16" y="37"/>
                      <a:pt x="13" y="33"/>
                    </a:cubicBezTo>
                    <a:cubicBezTo>
                      <a:pt x="8" y="28"/>
                      <a:pt x="4" y="21"/>
                      <a:pt x="2" y="15"/>
                    </a:cubicBezTo>
                    <a:close/>
                  </a:path>
                </a:pathLst>
              </a:custGeom>
              <a:solidFill>
                <a:srgbClr val="00A19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8" name="Google Shape;288;p39"/>
              <p:cNvSpPr/>
              <p:nvPr/>
            </p:nvSpPr>
            <p:spPr>
              <a:xfrm>
                <a:off x="5635626" y="3217863"/>
                <a:ext cx="455613" cy="1585912"/>
              </a:xfrm>
              <a:custGeom>
                <a:rect b="b" l="l" r="r" t="t"/>
                <a:pathLst>
                  <a:path extrusionOk="0" h="112" w="32">
                    <a:moveTo>
                      <a:pt x="32" y="56"/>
                    </a:moveTo>
                    <a:cubicBezTo>
                      <a:pt x="21" y="54"/>
                      <a:pt x="15" y="46"/>
                      <a:pt x="12" y="37"/>
                    </a:cubicBezTo>
                    <a:cubicBezTo>
                      <a:pt x="7" y="26"/>
                      <a:pt x="6" y="15"/>
                      <a:pt x="6" y="3"/>
                    </a:cubicBezTo>
                    <a:cubicBezTo>
                      <a:pt x="6" y="0"/>
                      <a:pt x="5" y="0"/>
                      <a:pt x="3" y="0"/>
                    </a:cubicBezTo>
                    <a:cubicBezTo>
                      <a:pt x="0" y="0"/>
                      <a:pt x="0" y="1"/>
                      <a:pt x="0" y="3"/>
                    </a:cubicBezTo>
                    <a:cubicBezTo>
                      <a:pt x="0" y="7"/>
                      <a:pt x="0" y="11"/>
                      <a:pt x="1" y="15"/>
                    </a:cubicBezTo>
                    <a:cubicBezTo>
                      <a:pt x="2" y="21"/>
                      <a:pt x="3" y="28"/>
                      <a:pt x="4" y="34"/>
                    </a:cubicBezTo>
                    <a:cubicBezTo>
                      <a:pt x="4" y="35"/>
                      <a:pt x="4" y="35"/>
                      <a:pt x="4" y="35"/>
                    </a:cubicBezTo>
                    <a:cubicBezTo>
                      <a:pt x="5" y="36"/>
                      <a:pt x="5" y="37"/>
                      <a:pt x="6" y="38"/>
                    </a:cubicBezTo>
                    <a:cubicBezTo>
                      <a:pt x="8" y="44"/>
                      <a:pt x="12" y="49"/>
                      <a:pt x="18" y="53"/>
                    </a:cubicBezTo>
                    <a:cubicBezTo>
                      <a:pt x="25" y="58"/>
                      <a:pt x="29" y="64"/>
                      <a:pt x="29" y="73"/>
                    </a:cubicBezTo>
                    <a:cubicBezTo>
                      <a:pt x="28" y="77"/>
                      <a:pt x="29" y="81"/>
                      <a:pt x="28" y="85"/>
                    </a:cubicBezTo>
                    <a:cubicBezTo>
                      <a:pt x="28" y="95"/>
                      <a:pt x="26" y="98"/>
                      <a:pt x="15" y="98"/>
                    </a:cubicBezTo>
                    <a:cubicBezTo>
                      <a:pt x="10" y="98"/>
                      <a:pt x="8" y="99"/>
                      <a:pt x="8" y="105"/>
                    </a:cubicBezTo>
                    <a:cubicBezTo>
                      <a:pt x="8" y="110"/>
                      <a:pt x="10" y="112"/>
                      <a:pt x="15" y="112"/>
                    </a:cubicBezTo>
                    <a:cubicBezTo>
                      <a:pt x="21" y="112"/>
                      <a:pt x="27" y="112"/>
                      <a:pt x="32" y="112"/>
                    </a:cubicBezTo>
                    <a:cubicBezTo>
                      <a:pt x="32" y="56"/>
                      <a:pt x="32" y="56"/>
                      <a:pt x="32" y="56"/>
                    </a:cubicBezTo>
                    <a:cubicBezTo>
                      <a:pt x="32" y="56"/>
                      <a:pt x="32" y="56"/>
                      <a:pt x="32" y="56"/>
                    </a:cubicBezTo>
                    <a:close/>
                  </a:path>
                </a:pathLst>
              </a:custGeom>
              <a:solidFill>
                <a:srgbClr val="59575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9" name="Google Shape;289;p39"/>
              <p:cNvSpPr/>
              <p:nvPr/>
            </p:nvSpPr>
            <p:spPr>
              <a:xfrm>
                <a:off x="5821363" y="3217863"/>
                <a:ext cx="269875" cy="749300"/>
              </a:xfrm>
              <a:custGeom>
                <a:rect b="b" l="l" r="r" t="t"/>
                <a:pathLst>
                  <a:path extrusionOk="0" h="53" w="19">
                    <a:moveTo>
                      <a:pt x="0" y="3"/>
                    </a:moveTo>
                    <a:cubicBezTo>
                      <a:pt x="0" y="11"/>
                      <a:pt x="1" y="18"/>
                      <a:pt x="3" y="26"/>
                    </a:cubicBezTo>
                    <a:cubicBezTo>
                      <a:pt x="5" y="36"/>
                      <a:pt x="8" y="46"/>
                      <a:pt x="17" y="52"/>
                    </a:cubicBezTo>
                    <a:cubicBezTo>
                      <a:pt x="18" y="53"/>
                      <a:pt x="19" y="53"/>
                      <a:pt x="19" y="53"/>
                    </a:cubicBezTo>
                    <a:cubicBezTo>
                      <a:pt x="19" y="0"/>
                      <a:pt x="19" y="0"/>
                      <a:pt x="19" y="0"/>
                    </a:cubicBezTo>
                    <a:cubicBezTo>
                      <a:pt x="14" y="0"/>
                      <a:pt x="9" y="0"/>
                      <a:pt x="3" y="0"/>
                    </a:cubicBezTo>
                    <a:cubicBezTo>
                      <a:pt x="1" y="0"/>
                      <a:pt x="0" y="0"/>
                      <a:pt x="0" y="3"/>
                    </a:cubicBezTo>
                    <a:close/>
                  </a:path>
                </a:pathLst>
              </a:custGeom>
              <a:solidFill>
                <a:srgbClr val="59575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0" name="Google Shape;290;p39"/>
              <p:cNvSpPr/>
              <p:nvPr/>
            </p:nvSpPr>
            <p:spPr>
              <a:xfrm>
                <a:off x="5664201" y="4830763"/>
                <a:ext cx="427038" cy="269875"/>
              </a:xfrm>
              <a:custGeom>
                <a:rect b="b" l="l" r="r" t="t"/>
                <a:pathLst>
                  <a:path extrusionOk="0" h="19" w="30">
                    <a:moveTo>
                      <a:pt x="11" y="0"/>
                    </a:moveTo>
                    <a:cubicBezTo>
                      <a:pt x="7" y="0"/>
                      <a:pt x="3" y="0"/>
                      <a:pt x="2" y="5"/>
                    </a:cubicBezTo>
                    <a:cubicBezTo>
                      <a:pt x="0" y="11"/>
                      <a:pt x="1" y="16"/>
                      <a:pt x="6" y="19"/>
                    </a:cubicBezTo>
                    <a:cubicBezTo>
                      <a:pt x="14" y="19"/>
                      <a:pt x="22" y="19"/>
                      <a:pt x="30" y="19"/>
                    </a:cubicBezTo>
                    <a:cubicBezTo>
                      <a:pt x="30" y="0"/>
                      <a:pt x="30" y="0"/>
                      <a:pt x="30" y="0"/>
                    </a:cubicBezTo>
                    <a:cubicBezTo>
                      <a:pt x="24" y="0"/>
                      <a:pt x="17" y="0"/>
                      <a:pt x="11" y="0"/>
                    </a:cubicBezTo>
                    <a:close/>
                  </a:path>
                </a:pathLst>
              </a:custGeom>
              <a:solidFill>
                <a:srgbClr val="59575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1" name="Google Shape;291;p39"/>
              <p:cNvSpPr/>
              <p:nvPr/>
            </p:nvSpPr>
            <p:spPr>
              <a:xfrm>
                <a:off x="5351463" y="3302000"/>
                <a:ext cx="369888" cy="552450"/>
              </a:xfrm>
              <a:custGeom>
                <a:rect b="b" l="l" r="r" t="t"/>
                <a:pathLst>
                  <a:path extrusionOk="0" h="39" w="26">
                    <a:moveTo>
                      <a:pt x="24" y="35"/>
                    </a:moveTo>
                    <a:cubicBezTo>
                      <a:pt x="17" y="33"/>
                      <a:pt x="13" y="28"/>
                      <a:pt x="11" y="23"/>
                    </a:cubicBezTo>
                    <a:cubicBezTo>
                      <a:pt x="11" y="23"/>
                      <a:pt x="10" y="23"/>
                      <a:pt x="10" y="23"/>
                    </a:cubicBezTo>
                    <a:cubicBezTo>
                      <a:pt x="8" y="19"/>
                      <a:pt x="6" y="15"/>
                      <a:pt x="6" y="11"/>
                    </a:cubicBezTo>
                    <a:cubicBezTo>
                      <a:pt x="5" y="8"/>
                      <a:pt x="6" y="5"/>
                      <a:pt x="9" y="5"/>
                    </a:cubicBezTo>
                    <a:cubicBezTo>
                      <a:pt x="9" y="5"/>
                      <a:pt x="10" y="5"/>
                      <a:pt x="10" y="5"/>
                    </a:cubicBezTo>
                    <a:cubicBezTo>
                      <a:pt x="10" y="5"/>
                      <a:pt x="10" y="5"/>
                      <a:pt x="10" y="5"/>
                    </a:cubicBezTo>
                    <a:cubicBezTo>
                      <a:pt x="11" y="5"/>
                      <a:pt x="11" y="5"/>
                      <a:pt x="11" y="5"/>
                    </a:cubicBezTo>
                    <a:cubicBezTo>
                      <a:pt x="11" y="5"/>
                      <a:pt x="12" y="5"/>
                      <a:pt x="12" y="5"/>
                    </a:cubicBezTo>
                    <a:cubicBezTo>
                      <a:pt x="12" y="5"/>
                      <a:pt x="12" y="5"/>
                      <a:pt x="12" y="5"/>
                    </a:cubicBezTo>
                    <a:cubicBezTo>
                      <a:pt x="14" y="4"/>
                      <a:pt x="16" y="8"/>
                      <a:pt x="17" y="5"/>
                    </a:cubicBezTo>
                    <a:cubicBezTo>
                      <a:pt x="18" y="1"/>
                      <a:pt x="14" y="1"/>
                      <a:pt x="12" y="1"/>
                    </a:cubicBezTo>
                    <a:cubicBezTo>
                      <a:pt x="5" y="0"/>
                      <a:pt x="0" y="6"/>
                      <a:pt x="2" y="15"/>
                    </a:cubicBezTo>
                    <a:cubicBezTo>
                      <a:pt x="4" y="21"/>
                      <a:pt x="8" y="28"/>
                      <a:pt x="13" y="33"/>
                    </a:cubicBezTo>
                    <a:cubicBezTo>
                      <a:pt x="16" y="37"/>
                      <a:pt x="20" y="39"/>
                      <a:pt x="26" y="39"/>
                    </a:cubicBezTo>
                    <a:cubicBezTo>
                      <a:pt x="25" y="37"/>
                      <a:pt x="24" y="36"/>
                      <a:pt x="24" y="35"/>
                    </a:cubicBezTo>
                    <a:close/>
                  </a:path>
                </a:pathLst>
              </a:custGeom>
              <a:solidFill>
                <a:srgbClr val="59575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sp>
        <p:nvSpPr>
          <p:cNvPr id="292" name="Google Shape;292;p39"/>
          <p:cNvSpPr txBox="1"/>
          <p:nvPr>
            <p:ph idx="1" type="body"/>
          </p:nvPr>
        </p:nvSpPr>
        <p:spPr>
          <a:xfrm>
            <a:off x="4316334" y="230663"/>
            <a:ext cx="5068800" cy="595800"/>
          </a:xfrm>
          <a:prstGeom prst="rect">
            <a:avLst/>
          </a:prstGeom>
          <a:noFill/>
          <a:ln>
            <a:noFill/>
          </a:ln>
        </p:spPr>
        <p:txBody>
          <a:bodyPr anchorCtr="0" anchor="ctr" bIns="34275" lIns="68575" spcFirstLastPara="1" rIns="68575" wrap="square" tIns="34275">
            <a:spAutoFit/>
          </a:bodyPr>
          <a:lstStyle/>
          <a:p>
            <a:pPr indent="0" lvl="0" marL="0" rtl="0" algn="ctr">
              <a:lnSpc>
                <a:spcPct val="90000"/>
              </a:lnSpc>
              <a:spcBef>
                <a:spcPts val="0"/>
              </a:spcBef>
              <a:spcAft>
                <a:spcPts val="1200"/>
              </a:spcAft>
              <a:buClr>
                <a:schemeClr val="lt1"/>
              </a:buClr>
              <a:buSzPts val="4100"/>
              <a:buFont typeface="Arial"/>
              <a:buNone/>
            </a:pPr>
            <a:r>
              <a:rPr lang="en" sz="3800">
                <a:solidFill>
                  <a:schemeClr val="lt1"/>
                </a:solidFill>
              </a:rPr>
              <a:t>Linear Regression</a:t>
            </a:r>
            <a:endParaRPr sz="3800"/>
          </a:p>
        </p:txBody>
      </p:sp>
      <p:grpSp>
        <p:nvGrpSpPr>
          <p:cNvPr id="293" name="Google Shape;293;p39"/>
          <p:cNvGrpSpPr/>
          <p:nvPr/>
        </p:nvGrpSpPr>
        <p:grpSpPr>
          <a:xfrm>
            <a:off x="6461393" y="1012281"/>
            <a:ext cx="2380928" cy="1786589"/>
            <a:chOff x="270366" y="1349708"/>
            <a:chExt cx="3174571" cy="2382118"/>
          </a:xfrm>
        </p:grpSpPr>
        <p:sp>
          <p:nvSpPr>
            <p:cNvPr id="294" name="Google Shape;294;p39"/>
            <p:cNvSpPr/>
            <p:nvPr/>
          </p:nvSpPr>
          <p:spPr>
            <a:xfrm rot="5400000">
              <a:off x="2609587" y="2473497"/>
              <a:ext cx="859200" cy="811500"/>
            </a:xfrm>
            <a:prstGeom prst="rightArrow">
              <a:avLst>
                <a:gd fmla="val 50000" name="adj1"/>
                <a:gd fmla="val 50000" name="adj2"/>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295" name="Google Shape;295;p39"/>
            <p:cNvGrpSpPr/>
            <p:nvPr/>
          </p:nvGrpSpPr>
          <p:grpSpPr>
            <a:xfrm>
              <a:off x="270366" y="1349708"/>
              <a:ext cx="2734272" cy="2382118"/>
              <a:chOff x="-196210" y="1452563"/>
              <a:chExt cx="2279700" cy="2405937"/>
            </a:xfrm>
          </p:grpSpPr>
          <p:sp>
            <p:nvSpPr>
              <p:cNvPr id="296" name="Google Shape;296;p39"/>
              <p:cNvSpPr txBox="1"/>
              <p:nvPr/>
            </p:nvSpPr>
            <p:spPr>
              <a:xfrm>
                <a:off x="-151285" y="1775301"/>
                <a:ext cx="1846500" cy="2083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900">
                    <a:solidFill>
                      <a:schemeClr val="lt1"/>
                    </a:solidFill>
                  </a:rPr>
                  <a:t>I</a:t>
                </a:r>
                <a:r>
                  <a:rPr lang="en" sz="600">
                    <a:solidFill>
                      <a:schemeClr val="lt1"/>
                    </a:solidFill>
                  </a:rPr>
                  <a:t>ndependent variables:</a:t>
                </a:r>
                <a:endParaRPr sz="600">
                  <a:solidFill>
                    <a:schemeClr val="lt1"/>
                  </a:solidFill>
                </a:endParaRPr>
              </a:p>
              <a:p>
                <a:pPr indent="0" lvl="0" marL="0" rtl="0" algn="l">
                  <a:spcBef>
                    <a:spcPts val="0"/>
                  </a:spcBef>
                  <a:spcAft>
                    <a:spcPts val="0"/>
                  </a:spcAft>
                  <a:buSzPts val="800"/>
                  <a:buNone/>
                </a:pPr>
                <a:r>
                  <a:rPr lang="en" sz="600">
                    <a:solidFill>
                      <a:schemeClr val="lt1"/>
                    </a:solidFill>
                  </a:rPr>
                  <a:t>grid : position they started the race</a:t>
                </a:r>
                <a:endParaRPr sz="600">
                  <a:solidFill>
                    <a:schemeClr val="lt1"/>
                  </a:solidFill>
                </a:endParaRPr>
              </a:p>
              <a:p>
                <a:pPr indent="0" lvl="0" marL="0" rtl="0" algn="l">
                  <a:spcBef>
                    <a:spcPts val="0"/>
                  </a:spcBef>
                  <a:spcAft>
                    <a:spcPts val="0"/>
                  </a:spcAft>
                  <a:buSzPts val="800"/>
                  <a:buNone/>
                </a:pPr>
                <a:r>
                  <a:rPr lang="en" sz="600">
                    <a:solidFill>
                      <a:schemeClr val="lt1"/>
                    </a:solidFill>
                  </a:rPr>
                  <a:t>totalPoints: points they accrued in that year's championship</a:t>
                </a:r>
                <a:endParaRPr sz="600">
                  <a:solidFill>
                    <a:schemeClr val="lt1"/>
                  </a:solidFill>
                </a:endParaRPr>
              </a:p>
              <a:p>
                <a:pPr indent="0" lvl="0" marL="0" rtl="0" algn="l">
                  <a:spcBef>
                    <a:spcPts val="0"/>
                  </a:spcBef>
                  <a:spcAft>
                    <a:spcPts val="0"/>
                  </a:spcAft>
                  <a:buSzPts val="800"/>
                  <a:buNone/>
                </a:pPr>
                <a:r>
                  <a:rPr lang="en" sz="600">
                    <a:solidFill>
                      <a:schemeClr val="lt1"/>
                    </a:solidFill>
                  </a:rPr>
                  <a:t>laps: laps in that race</a:t>
                </a:r>
                <a:endParaRPr sz="600">
                  <a:solidFill>
                    <a:schemeClr val="lt1"/>
                  </a:solidFill>
                </a:endParaRPr>
              </a:p>
              <a:p>
                <a:pPr indent="0" lvl="0" marL="0" rtl="0" algn="l">
                  <a:spcBef>
                    <a:spcPts val="0"/>
                  </a:spcBef>
                  <a:spcAft>
                    <a:spcPts val="0"/>
                  </a:spcAft>
                  <a:buSzPts val="800"/>
                  <a:buNone/>
                </a:pPr>
                <a:r>
                  <a:rPr lang="en" sz="600">
                    <a:solidFill>
                      <a:schemeClr val="lt1"/>
                    </a:solidFill>
                  </a:rPr>
                  <a:t>year: year of the race</a:t>
                </a:r>
                <a:endParaRPr sz="600">
                  <a:solidFill>
                    <a:schemeClr val="lt1"/>
                  </a:solidFill>
                </a:endParaRPr>
              </a:p>
              <a:p>
                <a:pPr indent="0" lvl="0" marL="0" rtl="0" algn="l">
                  <a:spcBef>
                    <a:spcPts val="0"/>
                  </a:spcBef>
                  <a:spcAft>
                    <a:spcPts val="0"/>
                  </a:spcAft>
                  <a:buSzPts val="800"/>
                  <a:buNone/>
                </a:pPr>
                <a:r>
                  <a:rPr lang="en" sz="600">
                    <a:solidFill>
                      <a:schemeClr val="lt1"/>
                    </a:solidFill>
                  </a:rPr>
                  <a:t>round: which round (i.e which week of racing was it)</a:t>
                </a:r>
                <a:endParaRPr sz="600">
                  <a:solidFill>
                    <a:schemeClr val="lt1"/>
                  </a:solidFill>
                </a:endParaRPr>
              </a:p>
              <a:p>
                <a:pPr indent="0" lvl="0" marL="0" rtl="0" algn="l">
                  <a:spcBef>
                    <a:spcPts val="0"/>
                  </a:spcBef>
                  <a:spcAft>
                    <a:spcPts val="0"/>
                  </a:spcAft>
                  <a:buSzPts val="800"/>
                  <a:buNone/>
                </a:pPr>
                <a:r>
                  <a:rPr lang="en" sz="600">
                    <a:solidFill>
                      <a:schemeClr val="lt1"/>
                    </a:solidFill>
                  </a:rPr>
                  <a:t>ageAtRace: age at race</a:t>
                </a:r>
                <a:endParaRPr sz="600">
                  <a:solidFill>
                    <a:schemeClr val="lt1"/>
                  </a:solidFill>
                </a:endParaRPr>
              </a:p>
              <a:p>
                <a:pPr indent="0" lvl="0" marL="0" rtl="0" algn="l">
                  <a:spcBef>
                    <a:spcPts val="0"/>
                  </a:spcBef>
                  <a:spcAft>
                    <a:spcPts val="0"/>
                  </a:spcAft>
                  <a:buSzPts val="800"/>
                  <a:buNone/>
                </a:pPr>
                <a:r>
                  <a:rPr lang="en" sz="600">
                    <a:solidFill>
                      <a:schemeClr val="lt1"/>
                    </a:solidFill>
                  </a:rPr>
                  <a:t>month: which month (whether time of year has an effect)</a:t>
                </a:r>
                <a:endParaRPr sz="600">
                  <a:solidFill>
                    <a:schemeClr val="lt1"/>
                  </a:solidFill>
                </a:endParaRPr>
              </a:p>
              <a:p>
                <a:pPr indent="0" lvl="0" marL="0" rtl="0" algn="l">
                  <a:spcBef>
                    <a:spcPts val="0"/>
                  </a:spcBef>
                  <a:spcAft>
                    <a:spcPts val="0"/>
                  </a:spcAft>
                  <a:buSzPts val="800"/>
                  <a:buNone/>
                </a:pPr>
                <a:r>
                  <a:rPr lang="en" sz="600">
                    <a:solidFill>
                      <a:schemeClr val="lt1"/>
                    </a:solidFill>
                  </a:rPr>
                  <a:t>totalwins: totalwins accrued in that year</a:t>
                </a:r>
                <a:endParaRPr sz="600">
                  <a:solidFill>
                    <a:schemeClr val="lt1"/>
                  </a:solidFill>
                </a:endParaRPr>
              </a:p>
              <a:p>
                <a:pPr indent="0" lvl="0" marL="0" rtl="0" algn="l">
                  <a:spcBef>
                    <a:spcPts val="0"/>
                  </a:spcBef>
                  <a:spcAft>
                    <a:spcPts val="0"/>
                  </a:spcAft>
                  <a:buSzPts val="800"/>
                  <a:buNone/>
                </a:pPr>
                <a:r>
                  <a:rPr lang="en" sz="600">
                    <a:solidFill>
                      <a:schemeClr val="lt1"/>
                    </a:solidFill>
                  </a:rPr>
                  <a:t>championshipstanding: where they finished in the standings</a:t>
                </a:r>
                <a:endParaRPr sz="600">
                  <a:solidFill>
                    <a:schemeClr val="lt1"/>
                  </a:solidFill>
                </a:endParaRPr>
              </a:p>
              <a:p>
                <a:pPr indent="0" lvl="0" marL="0" marR="0" rtl="0" algn="r">
                  <a:spcBef>
                    <a:spcPts val="0"/>
                  </a:spcBef>
                  <a:spcAft>
                    <a:spcPts val="0"/>
                  </a:spcAft>
                  <a:buNone/>
                </a:pPr>
                <a:r>
                  <a:rPr lang="en" sz="900">
                    <a:solidFill>
                      <a:schemeClr val="lt1"/>
                    </a:solidFill>
                    <a:latin typeface="Arial"/>
                    <a:ea typeface="Arial"/>
                    <a:cs typeface="Arial"/>
                    <a:sym typeface="Arial"/>
                  </a:rPr>
                  <a:t> </a:t>
                </a:r>
                <a:endParaRPr sz="900">
                  <a:solidFill>
                    <a:schemeClr val="lt1"/>
                  </a:solidFill>
                  <a:latin typeface="Arial"/>
                  <a:ea typeface="Arial"/>
                  <a:cs typeface="Arial"/>
                  <a:sym typeface="Arial"/>
                </a:endParaRPr>
              </a:p>
            </p:txBody>
          </p:sp>
          <p:sp>
            <p:nvSpPr>
              <p:cNvPr id="297" name="Google Shape;297;p39"/>
              <p:cNvSpPr txBox="1"/>
              <p:nvPr/>
            </p:nvSpPr>
            <p:spPr>
              <a:xfrm>
                <a:off x="-196210" y="1452563"/>
                <a:ext cx="2279700" cy="321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100">
                    <a:solidFill>
                      <a:schemeClr val="lt1"/>
                    </a:solidFill>
                  </a:rPr>
                  <a:t>Variable</a:t>
                </a:r>
                <a:r>
                  <a:rPr lang="en" sz="1000">
                    <a:solidFill>
                      <a:schemeClr val="lt1"/>
                    </a:solidFill>
                  </a:rPr>
                  <a:t>: Position in race </a:t>
                </a:r>
                <a:endParaRPr sz="1000">
                  <a:solidFill>
                    <a:schemeClr val="lt1"/>
                  </a:solidFill>
                  <a:latin typeface="Arial"/>
                  <a:ea typeface="Arial"/>
                  <a:cs typeface="Arial"/>
                  <a:sym typeface="Arial"/>
                </a:endParaRPr>
              </a:p>
            </p:txBody>
          </p:sp>
        </p:grpSp>
      </p:grpSp>
      <p:pic>
        <p:nvPicPr>
          <p:cNvPr id="298" name="Google Shape;298;p39"/>
          <p:cNvPicPr preferRelativeResize="0"/>
          <p:nvPr/>
        </p:nvPicPr>
        <p:blipFill>
          <a:blip r:embed="rId3">
            <a:alphaModFix/>
          </a:blip>
          <a:stretch>
            <a:fillRect/>
          </a:stretch>
        </p:blipFill>
        <p:spPr>
          <a:xfrm>
            <a:off x="168487" y="786523"/>
            <a:ext cx="3507300" cy="2238095"/>
          </a:xfrm>
          <a:prstGeom prst="rect">
            <a:avLst/>
          </a:prstGeom>
          <a:noFill/>
          <a:ln>
            <a:noFill/>
          </a:ln>
        </p:spPr>
      </p:pic>
      <p:pic>
        <p:nvPicPr>
          <p:cNvPr id="299" name="Google Shape;299;p39"/>
          <p:cNvPicPr preferRelativeResize="0"/>
          <p:nvPr/>
        </p:nvPicPr>
        <p:blipFill>
          <a:blip r:embed="rId4">
            <a:alphaModFix/>
          </a:blip>
          <a:stretch>
            <a:fillRect/>
          </a:stretch>
        </p:blipFill>
        <p:spPr>
          <a:xfrm>
            <a:off x="5319431" y="789872"/>
            <a:ext cx="3507300" cy="22314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grpSp>
        <p:nvGrpSpPr>
          <p:cNvPr id="304" name="Google Shape;304;p40"/>
          <p:cNvGrpSpPr/>
          <p:nvPr/>
        </p:nvGrpSpPr>
        <p:grpSpPr>
          <a:xfrm>
            <a:off x="2768379" y="1538219"/>
            <a:ext cx="3950278" cy="941542"/>
            <a:chOff x="5429250" y="3500438"/>
            <a:chExt cx="1192213" cy="284162"/>
          </a:xfrm>
        </p:grpSpPr>
        <p:sp>
          <p:nvSpPr>
            <p:cNvPr id="305" name="Google Shape;305;p40"/>
            <p:cNvSpPr/>
            <p:nvPr/>
          </p:nvSpPr>
          <p:spPr>
            <a:xfrm>
              <a:off x="5429250" y="3632200"/>
              <a:ext cx="185738" cy="133350"/>
            </a:xfrm>
            <a:custGeom>
              <a:rect b="b" l="l" r="r" t="t"/>
              <a:pathLst>
                <a:path extrusionOk="0" h="34" w="49">
                  <a:moveTo>
                    <a:pt x="0" y="14"/>
                  </a:moveTo>
                  <a:cubicBezTo>
                    <a:pt x="12" y="7"/>
                    <a:pt x="25" y="4"/>
                    <a:pt x="39" y="2"/>
                  </a:cubicBezTo>
                  <a:cubicBezTo>
                    <a:pt x="42" y="1"/>
                    <a:pt x="45" y="1"/>
                    <a:pt x="49" y="0"/>
                  </a:cubicBezTo>
                  <a:cubicBezTo>
                    <a:pt x="45" y="6"/>
                    <a:pt x="43" y="13"/>
                    <a:pt x="44" y="20"/>
                  </a:cubicBezTo>
                  <a:cubicBezTo>
                    <a:pt x="42" y="20"/>
                    <a:pt x="40" y="21"/>
                    <a:pt x="38" y="21"/>
                  </a:cubicBezTo>
                  <a:cubicBezTo>
                    <a:pt x="38" y="24"/>
                    <a:pt x="38" y="27"/>
                    <a:pt x="38" y="30"/>
                  </a:cubicBezTo>
                  <a:cubicBezTo>
                    <a:pt x="38" y="32"/>
                    <a:pt x="37" y="34"/>
                    <a:pt x="34" y="34"/>
                  </a:cubicBezTo>
                  <a:cubicBezTo>
                    <a:pt x="24" y="34"/>
                    <a:pt x="15" y="34"/>
                    <a:pt x="5" y="34"/>
                  </a:cubicBezTo>
                  <a:cubicBezTo>
                    <a:pt x="2" y="34"/>
                    <a:pt x="1" y="32"/>
                    <a:pt x="1" y="30"/>
                  </a:cubicBezTo>
                  <a:cubicBezTo>
                    <a:pt x="1" y="22"/>
                    <a:pt x="1" y="22"/>
                    <a:pt x="9" y="22"/>
                  </a:cubicBezTo>
                  <a:cubicBezTo>
                    <a:pt x="11" y="22"/>
                    <a:pt x="13" y="22"/>
                    <a:pt x="16" y="22"/>
                  </a:cubicBezTo>
                  <a:cubicBezTo>
                    <a:pt x="16" y="19"/>
                    <a:pt x="15" y="18"/>
                    <a:pt x="13" y="18"/>
                  </a:cubicBezTo>
                  <a:cubicBezTo>
                    <a:pt x="10" y="17"/>
                    <a:pt x="7" y="17"/>
                    <a:pt x="4" y="16"/>
                  </a:cubicBezTo>
                  <a:cubicBezTo>
                    <a:pt x="2" y="16"/>
                    <a:pt x="1" y="15"/>
                    <a:pt x="0" y="15"/>
                  </a:cubicBezTo>
                  <a:cubicBezTo>
                    <a:pt x="0" y="14"/>
                    <a:pt x="0" y="14"/>
                    <a:pt x="0" y="14"/>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6" name="Google Shape;306;p40"/>
            <p:cNvSpPr/>
            <p:nvPr/>
          </p:nvSpPr>
          <p:spPr>
            <a:xfrm>
              <a:off x="5765800" y="3514725"/>
              <a:ext cx="655638" cy="246062"/>
            </a:xfrm>
            <a:custGeom>
              <a:rect b="b" l="l" r="r" t="t"/>
              <a:pathLst>
                <a:path extrusionOk="0" h="63" w="173">
                  <a:moveTo>
                    <a:pt x="173" y="24"/>
                  </a:moveTo>
                  <a:cubicBezTo>
                    <a:pt x="166" y="28"/>
                    <a:pt x="162" y="34"/>
                    <a:pt x="161" y="42"/>
                  </a:cubicBezTo>
                  <a:cubicBezTo>
                    <a:pt x="159" y="50"/>
                    <a:pt x="161" y="57"/>
                    <a:pt x="166" y="63"/>
                  </a:cubicBezTo>
                  <a:cubicBezTo>
                    <a:pt x="113" y="63"/>
                    <a:pt x="61" y="63"/>
                    <a:pt x="8" y="63"/>
                  </a:cubicBezTo>
                  <a:cubicBezTo>
                    <a:pt x="8" y="60"/>
                    <a:pt x="8" y="56"/>
                    <a:pt x="8" y="53"/>
                  </a:cubicBezTo>
                  <a:cubicBezTo>
                    <a:pt x="8" y="48"/>
                    <a:pt x="8" y="42"/>
                    <a:pt x="6" y="37"/>
                  </a:cubicBezTo>
                  <a:cubicBezTo>
                    <a:pt x="5" y="33"/>
                    <a:pt x="3" y="30"/>
                    <a:pt x="0" y="26"/>
                  </a:cubicBezTo>
                  <a:cubicBezTo>
                    <a:pt x="6" y="26"/>
                    <a:pt x="12" y="26"/>
                    <a:pt x="18" y="26"/>
                  </a:cubicBezTo>
                  <a:cubicBezTo>
                    <a:pt x="25" y="26"/>
                    <a:pt x="32" y="27"/>
                    <a:pt x="40" y="27"/>
                  </a:cubicBezTo>
                  <a:cubicBezTo>
                    <a:pt x="41" y="27"/>
                    <a:pt x="42" y="26"/>
                    <a:pt x="43" y="25"/>
                  </a:cubicBezTo>
                  <a:cubicBezTo>
                    <a:pt x="43" y="23"/>
                    <a:pt x="44" y="20"/>
                    <a:pt x="45" y="20"/>
                  </a:cubicBezTo>
                  <a:cubicBezTo>
                    <a:pt x="48" y="18"/>
                    <a:pt x="52" y="19"/>
                    <a:pt x="55" y="21"/>
                  </a:cubicBezTo>
                  <a:cubicBezTo>
                    <a:pt x="56" y="22"/>
                    <a:pt x="57" y="24"/>
                    <a:pt x="59" y="25"/>
                  </a:cubicBezTo>
                  <a:cubicBezTo>
                    <a:pt x="59" y="26"/>
                    <a:pt x="61" y="27"/>
                    <a:pt x="62" y="26"/>
                  </a:cubicBezTo>
                  <a:cubicBezTo>
                    <a:pt x="64" y="26"/>
                    <a:pt x="66" y="24"/>
                    <a:pt x="68" y="23"/>
                  </a:cubicBezTo>
                  <a:cubicBezTo>
                    <a:pt x="71" y="22"/>
                    <a:pt x="75" y="21"/>
                    <a:pt x="79" y="20"/>
                  </a:cubicBezTo>
                  <a:cubicBezTo>
                    <a:pt x="80" y="19"/>
                    <a:pt x="81" y="19"/>
                    <a:pt x="81" y="19"/>
                  </a:cubicBezTo>
                  <a:cubicBezTo>
                    <a:pt x="82" y="15"/>
                    <a:pt x="86" y="15"/>
                    <a:pt x="89" y="15"/>
                  </a:cubicBezTo>
                  <a:cubicBezTo>
                    <a:pt x="90" y="15"/>
                    <a:pt x="90" y="15"/>
                    <a:pt x="91" y="15"/>
                  </a:cubicBezTo>
                  <a:cubicBezTo>
                    <a:pt x="92" y="13"/>
                    <a:pt x="91" y="12"/>
                    <a:pt x="89" y="12"/>
                  </a:cubicBezTo>
                  <a:cubicBezTo>
                    <a:pt x="86" y="12"/>
                    <a:pt x="85" y="10"/>
                    <a:pt x="85" y="5"/>
                  </a:cubicBezTo>
                  <a:cubicBezTo>
                    <a:pt x="86" y="2"/>
                    <a:pt x="87" y="0"/>
                    <a:pt x="90" y="0"/>
                  </a:cubicBezTo>
                  <a:cubicBezTo>
                    <a:pt x="100" y="0"/>
                    <a:pt x="110" y="0"/>
                    <a:pt x="120" y="0"/>
                  </a:cubicBezTo>
                  <a:cubicBezTo>
                    <a:pt x="121" y="0"/>
                    <a:pt x="122" y="1"/>
                    <a:pt x="123" y="1"/>
                  </a:cubicBezTo>
                  <a:cubicBezTo>
                    <a:pt x="139" y="8"/>
                    <a:pt x="155" y="16"/>
                    <a:pt x="172" y="23"/>
                  </a:cubicBezTo>
                  <a:cubicBezTo>
                    <a:pt x="172" y="23"/>
                    <a:pt x="172" y="23"/>
                    <a:pt x="173" y="24"/>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7" name="Google Shape;307;p40"/>
            <p:cNvSpPr/>
            <p:nvPr/>
          </p:nvSpPr>
          <p:spPr>
            <a:xfrm>
              <a:off x="6451600" y="3500438"/>
              <a:ext cx="169863" cy="201612"/>
            </a:xfrm>
            <a:custGeom>
              <a:rect b="b" l="l" r="r" t="t"/>
              <a:pathLst>
                <a:path extrusionOk="0" h="52" w="45">
                  <a:moveTo>
                    <a:pt x="45" y="52"/>
                  </a:moveTo>
                  <a:cubicBezTo>
                    <a:pt x="41" y="52"/>
                    <a:pt x="37" y="52"/>
                    <a:pt x="33" y="52"/>
                  </a:cubicBezTo>
                  <a:cubicBezTo>
                    <a:pt x="32" y="47"/>
                    <a:pt x="32" y="43"/>
                    <a:pt x="30" y="39"/>
                  </a:cubicBezTo>
                  <a:cubicBezTo>
                    <a:pt x="26" y="30"/>
                    <a:pt x="19" y="25"/>
                    <a:pt x="9" y="24"/>
                  </a:cubicBezTo>
                  <a:cubicBezTo>
                    <a:pt x="6" y="24"/>
                    <a:pt x="0" y="17"/>
                    <a:pt x="0" y="14"/>
                  </a:cubicBezTo>
                  <a:cubicBezTo>
                    <a:pt x="0" y="11"/>
                    <a:pt x="0" y="9"/>
                    <a:pt x="0" y="7"/>
                  </a:cubicBezTo>
                  <a:cubicBezTo>
                    <a:pt x="0" y="3"/>
                    <a:pt x="2" y="0"/>
                    <a:pt x="6" y="0"/>
                  </a:cubicBezTo>
                  <a:cubicBezTo>
                    <a:pt x="17" y="0"/>
                    <a:pt x="28" y="0"/>
                    <a:pt x="39" y="0"/>
                  </a:cubicBezTo>
                  <a:cubicBezTo>
                    <a:pt x="43" y="0"/>
                    <a:pt x="45" y="3"/>
                    <a:pt x="45" y="6"/>
                  </a:cubicBezTo>
                  <a:cubicBezTo>
                    <a:pt x="45" y="21"/>
                    <a:pt x="45" y="36"/>
                    <a:pt x="45" y="50"/>
                  </a:cubicBezTo>
                  <a:cubicBezTo>
                    <a:pt x="45" y="51"/>
                    <a:pt x="45" y="51"/>
                    <a:pt x="45" y="52"/>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8" name="Google Shape;308;p40"/>
            <p:cNvSpPr/>
            <p:nvPr/>
          </p:nvSpPr>
          <p:spPr>
            <a:xfrm>
              <a:off x="6391275" y="3608388"/>
              <a:ext cx="173038" cy="176212"/>
            </a:xfrm>
            <a:custGeom>
              <a:rect b="b" l="l" r="r" t="t"/>
              <a:pathLst>
                <a:path extrusionOk="0" h="45" w="46">
                  <a:moveTo>
                    <a:pt x="45" y="22"/>
                  </a:moveTo>
                  <a:cubicBezTo>
                    <a:pt x="46" y="33"/>
                    <a:pt x="36" y="44"/>
                    <a:pt x="24" y="44"/>
                  </a:cubicBezTo>
                  <a:cubicBezTo>
                    <a:pt x="12" y="45"/>
                    <a:pt x="2" y="37"/>
                    <a:pt x="1" y="24"/>
                  </a:cubicBezTo>
                  <a:cubicBezTo>
                    <a:pt x="0" y="12"/>
                    <a:pt x="10" y="1"/>
                    <a:pt x="22" y="1"/>
                  </a:cubicBezTo>
                  <a:cubicBezTo>
                    <a:pt x="34" y="0"/>
                    <a:pt x="44" y="9"/>
                    <a:pt x="45" y="22"/>
                  </a:cubicBezTo>
                  <a:close/>
                  <a:moveTo>
                    <a:pt x="12" y="15"/>
                  </a:moveTo>
                  <a:cubicBezTo>
                    <a:pt x="11" y="17"/>
                    <a:pt x="10" y="18"/>
                    <a:pt x="9" y="21"/>
                  </a:cubicBezTo>
                  <a:cubicBezTo>
                    <a:pt x="12" y="21"/>
                    <a:pt x="14" y="20"/>
                    <a:pt x="16" y="20"/>
                  </a:cubicBezTo>
                  <a:cubicBezTo>
                    <a:pt x="15" y="18"/>
                    <a:pt x="13" y="16"/>
                    <a:pt x="12" y="15"/>
                  </a:cubicBezTo>
                  <a:cubicBezTo>
                    <a:pt x="12" y="15"/>
                    <a:pt x="12" y="15"/>
                    <a:pt x="12" y="15"/>
                  </a:cubicBezTo>
                  <a:close/>
                  <a:moveTo>
                    <a:pt x="12" y="30"/>
                  </a:moveTo>
                  <a:cubicBezTo>
                    <a:pt x="12" y="30"/>
                    <a:pt x="12" y="30"/>
                    <a:pt x="13" y="31"/>
                  </a:cubicBezTo>
                  <a:cubicBezTo>
                    <a:pt x="14" y="29"/>
                    <a:pt x="15" y="27"/>
                    <a:pt x="16" y="25"/>
                  </a:cubicBezTo>
                  <a:cubicBezTo>
                    <a:pt x="14" y="25"/>
                    <a:pt x="12" y="25"/>
                    <a:pt x="9" y="25"/>
                  </a:cubicBezTo>
                  <a:cubicBezTo>
                    <a:pt x="10" y="27"/>
                    <a:pt x="11" y="28"/>
                    <a:pt x="12" y="30"/>
                  </a:cubicBezTo>
                  <a:close/>
                  <a:moveTo>
                    <a:pt x="25" y="9"/>
                  </a:moveTo>
                  <a:cubicBezTo>
                    <a:pt x="25" y="11"/>
                    <a:pt x="25" y="12"/>
                    <a:pt x="25" y="14"/>
                  </a:cubicBezTo>
                  <a:cubicBezTo>
                    <a:pt x="25" y="14"/>
                    <a:pt x="25" y="15"/>
                    <a:pt x="26" y="15"/>
                  </a:cubicBezTo>
                  <a:cubicBezTo>
                    <a:pt x="26" y="16"/>
                    <a:pt x="27" y="15"/>
                    <a:pt x="28" y="15"/>
                  </a:cubicBezTo>
                  <a:cubicBezTo>
                    <a:pt x="29" y="14"/>
                    <a:pt x="30" y="13"/>
                    <a:pt x="32" y="12"/>
                  </a:cubicBezTo>
                  <a:cubicBezTo>
                    <a:pt x="29" y="10"/>
                    <a:pt x="27" y="10"/>
                    <a:pt x="25" y="9"/>
                  </a:cubicBezTo>
                  <a:close/>
                  <a:moveTo>
                    <a:pt x="31" y="34"/>
                  </a:moveTo>
                  <a:cubicBezTo>
                    <a:pt x="30" y="32"/>
                    <a:pt x="29" y="31"/>
                    <a:pt x="27" y="30"/>
                  </a:cubicBezTo>
                  <a:cubicBezTo>
                    <a:pt x="26" y="29"/>
                    <a:pt x="25" y="29"/>
                    <a:pt x="25" y="31"/>
                  </a:cubicBezTo>
                  <a:cubicBezTo>
                    <a:pt x="25" y="32"/>
                    <a:pt x="25" y="34"/>
                    <a:pt x="25" y="36"/>
                  </a:cubicBezTo>
                  <a:cubicBezTo>
                    <a:pt x="27" y="35"/>
                    <a:pt x="29" y="34"/>
                    <a:pt x="31" y="34"/>
                  </a:cubicBezTo>
                  <a:close/>
                  <a:moveTo>
                    <a:pt x="34" y="14"/>
                  </a:moveTo>
                  <a:cubicBezTo>
                    <a:pt x="32" y="16"/>
                    <a:pt x="31" y="18"/>
                    <a:pt x="30" y="20"/>
                  </a:cubicBezTo>
                  <a:cubicBezTo>
                    <a:pt x="32" y="20"/>
                    <a:pt x="34" y="21"/>
                    <a:pt x="37" y="21"/>
                  </a:cubicBezTo>
                  <a:cubicBezTo>
                    <a:pt x="36" y="18"/>
                    <a:pt x="35" y="16"/>
                    <a:pt x="34" y="14"/>
                  </a:cubicBezTo>
                  <a:close/>
                  <a:moveTo>
                    <a:pt x="37" y="24"/>
                  </a:moveTo>
                  <a:cubicBezTo>
                    <a:pt x="35" y="24"/>
                    <a:pt x="33" y="24"/>
                    <a:pt x="32" y="24"/>
                  </a:cubicBezTo>
                  <a:cubicBezTo>
                    <a:pt x="31" y="24"/>
                    <a:pt x="30" y="25"/>
                    <a:pt x="30" y="25"/>
                  </a:cubicBezTo>
                  <a:cubicBezTo>
                    <a:pt x="30" y="26"/>
                    <a:pt x="30" y="27"/>
                    <a:pt x="31" y="27"/>
                  </a:cubicBezTo>
                  <a:cubicBezTo>
                    <a:pt x="31" y="29"/>
                    <a:pt x="32" y="30"/>
                    <a:pt x="33" y="31"/>
                  </a:cubicBezTo>
                  <a:cubicBezTo>
                    <a:pt x="34" y="31"/>
                    <a:pt x="34" y="31"/>
                    <a:pt x="34" y="30"/>
                  </a:cubicBezTo>
                  <a:cubicBezTo>
                    <a:pt x="35" y="29"/>
                    <a:pt x="36" y="27"/>
                    <a:pt x="37" y="24"/>
                  </a:cubicBezTo>
                  <a:close/>
                  <a:moveTo>
                    <a:pt x="14" y="12"/>
                  </a:moveTo>
                  <a:cubicBezTo>
                    <a:pt x="17" y="13"/>
                    <a:pt x="18" y="14"/>
                    <a:pt x="20" y="16"/>
                  </a:cubicBezTo>
                  <a:cubicBezTo>
                    <a:pt x="20" y="14"/>
                    <a:pt x="20" y="12"/>
                    <a:pt x="21" y="10"/>
                  </a:cubicBezTo>
                  <a:cubicBezTo>
                    <a:pt x="21" y="10"/>
                    <a:pt x="21" y="10"/>
                    <a:pt x="20" y="9"/>
                  </a:cubicBezTo>
                  <a:cubicBezTo>
                    <a:pt x="19" y="10"/>
                    <a:pt x="17" y="11"/>
                    <a:pt x="14" y="12"/>
                  </a:cubicBezTo>
                  <a:close/>
                  <a:moveTo>
                    <a:pt x="14" y="33"/>
                  </a:moveTo>
                  <a:cubicBezTo>
                    <a:pt x="17" y="34"/>
                    <a:pt x="19" y="35"/>
                    <a:pt x="21" y="36"/>
                  </a:cubicBezTo>
                  <a:cubicBezTo>
                    <a:pt x="21" y="34"/>
                    <a:pt x="21" y="33"/>
                    <a:pt x="21" y="32"/>
                  </a:cubicBezTo>
                  <a:cubicBezTo>
                    <a:pt x="21" y="31"/>
                    <a:pt x="20" y="30"/>
                    <a:pt x="20" y="30"/>
                  </a:cubicBezTo>
                  <a:cubicBezTo>
                    <a:pt x="19" y="29"/>
                    <a:pt x="19" y="30"/>
                    <a:pt x="18" y="30"/>
                  </a:cubicBezTo>
                  <a:cubicBezTo>
                    <a:pt x="17" y="31"/>
                    <a:pt x="16" y="32"/>
                    <a:pt x="14" y="33"/>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9" name="Google Shape;309;p40"/>
            <p:cNvSpPr/>
            <p:nvPr/>
          </p:nvSpPr>
          <p:spPr>
            <a:xfrm>
              <a:off x="5611813" y="3608388"/>
              <a:ext cx="169863" cy="176212"/>
            </a:xfrm>
            <a:custGeom>
              <a:rect b="b" l="l" r="r" t="t"/>
              <a:pathLst>
                <a:path extrusionOk="0" h="45" w="45">
                  <a:moveTo>
                    <a:pt x="44" y="22"/>
                  </a:moveTo>
                  <a:cubicBezTo>
                    <a:pt x="45" y="34"/>
                    <a:pt x="35" y="44"/>
                    <a:pt x="23" y="45"/>
                  </a:cubicBezTo>
                  <a:cubicBezTo>
                    <a:pt x="11" y="45"/>
                    <a:pt x="1" y="35"/>
                    <a:pt x="1" y="24"/>
                  </a:cubicBezTo>
                  <a:cubicBezTo>
                    <a:pt x="0" y="11"/>
                    <a:pt x="10" y="1"/>
                    <a:pt x="22" y="0"/>
                  </a:cubicBezTo>
                  <a:cubicBezTo>
                    <a:pt x="35" y="0"/>
                    <a:pt x="44" y="10"/>
                    <a:pt x="44" y="22"/>
                  </a:cubicBezTo>
                  <a:close/>
                  <a:moveTo>
                    <a:pt x="12" y="14"/>
                  </a:moveTo>
                  <a:cubicBezTo>
                    <a:pt x="12" y="15"/>
                    <a:pt x="12" y="15"/>
                    <a:pt x="11" y="15"/>
                  </a:cubicBezTo>
                  <a:cubicBezTo>
                    <a:pt x="10" y="17"/>
                    <a:pt x="10" y="18"/>
                    <a:pt x="9" y="21"/>
                  </a:cubicBezTo>
                  <a:cubicBezTo>
                    <a:pt x="11" y="21"/>
                    <a:pt x="13" y="20"/>
                    <a:pt x="15" y="20"/>
                  </a:cubicBezTo>
                  <a:cubicBezTo>
                    <a:pt x="14" y="18"/>
                    <a:pt x="13" y="16"/>
                    <a:pt x="12" y="14"/>
                  </a:cubicBezTo>
                  <a:close/>
                  <a:moveTo>
                    <a:pt x="11" y="30"/>
                  </a:moveTo>
                  <a:cubicBezTo>
                    <a:pt x="11" y="30"/>
                    <a:pt x="12" y="30"/>
                    <a:pt x="12" y="30"/>
                  </a:cubicBezTo>
                  <a:cubicBezTo>
                    <a:pt x="13" y="29"/>
                    <a:pt x="14" y="27"/>
                    <a:pt x="16" y="26"/>
                  </a:cubicBezTo>
                  <a:cubicBezTo>
                    <a:pt x="14" y="25"/>
                    <a:pt x="12" y="25"/>
                    <a:pt x="10" y="24"/>
                  </a:cubicBezTo>
                  <a:cubicBezTo>
                    <a:pt x="10" y="24"/>
                    <a:pt x="9" y="25"/>
                    <a:pt x="9" y="25"/>
                  </a:cubicBezTo>
                  <a:cubicBezTo>
                    <a:pt x="10" y="27"/>
                    <a:pt x="10" y="29"/>
                    <a:pt x="11" y="30"/>
                  </a:cubicBezTo>
                  <a:close/>
                  <a:moveTo>
                    <a:pt x="25" y="9"/>
                  </a:moveTo>
                  <a:cubicBezTo>
                    <a:pt x="25" y="9"/>
                    <a:pt x="24" y="9"/>
                    <a:pt x="24" y="10"/>
                  </a:cubicBezTo>
                  <a:cubicBezTo>
                    <a:pt x="25" y="12"/>
                    <a:pt x="25" y="14"/>
                    <a:pt x="26" y="16"/>
                  </a:cubicBezTo>
                  <a:cubicBezTo>
                    <a:pt x="27" y="14"/>
                    <a:pt x="29" y="13"/>
                    <a:pt x="31" y="12"/>
                  </a:cubicBezTo>
                  <a:cubicBezTo>
                    <a:pt x="29" y="11"/>
                    <a:pt x="27" y="10"/>
                    <a:pt x="25" y="9"/>
                  </a:cubicBezTo>
                  <a:close/>
                  <a:moveTo>
                    <a:pt x="24" y="35"/>
                  </a:moveTo>
                  <a:cubicBezTo>
                    <a:pt x="24" y="36"/>
                    <a:pt x="25" y="36"/>
                    <a:pt x="25" y="36"/>
                  </a:cubicBezTo>
                  <a:cubicBezTo>
                    <a:pt x="27" y="35"/>
                    <a:pt x="29" y="34"/>
                    <a:pt x="30" y="34"/>
                  </a:cubicBezTo>
                  <a:cubicBezTo>
                    <a:pt x="30" y="33"/>
                    <a:pt x="30" y="33"/>
                    <a:pt x="30" y="33"/>
                  </a:cubicBezTo>
                  <a:cubicBezTo>
                    <a:pt x="29" y="32"/>
                    <a:pt x="27" y="31"/>
                    <a:pt x="25" y="29"/>
                  </a:cubicBezTo>
                  <a:cubicBezTo>
                    <a:pt x="25" y="31"/>
                    <a:pt x="25" y="33"/>
                    <a:pt x="24" y="35"/>
                  </a:cubicBezTo>
                  <a:close/>
                  <a:moveTo>
                    <a:pt x="34" y="15"/>
                  </a:moveTo>
                  <a:cubicBezTo>
                    <a:pt x="33" y="15"/>
                    <a:pt x="33" y="14"/>
                    <a:pt x="33" y="14"/>
                  </a:cubicBezTo>
                  <a:cubicBezTo>
                    <a:pt x="32" y="16"/>
                    <a:pt x="31" y="18"/>
                    <a:pt x="30" y="20"/>
                  </a:cubicBezTo>
                  <a:cubicBezTo>
                    <a:pt x="32" y="20"/>
                    <a:pt x="33" y="21"/>
                    <a:pt x="36" y="21"/>
                  </a:cubicBezTo>
                  <a:cubicBezTo>
                    <a:pt x="35" y="18"/>
                    <a:pt x="35" y="16"/>
                    <a:pt x="34" y="15"/>
                  </a:cubicBezTo>
                  <a:close/>
                  <a:moveTo>
                    <a:pt x="36" y="25"/>
                  </a:moveTo>
                  <a:cubicBezTo>
                    <a:pt x="36" y="25"/>
                    <a:pt x="35" y="24"/>
                    <a:pt x="35" y="24"/>
                  </a:cubicBezTo>
                  <a:cubicBezTo>
                    <a:pt x="33" y="24"/>
                    <a:pt x="31" y="25"/>
                    <a:pt x="29" y="25"/>
                  </a:cubicBezTo>
                  <a:cubicBezTo>
                    <a:pt x="31" y="27"/>
                    <a:pt x="32" y="29"/>
                    <a:pt x="33" y="30"/>
                  </a:cubicBezTo>
                  <a:cubicBezTo>
                    <a:pt x="33" y="30"/>
                    <a:pt x="33" y="30"/>
                    <a:pt x="34" y="30"/>
                  </a:cubicBezTo>
                  <a:cubicBezTo>
                    <a:pt x="34" y="29"/>
                    <a:pt x="35" y="27"/>
                    <a:pt x="36" y="25"/>
                  </a:cubicBezTo>
                  <a:close/>
                  <a:moveTo>
                    <a:pt x="14" y="12"/>
                  </a:moveTo>
                  <a:cubicBezTo>
                    <a:pt x="16" y="13"/>
                    <a:pt x="18" y="14"/>
                    <a:pt x="19" y="16"/>
                  </a:cubicBezTo>
                  <a:cubicBezTo>
                    <a:pt x="20" y="14"/>
                    <a:pt x="20" y="12"/>
                    <a:pt x="21" y="10"/>
                  </a:cubicBezTo>
                  <a:cubicBezTo>
                    <a:pt x="21" y="9"/>
                    <a:pt x="20" y="9"/>
                    <a:pt x="20" y="9"/>
                  </a:cubicBezTo>
                  <a:cubicBezTo>
                    <a:pt x="18" y="10"/>
                    <a:pt x="16" y="10"/>
                    <a:pt x="14" y="12"/>
                  </a:cubicBezTo>
                  <a:close/>
                  <a:moveTo>
                    <a:pt x="20" y="36"/>
                  </a:moveTo>
                  <a:cubicBezTo>
                    <a:pt x="20" y="34"/>
                    <a:pt x="20" y="32"/>
                    <a:pt x="20" y="31"/>
                  </a:cubicBezTo>
                  <a:cubicBezTo>
                    <a:pt x="20" y="29"/>
                    <a:pt x="19" y="29"/>
                    <a:pt x="18" y="30"/>
                  </a:cubicBezTo>
                  <a:cubicBezTo>
                    <a:pt x="17" y="31"/>
                    <a:pt x="16" y="32"/>
                    <a:pt x="14" y="33"/>
                  </a:cubicBezTo>
                  <a:cubicBezTo>
                    <a:pt x="16" y="34"/>
                    <a:pt x="18" y="35"/>
                    <a:pt x="20" y="36"/>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310" name="Google Shape;310;p40"/>
          <p:cNvGrpSpPr/>
          <p:nvPr/>
        </p:nvGrpSpPr>
        <p:grpSpPr>
          <a:xfrm>
            <a:off x="2479925" y="2495557"/>
            <a:ext cx="4662100" cy="900300"/>
            <a:chOff x="3885395" y="196457"/>
            <a:chExt cx="4662100" cy="900300"/>
          </a:xfrm>
        </p:grpSpPr>
        <p:sp>
          <p:nvSpPr>
            <p:cNvPr id="311" name="Google Shape;311;p40"/>
            <p:cNvSpPr txBox="1"/>
            <p:nvPr/>
          </p:nvSpPr>
          <p:spPr>
            <a:xfrm>
              <a:off x="4837694" y="592033"/>
              <a:ext cx="3709800" cy="377100"/>
            </a:xfrm>
            <a:prstGeom prst="rect">
              <a:avLst/>
            </a:prstGeom>
            <a:noFill/>
            <a:ln>
              <a:noFill/>
            </a:ln>
          </p:spPr>
          <p:txBody>
            <a:bodyPr anchorCtr="0" anchor="t" bIns="34275" lIns="81000" spcFirstLastPara="1" rIns="81000" wrap="square" tIns="34275">
              <a:spAutoFit/>
            </a:bodyPr>
            <a:lstStyle/>
            <a:p>
              <a:pPr indent="0" lvl="0" marL="0" rtl="0" algn="l">
                <a:spcBef>
                  <a:spcPts val="0"/>
                </a:spcBef>
                <a:spcAft>
                  <a:spcPts val="0"/>
                </a:spcAft>
                <a:buNone/>
              </a:pPr>
              <a:r>
                <a:rPr b="1" lang="en" sz="2000">
                  <a:solidFill>
                    <a:schemeClr val="dk1"/>
                  </a:solidFill>
                </a:rPr>
                <a:t>Network Analysis</a:t>
              </a:r>
              <a:endParaRPr b="1" sz="2000">
                <a:solidFill>
                  <a:schemeClr val="dk1"/>
                </a:solidFill>
                <a:latin typeface="Arial"/>
                <a:ea typeface="Arial"/>
                <a:cs typeface="Arial"/>
                <a:sym typeface="Arial"/>
              </a:endParaRPr>
            </a:p>
          </p:txBody>
        </p:sp>
        <p:sp>
          <p:nvSpPr>
            <p:cNvPr id="312" name="Google Shape;312;p40"/>
            <p:cNvSpPr txBox="1"/>
            <p:nvPr/>
          </p:nvSpPr>
          <p:spPr>
            <a:xfrm>
              <a:off x="3885395" y="196457"/>
              <a:ext cx="1148700" cy="9003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5400">
                  <a:solidFill>
                    <a:schemeClr val="dk1"/>
                  </a:solidFill>
                  <a:latin typeface="Arial"/>
                  <a:ea typeface="Arial"/>
                  <a:cs typeface="Arial"/>
                  <a:sym typeface="Arial"/>
                </a:rPr>
                <a:t>0</a:t>
              </a:r>
              <a:r>
                <a:rPr b="1" lang="en" sz="5400">
                  <a:solidFill>
                    <a:schemeClr val="dk1"/>
                  </a:solidFill>
                </a:rPr>
                <a:t>4</a:t>
              </a:r>
              <a:endParaRPr b="1" sz="5400">
                <a:solidFill>
                  <a:schemeClr val="dk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41"/>
          <p:cNvPicPr preferRelativeResize="0"/>
          <p:nvPr/>
        </p:nvPicPr>
        <p:blipFill rotWithShape="1">
          <a:blip r:embed="rId3">
            <a:alphaModFix/>
          </a:blip>
          <a:srcRect b="6597" l="6758" r="5360" t="6597"/>
          <a:stretch/>
        </p:blipFill>
        <p:spPr>
          <a:xfrm>
            <a:off x="3903225" y="-108600"/>
            <a:ext cx="5240776" cy="5291600"/>
          </a:xfrm>
          <a:prstGeom prst="rect">
            <a:avLst/>
          </a:prstGeom>
          <a:noFill/>
          <a:ln>
            <a:noFill/>
          </a:ln>
        </p:spPr>
      </p:pic>
      <p:sp>
        <p:nvSpPr>
          <p:cNvPr id="318" name="Google Shape;318;p41"/>
          <p:cNvSpPr txBox="1"/>
          <p:nvPr/>
        </p:nvSpPr>
        <p:spPr>
          <a:xfrm>
            <a:off x="-696300" y="110675"/>
            <a:ext cx="5315700" cy="808200"/>
          </a:xfrm>
          <a:prstGeom prst="rect">
            <a:avLst/>
          </a:prstGeom>
          <a:noFill/>
          <a:ln>
            <a:noFill/>
          </a:ln>
        </p:spPr>
        <p:txBody>
          <a:bodyPr anchorCtr="0" anchor="ctr" bIns="34275" lIns="68575" spcFirstLastPara="1" rIns="68575" wrap="square" tIns="34275">
            <a:spAutoFit/>
          </a:bodyPr>
          <a:lstStyle/>
          <a:p>
            <a:pPr indent="0" lvl="0" marL="0" marR="0" rtl="0" algn="ctr">
              <a:lnSpc>
                <a:spcPct val="100000"/>
              </a:lnSpc>
              <a:spcBef>
                <a:spcPts val="0"/>
              </a:spcBef>
              <a:spcAft>
                <a:spcPts val="0"/>
              </a:spcAft>
              <a:buNone/>
            </a:pPr>
            <a:r>
              <a:rPr b="1" lang="en" sz="1600">
                <a:solidFill>
                  <a:srgbClr val="262626"/>
                </a:solidFill>
                <a:latin typeface="Trebuchet MS"/>
                <a:ea typeface="Trebuchet MS"/>
                <a:cs typeface="Trebuchet MS"/>
                <a:sym typeface="Trebuchet MS"/>
              </a:rPr>
              <a:t>Pitstops performance</a:t>
            </a:r>
            <a:r>
              <a:rPr b="1" lang="en" sz="1600">
                <a:solidFill>
                  <a:srgbClr val="262626"/>
                </a:solidFill>
                <a:latin typeface="Trebuchet MS"/>
                <a:ea typeface="Trebuchet MS"/>
                <a:cs typeface="Trebuchet MS"/>
                <a:sym typeface="Trebuchet MS"/>
              </a:rPr>
              <a:t> Network </a:t>
            </a:r>
            <a:endParaRPr b="1" sz="1600">
              <a:solidFill>
                <a:srgbClr val="262626"/>
              </a:solidFill>
              <a:latin typeface="Trebuchet MS"/>
              <a:ea typeface="Trebuchet MS"/>
              <a:cs typeface="Trebuchet MS"/>
              <a:sym typeface="Trebuchet MS"/>
            </a:endParaRPr>
          </a:p>
          <a:p>
            <a:pPr indent="0" lvl="0" marL="0" marR="0" rtl="0" algn="ctr">
              <a:lnSpc>
                <a:spcPct val="100000"/>
              </a:lnSpc>
              <a:spcBef>
                <a:spcPts val="0"/>
              </a:spcBef>
              <a:spcAft>
                <a:spcPts val="0"/>
              </a:spcAft>
              <a:buNone/>
            </a:pPr>
            <a:r>
              <a:rPr b="1" lang="en" sz="1600">
                <a:solidFill>
                  <a:srgbClr val="262626"/>
                </a:solidFill>
                <a:latin typeface="Trebuchet MS"/>
                <a:ea typeface="Trebuchet MS"/>
                <a:cs typeface="Trebuchet MS"/>
                <a:sym typeface="Trebuchet MS"/>
              </a:rPr>
              <a:t>in Formula 1: </a:t>
            </a:r>
            <a:endParaRPr b="1" sz="1600">
              <a:solidFill>
                <a:srgbClr val="262626"/>
              </a:solidFill>
              <a:latin typeface="Trebuchet MS"/>
              <a:ea typeface="Trebuchet MS"/>
              <a:cs typeface="Trebuchet MS"/>
              <a:sym typeface="Trebuchet MS"/>
            </a:endParaRPr>
          </a:p>
          <a:p>
            <a:pPr indent="0" lvl="0" marL="0" marR="0" rtl="0" algn="ctr">
              <a:lnSpc>
                <a:spcPct val="100000"/>
              </a:lnSpc>
              <a:spcBef>
                <a:spcPts val="0"/>
              </a:spcBef>
              <a:spcAft>
                <a:spcPts val="0"/>
              </a:spcAft>
              <a:buNone/>
            </a:pPr>
            <a:r>
              <a:rPr b="1" lang="en" sz="1600">
                <a:solidFill>
                  <a:srgbClr val="262626"/>
                </a:solidFill>
                <a:latin typeface="Trebuchet MS"/>
                <a:ea typeface="Trebuchet MS"/>
                <a:cs typeface="Trebuchet MS"/>
                <a:sym typeface="Trebuchet MS"/>
              </a:rPr>
              <a:t>Insights from Avg Pitstop duration </a:t>
            </a:r>
            <a:endParaRPr b="1" sz="1600">
              <a:solidFill>
                <a:srgbClr val="262626"/>
              </a:solidFill>
              <a:latin typeface="Trebuchet MS"/>
              <a:ea typeface="Trebuchet MS"/>
              <a:cs typeface="Trebuchet MS"/>
              <a:sym typeface="Trebuchet MS"/>
            </a:endParaRPr>
          </a:p>
        </p:txBody>
      </p:sp>
      <p:sp>
        <p:nvSpPr>
          <p:cNvPr id="319" name="Google Shape;319;p41"/>
          <p:cNvSpPr txBox="1"/>
          <p:nvPr/>
        </p:nvSpPr>
        <p:spPr>
          <a:xfrm>
            <a:off x="254250" y="977175"/>
            <a:ext cx="3414600" cy="26214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rgbClr val="0D0D0D"/>
              </a:buClr>
              <a:buSzPts val="1300"/>
              <a:buFont typeface="Trebuchet MS"/>
              <a:buChar char="●"/>
            </a:pPr>
            <a:r>
              <a:rPr lang="en" sz="1200">
                <a:solidFill>
                  <a:srgbClr val="0D0D0D"/>
                </a:solidFill>
                <a:highlight>
                  <a:srgbClr val="FFFFFF"/>
                </a:highlight>
                <a:latin typeface="Roboto"/>
                <a:ea typeface="Roboto"/>
                <a:cs typeface="Roboto"/>
                <a:sym typeface="Roboto"/>
              </a:rPr>
              <a:t>Williams team has the fastest pitstops</a:t>
            </a:r>
            <a:endParaRPr sz="1200">
              <a:solidFill>
                <a:srgbClr val="0D0D0D"/>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Constructors </a:t>
            </a:r>
            <a:r>
              <a:rPr lang="en" sz="1200">
                <a:solidFill>
                  <a:srgbClr val="0D0D0D"/>
                </a:solidFill>
                <a:highlight>
                  <a:srgbClr val="FFFFFF"/>
                </a:highlight>
                <a:latin typeface="Roboto"/>
                <a:ea typeface="Roboto"/>
                <a:cs typeface="Roboto"/>
                <a:sym typeface="Roboto"/>
              </a:rPr>
              <a:t>in</a:t>
            </a:r>
            <a:r>
              <a:rPr lang="en" sz="1200">
                <a:solidFill>
                  <a:srgbClr val="0D0D0D"/>
                </a:solidFill>
                <a:highlight>
                  <a:srgbClr val="FFFFFF"/>
                </a:highlight>
                <a:latin typeface="Roboto"/>
                <a:ea typeface="Roboto"/>
                <a:cs typeface="Roboto"/>
                <a:sym typeface="Roboto"/>
              </a:rPr>
              <a:t> the mid level and lower level tend to focus on improving pitstop time to go higher in the rankings</a:t>
            </a:r>
            <a:br>
              <a:rPr lang="en" sz="1200">
                <a:solidFill>
                  <a:srgbClr val="0D0D0D"/>
                </a:solidFill>
                <a:highlight>
                  <a:srgbClr val="FFFFFF"/>
                </a:highlight>
                <a:latin typeface="Roboto"/>
                <a:ea typeface="Roboto"/>
                <a:cs typeface="Roboto"/>
                <a:sym typeface="Roboto"/>
              </a:rPr>
            </a:b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Constructors with top performing cars tend to have more </a:t>
            </a:r>
            <a:r>
              <a:rPr lang="en" sz="1200">
                <a:solidFill>
                  <a:srgbClr val="0D0D0D"/>
                </a:solidFill>
                <a:highlight>
                  <a:srgbClr val="FFFFFF"/>
                </a:highlight>
                <a:latin typeface="Roboto"/>
                <a:ea typeface="Roboto"/>
                <a:cs typeface="Roboto"/>
                <a:sym typeface="Roboto"/>
              </a:rPr>
              <a:t>leniency</a:t>
            </a:r>
            <a:r>
              <a:rPr lang="en" sz="1200">
                <a:solidFill>
                  <a:srgbClr val="0D0D0D"/>
                </a:solidFill>
                <a:highlight>
                  <a:srgbClr val="FFFFFF"/>
                </a:highlight>
                <a:latin typeface="Roboto"/>
                <a:ea typeface="Roboto"/>
                <a:cs typeface="Roboto"/>
                <a:sym typeface="Roboto"/>
              </a:rPr>
              <a:t> in pitstop time since they are good with race speed</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300">
              <a:solidFill>
                <a:srgbClr val="0D0D0D"/>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1800">
              <a:solidFill>
                <a:schemeClr val="dk2"/>
              </a:solidFill>
            </a:endParaRPr>
          </a:p>
        </p:txBody>
      </p:sp>
      <p:sp>
        <p:nvSpPr>
          <p:cNvPr id="320" name="Google Shape;320;p41"/>
          <p:cNvSpPr/>
          <p:nvPr/>
        </p:nvSpPr>
        <p:spPr>
          <a:xfrm>
            <a:off x="7137725" y="197450"/>
            <a:ext cx="681300" cy="819600"/>
          </a:xfrm>
          <a:prstGeom prst="rect">
            <a:avLst/>
          </a:prstGeom>
          <a:noFill/>
          <a:ln cap="flat" cmpd="sng" w="952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txBox="1"/>
          <p:nvPr/>
        </p:nvSpPr>
        <p:spPr>
          <a:xfrm>
            <a:off x="0" y="135975"/>
            <a:ext cx="4274700" cy="1362300"/>
          </a:xfrm>
          <a:prstGeom prst="rect">
            <a:avLst/>
          </a:prstGeom>
          <a:noFill/>
          <a:ln>
            <a:noFill/>
          </a:ln>
        </p:spPr>
        <p:txBody>
          <a:bodyPr anchorCtr="0" anchor="ctr" bIns="34275" lIns="68575" spcFirstLastPara="1" rIns="68575" wrap="square" tIns="34275">
            <a:spAutoFit/>
          </a:bodyPr>
          <a:lstStyle/>
          <a:p>
            <a:pPr indent="0" lvl="0" marL="0" marR="0" rtl="0" algn="ctr">
              <a:lnSpc>
                <a:spcPct val="100000"/>
              </a:lnSpc>
              <a:spcBef>
                <a:spcPts val="0"/>
              </a:spcBef>
              <a:spcAft>
                <a:spcPts val="0"/>
              </a:spcAft>
              <a:buNone/>
            </a:pPr>
            <a:r>
              <a:rPr b="1" lang="en" sz="2100">
                <a:solidFill>
                  <a:srgbClr val="262626"/>
                </a:solidFill>
                <a:latin typeface="Trebuchet MS"/>
                <a:ea typeface="Trebuchet MS"/>
                <a:cs typeface="Trebuchet MS"/>
                <a:sym typeface="Trebuchet MS"/>
              </a:rPr>
              <a:t>Qualifying times </a:t>
            </a:r>
            <a:r>
              <a:rPr b="1" lang="en" sz="2100">
                <a:solidFill>
                  <a:srgbClr val="262626"/>
                </a:solidFill>
                <a:latin typeface="Trebuchet MS"/>
                <a:ea typeface="Trebuchet MS"/>
                <a:cs typeface="Trebuchet MS"/>
                <a:sym typeface="Trebuchet MS"/>
              </a:rPr>
              <a:t>Network in Formula 1: </a:t>
            </a:r>
            <a:endParaRPr b="1" sz="2100">
              <a:solidFill>
                <a:srgbClr val="262626"/>
              </a:solidFill>
              <a:latin typeface="Trebuchet MS"/>
              <a:ea typeface="Trebuchet MS"/>
              <a:cs typeface="Trebuchet MS"/>
              <a:sym typeface="Trebuchet MS"/>
            </a:endParaRPr>
          </a:p>
          <a:p>
            <a:pPr indent="0" lvl="0" marL="0" marR="0" rtl="0" algn="ctr">
              <a:lnSpc>
                <a:spcPct val="100000"/>
              </a:lnSpc>
              <a:spcBef>
                <a:spcPts val="0"/>
              </a:spcBef>
              <a:spcAft>
                <a:spcPts val="0"/>
              </a:spcAft>
              <a:buNone/>
            </a:pPr>
            <a:r>
              <a:rPr b="1" lang="en" sz="2100">
                <a:solidFill>
                  <a:srgbClr val="262626"/>
                </a:solidFill>
                <a:latin typeface="Trebuchet MS"/>
                <a:ea typeface="Trebuchet MS"/>
                <a:cs typeface="Trebuchet MS"/>
                <a:sym typeface="Trebuchet MS"/>
              </a:rPr>
              <a:t>Insights from Avg qualifying times</a:t>
            </a:r>
            <a:endParaRPr b="1" sz="2100">
              <a:solidFill>
                <a:srgbClr val="262626"/>
              </a:solidFill>
              <a:latin typeface="Trebuchet MS"/>
              <a:ea typeface="Trebuchet MS"/>
              <a:cs typeface="Trebuchet MS"/>
              <a:sym typeface="Trebuchet MS"/>
            </a:endParaRPr>
          </a:p>
        </p:txBody>
      </p:sp>
      <p:sp>
        <p:nvSpPr>
          <p:cNvPr id="326" name="Google Shape;326;p42"/>
          <p:cNvSpPr txBox="1"/>
          <p:nvPr/>
        </p:nvSpPr>
        <p:spPr>
          <a:xfrm>
            <a:off x="47700" y="1434875"/>
            <a:ext cx="3802500" cy="30462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rgbClr val="0D0D0D"/>
              </a:buClr>
              <a:buSzPts val="1300"/>
              <a:buFont typeface="Trebuchet MS"/>
              <a:buChar char="●"/>
            </a:pPr>
            <a:r>
              <a:rPr lang="en" sz="1200">
                <a:solidFill>
                  <a:srgbClr val="0D0D0D"/>
                </a:solidFill>
                <a:highlight>
                  <a:srgbClr val="FFFFFF"/>
                </a:highlight>
                <a:latin typeface="Roboto"/>
                <a:ea typeface="Roboto"/>
                <a:cs typeface="Roboto"/>
                <a:sym typeface="Roboto"/>
              </a:rPr>
              <a:t>Lower order teams like Williams, Alfa Tauri, Torro Rosso etc have higher average qualifying times</a:t>
            </a:r>
            <a:endParaRPr sz="1200">
              <a:solidFill>
                <a:srgbClr val="0D0D0D"/>
              </a:solidFill>
              <a:highlight>
                <a:srgbClr val="FFFFFF"/>
              </a:highlight>
              <a:latin typeface="Roboto"/>
              <a:ea typeface="Roboto"/>
              <a:cs typeface="Roboto"/>
              <a:sym typeface="Roboto"/>
            </a:endParaRPr>
          </a:p>
          <a:p>
            <a:pPr indent="0" lvl="0" marL="457200" marR="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Although the top teams have lesser average qualifying times, sometimes they do have issues which increases their average</a:t>
            </a:r>
            <a:endParaRPr sz="1200">
              <a:solidFill>
                <a:srgbClr val="0D0D0D"/>
              </a:solidFill>
              <a:highlight>
                <a:srgbClr val="FFFFFF"/>
              </a:highlight>
              <a:latin typeface="Roboto"/>
              <a:ea typeface="Roboto"/>
              <a:cs typeface="Roboto"/>
              <a:sym typeface="Roboto"/>
            </a:endParaRPr>
          </a:p>
          <a:p>
            <a:pPr indent="0" lvl="0" marL="457200" marR="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Qualifying race requires a lot of collaboration with team to ensure less times and getting ahead in the order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300">
              <a:solidFill>
                <a:srgbClr val="0D0D0D"/>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1800">
              <a:solidFill>
                <a:schemeClr val="dk2"/>
              </a:solidFill>
            </a:endParaRPr>
          </a:p>
        </p:txBody>
      </p:sp>
      <p:pic>
        <p:nvPicPr>
          <p:cNvPr id="327" name="Google Shape;327;p42"/>
          <p:cNvPicPr preferRelativeResize="0"/>
          <p:nvPr/>
        </p:nvPicPr>
        <p:blipFill rotWithShape="1">
          <a:blip r:embed="rId3">
            <a:alphaModFix/>
          </a:blip>
          <a:srcRect b="6326" l="6663" r="5083" t="6890"/>
          <a:stretch/>
        </p:blipFill>
        <p:spPr>
          <a:xfrm>
            <a:off x="3850175" y="0"/>
            <a:ext cx="5395626" cy="5143501"/>
          </a:xfrm>
          <a:prstGeom prst="rect">
            <a:avLst/>
          </a:prstGeom>
          <a:noFill/>
          <a:ln>
            <a:noFill/>
          </a:ln>
        </p:spPr>
      </p:pic>
      <p:sp>
        <p:nvSpPr>
          <p:cNvPr id="328" name="Google Shape;328;p42"/>
          <p:cNvSpPr/>
          <p:nvPr/>
        </p:nvSpPr>
        <p:spPr>
          <a:xfrm>
            <a:off x="7621450" y="621950"/>
            <a:ext cx="286200" cy="286200"/>
          </a:xfrm>
          <a:prstGeom prst="ellipse">
            <a:avLst/>
          </a:prstGeom>
          <a:noFill/>
          <a:ln cap="flat" cmpd="sng" w="952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9" name="Google Shape;329;p42"/>
          <p:cNvSpPr/>
          <p:nvPr/>
        </p:nvSpPr>
        <p:spPr>
          <a:xfrm>
            <a:off x="4713450" y="734900"/>
            <a:ext cx="286200" cy="286200"/>
          </a:xfrm>
          <a:prstGeom prst="ellipse">
            <a:avLst/>
          </a:prstGeom>
          <a:noFill/>
          <a:ln cap="flat" cmpd="sng" w="952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0" name="Google Shape;330;p42"/>
          <p:cNvSpPr/>
          <p:nvPr/>
        </p:nvSpPr>
        <p:spPr>
          <a:xfrm>
            <a:off x="5359450" y="235700"/>
            <a:ext cx="286200" cy="286200"/>
          </a:xfrm>
          <a:prstGeom prst="ellipse">
            <a:avLst/>
          </a:prstGeom>
          <a:noFill/>
          <a:ln cap="flat" cmpd="sng" w="952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43"/>
          <p:cNvPicPr preferRelativeResize="0"/>
          <p:nvPr/>
        </p:nvPicPr>
        <p:blipFill>
          <a:blip r:embed="rId3">
            <a:alphaModFix/>
          </a:blip>
          <a:stretch>
            <a:fillRect/>
          </a:stretch>
        </p:blipFill>
        <p:spPr>
          <a:xfrm>
            <a:off x="4397600" y="-99225"/>
            <a:ext cx="4746399" cy="5407426"/>
          </a:xfrm>
          <a:prstGeom prst="rect">
            <a:avLst/>
          </a:prstGeom>
          <a:noFill/>
          <a:ln>
            <a:noFill/>
          </a:ln>
        </p:spPr>
      </p:pic>
      <p:sp>
        <p:nvSpPr>
          <p:cNvPr id="336" name="Google Shape;336;p43"/>
          <p:cNvSpPr txBox="1"/>
          <p:nvPr/>
        </p:nvSpPr>
        <p:spPr>
          <a:xfrm>
            <a:off x="176275" y="59775"/>
            <a:ext cx="4179300" cy="1362300"/>
          </a:xfrm>
          <a:prstGeom prst="rect">
            <a:avLst/>
          </a:prstGeom>
          <a:noFill/>
          <a:ln>
            <a:noFill/>
          </a:ln>
        </p:spPr>
        <p:txBody>
          <a:bodyPr anchorCtr="0" anchor="ctr" bIns="34275" lIns="68575" spcFirstLastPara="1" rIns="68575" wrap="square" tIns="34275">
            <a:spAutoFit/>
          </a:bodyPr>
          <a:lstStyle/>
          <a:p>
            <a:pPr indent="0" lvl="0" marL="0" marR="0" rtl="0" algn="ctr">
              <a:lnSpc>
                <a:spcPct val="100000"/>
              </a:lnSpc>
              <a:spcBef>
                <a:spcPts val="0"/>
              </a:spcBef>
              <a:spcAft>
                <a:spcPts val="0"/>
              </a:spcAft>
              <a:buNone/>
            </a:pPr>
            <a:r>
              <a:rPr b="1" lang="en" sz="2100">
                <a:solidFill>
                  <a:srgbClr val="262626"/>
                </a:solidFill>
                <a:latin typeface="Trebuchet MS"/>
                <a:ea typeface="Trebuchet MS"/>
                <a:cs typeface="Trebuchet MS"/>
                <a:sym typeface="Trebuchet MS"/>
              </a:rPr>
              <a:t>Top 5 Finishers' Network in Formula 1: </a:t>
            </a:r>
            <a:endParaRPr b="1" sz="2100">
              <a:solidFill>
                <a:srgbClr val="262626"/>
              </a:solidFill>
              <a:latin typeface="Trebuchet MS"/>
              <a:ea typeface="Trebuchet MS"/>
              <a:cs typeface="Trebuchet MS"/>
              <a:sym typeface="Trebuchet MS"/>
            </a:endParaRPr>
          </a:p>
          <a:p>
            <a:pPr indent="0" lvl="0" marL="0" marR="0" rtl="0" algn="ctr">
              <a:lnSpc>
                <a:spcPct val="100000"/>
              </a:lnSpc>
              <a:spcBef>
                <a:spcPts val="0"/>
              </a:spcBef>
              <a:spcAft>
                <a:spcPts val="0"/>
              </a:spcAft>
              <a:buNone/>
            </a:pPr>
            <a:r>
              <a:rPr b="1" lang="en" sz="2100">
                <a:solidFill>
                  <a:srgbClr val="262626"/>
                </a:solidFill>
                <a:latin typeface="Trebuchet MS"/>
                <a:ea typeface="Trebuchet MS"/>
                <a:cs typeface="Trebuchet MS"/>
                <a:sym typeface="Trebuchet MS"/>
              </a:rPr>
              <a:t>Drivers and Constructors' Performance Since 2010</a:t>
            </a:r>
            <a:endParaRPr b="1" sz="2100">
              <a:solidFill>
                <a:srgbClr val="262626"/>
              </a:solidFill>
              <a:latin typeface="Trebuchet MS"/>
              <a:ea typeface="Trebuchet MS"/>
              <a:cs typeface="Trebuchet MS"/>
              <a:sym typeface="Trebuchet MS"/>
            </a:endParaRPr>
          </a:p>
        </p:txBody>
      </p:sp>
      <p:grpSp>
        <p:nvGrpSpPr>
          <p:cNvPr id="337" name="Google Shape;337;p43"/>
          <p:cNvGrpSpPr/>
          <p:nvPr/>
        </p:nvGrpSpPr>
        <p:grpSpPr>
          <a:xfrm>
            <a:off x="7212370" y="59764"/>
            <a:ext cx="999879" cy="619671"/>
            <a:chOff x="1897300" y="4414990"/>
            <a:chExt cx="1308400" cy="728510"/>
          </a:xfrm>
        </p:grpSpPr>
        <p:pic>
          <p:nvPicPr>
            <p:cNvPr id="338" name="Google Shape;338;p43"/>
            <p:cNvPicPr preferRelativeResize="0"/>
            <p:nvPr/>
          </p:nvPicPr>
          <p:blipFill>
            <a:blip r:embed="rId4">
              <a:alphaModFix/>
            </a:blip>
            <a:stretch>
              <a:fillRect/>
            </a:stretch>
          </p:blipFill>
          <p:spPr>
            <a:xfrm>
              <a:off x="1897300" y="4795100"/>
              <a:ext cx="1308400" cy="348400"/>
            </a:xfrm>
            <a:prstGeom prst="rect">
              <a:avLst/>
            </a:prstGeom>
            <a:noFill/>
            <a:ln>
              <a:noFill/>
            </a:ln>
          </p:spPr>
        </p:pic>
        <p:sp>
          <p:nvSpPr>
            <p:cNvPr id="339" name="Google Shape;339;p43"/>
            <p:cNvSpPr txBox="1"/>
            <p:nvPr/>
          </p:nvSpPr>
          <p:spPr>
            <a:xfrm>
              <a:off x="1897300" y="4414990"/>
              <a:ext cx="1191900" cy="38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Font color:</a:t>
              </a:r>
              <a:endParaRPr sz="900">
                <a:solidFill>
                  <a:schemeClr val="dk2"/>
                </a:solidFill>
              </a:endParaRPr>
            </a:p>
          </p:txBody>
        </p:sp>
      </p:grpSp>
      <p:grpSp>
        <p:nvGrpSpPr>
          <p:cNvPr id="340" name="Google Shape;340;p43"/>
          <p:cNvGrpSpPr/>
          <p:nvPr/>
        </p:nvGrpSpPr>
        <p:grpSpPr>
          <a:xfrm>
            <a:off x="8212248" y="59774"/>
            <a:ext cx="855546" cy="1829816"/>
            <a:chOff x="3205700" y="3111275"/>
            <a:chExt cx="1191900" cy="2032225"/>
          </a:xfrm>
        </p:grpSpPr>
        <p:pic>
          <p:nvPicPr>
            <p:cNvPr id="341" name="Google Shape;341;p43"/>
            <p:cNvPicPr preferRelativeResize="0"/>
            <p:nvPr/>
          </p:nvPicPr>
          <p:blipFill>
            <a:blip r:embed="rId5">
              <a:alphaModFix/>
            </a:blip>
            <a:stretch>
              <a:fillRect/>
            </a:stretch>
          </p:blipFill>
          <p:spPr>
            <a:xfrm>
              <a:off x="3205700" y="3465275"/>
              <a:ext cx="1191900" cy="1678225"/>
            </a:xfrm>
            <a:prstGeom prst="rect">
              <a:avLst/>
            </a:prstGeom>
            <a:noFill/>
            <a:ln>
              <a:noFill/>
            </a:ln>
          </p:spPr>
        </p:pic>
        <p:sp>
          <p:nvSpPr>
            <p:cNvPr id="342" name="Google Shape;342;p43"/>
            <p:cNvSpPr txBox="1"/>
            <p:nvPr/>
          </p:nvSpPr>
          <p:spPr>
            <a:xfrm>
              <a:off x="3205700" y="3111275"/>
              <a:ext cx="1191900" cy="35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Node color:</a:t>
              </a:r>
              <a:endParaRPr sz="900">
                <a:solidFill>
                  <a:schemeClr val="dk2"/>
                </a:solidFill>
              </a:endParaRPr>
            </a:p>
          </p:txBody>
        </p:sp>
      </p:grpSp>
      <p:sp>
        <p:nvSpPr>
          <p:cNvPr id="343" name="Google Shape;343;p43"/>
          <p:cNvSpPr txBox="1"/>
          <p:nvPr/>
        </p:nvSpPr>
        <p:spPr>
          <a:xfrm>
            <a:off x="229500" y="1519325"/>
            <a:ext cx="3972600" cy="1736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0"/>
              </a:spcBef>
              <a:spcAft>
                <a:spcPts val="0"/>
              </a:spcAft>
              <a:buClr>
                <a:srgbClr val="0D0D0D"/>
              </a:buClr>
              <a:buSzPts val="1200"/>
              <a:buFont typeface="Trebuchet MS"/>
              <a:buChar char="●"/>
            </a:pPr>
            <a:r>
              <a:rPr lang="en" sz="1200">
                <a:solidFill>
                  <a:srgbClr val="0D0D0D"/>
                </a:solidFill>
                <a:highlight>
                  <a:srgbClr val="FFFFFF"/>
                </a:highlight>
                <a:latin typeface="Trebuchet MS"/>
                <a:ea typeface="Trebuchet MS"/>
                <a:cs typeface="Trebuchet MS"/>
                <a:sym typeface="Trebuchet MS"/>
              </a:rPr>
              <a:t>Visual re</a:t>
            </a:r>
            <a:r>
              <a:rPr lang="en" sz="1200">
                <a:solidFill>
                  <a:srgbClr val="0D0D0D"/>
                </a:solidFill>
                <a:highlight>
                  <a:srgbClr val="FFFFFF"/>
                </a:highlight>
                <a:latin typeface="Trebuchet MS"/>
                <a:ea typeface="Trebuchet MS"/>
                <a:cs typeface="Trebuchet MS"/>
                <a:sym typeface="Trebuchet MS"/>
              </a:rPr>
              <a:t>presentation of top 5 winning race of relationships between drivers and teams</a:t>
            </a:r>
            <a:endParaRPr sz="1200">
              <a:solidFill>
                <a:srgbClr val="0D0D0D"/>
              </a:solidFill>
              <a:highlight>
                <a:srgbClr val="FFFFFF"/>
              </a:highlight>
              <a:latin typeface="Trebuchet MS"/>
              <a:ea typeface="Trebuchet MS"/>
              <a:cs typeface="Trebuchet MS"/>
              <a:sym typeface="Trebuchet MS"/>
            </a:endParaRPr>
          </a:p>
          <a:p>
            <a:pPr indent="-304800" lvl="0" marL="457200" marR="0" rtl="0" algn="l">
              <a:lnSpc>
                <a:spcPct val="115000"/>
              </a:lnSpc>
              <a:spcBef>
                <a:spcPts val="0"/>
              </a:spcBef>
              <a:spcAft>
                <a:spcPts val="0"/>
              </a:spcAft>
              <a:buClr>
                <a:srgbClr val="0D0D0D"/>
              </a:buClr>
              <a:buSzPts val="1200"/>
              <a:buFont typeface="Trebuchet MS"/>
              <a:buChar char="●"/>
            </a:pPr>
            <a:r>
              <a:rPr lang="en" sz="1200">
                <a:solidFill>
                  <a:srgbClr val="0D0D0D"/>
                </a:solidFill>
                <a:highlight>
                  <a:srgbClr val="FFFFFF"/>
                </a:highlight>
                <a:latin typeface="Trebuchet MS"/>
                <a:ea typeface="Trebuchet MS"/>
                <a:cs typeface="Trebuchet MS"/>
                <a:sym typeface="Trebuchet MS"/>
              </a:rPr>
              <a:t>Node Colors represent national diversity; edges weight signify driver points in top finishes.</a:t>
            </a:r>
            <a:endParaRPr sz="1200">
              <a:solidFill>
                <a:srgbClr val="0D0D0D"/>
              </a:solidFill>
              <a:highlight>
                <a:srgbClr val="FFFFFF"/>
              </a:highlight>
              <a:latin typeface="Trebuchet MS"/>
              <a:ea typeface="Trebuchet MS"/>
              <a:cs typeface="Trebuchet MS"/>
              <a:sym typeface="Trebuchet MS"/>
            </a:endParaRPr>
          </a:p>
          <a:p>
            <a:pPr indent="-304800" lvl="0" marL="457200" marR="0" rtl="0" algn="l">
              <a:lnSpc>
                <a:spcPct val="115000"/>
              </a:lnSpc>
              <a:spcBef>
                <a:spcPts val="0"/>
              </a:spcBef>
              <a:spcAft>
                <a:spcPts val="0"/>
              </a:spcAft>
              <a:buClr>
                <a:srgbClr val="0D0D0D"/>
              </a:buClr>
              <a:buSzPts val="1200"/>
              <a:buFont typeface="Trebuchet MS"/>
              <a:buChar char="●"/>
            </a:pPr>
            <a:r>
              <a:rPr lang="en" sz="1200">
                <a:solidFill>
                  <a:srgbClr val="0D0D0D"/>
                </a:solidFill>
                <a:highlight>
                  <a:srgbClr val="FFFFFF"/>
                </a:highlight>
                <a:latin typeface="Trebuchet MS"/>
                <a:ea typeface="Trebuchet MS"/>
                <a:cs typeface="Trebuchet MS"/>
                <a:sym typeface="Trebuchet MS"/>
              </a:rPr>
              <a:t>Node size reflects degree centrality</a:t>
            </a:r>
            <a:r>
              <a:rPr lang="en" sz="1200">
                <a:solidFill>
                  <a:srgbClr val="0D0D0D"/>
                </a:solidFill>
                <a:highlight>
                  <a:srgbClr val="FFFFFF"/>
                </a:highlight>
                <a:latin typeface="Trebuchet MS"/>
                <a:ea typeface="Trebuchet MS"/>
                <a:cs typeface="Trebuchet MS"/>
                <a:sym typeface="Trebuchet MS"/>
              </a:rPr>
              <a:t>, showing influence and prominence</a:t>
            </a:r>
            <a:br>
              <a:rPr lang="en" sz="1200">
                <a:solidFill>
                  <a:srgbClr val="0D0D0D"/>
                </a:solidFill>
                <a:highlight>
                  <a:srgbClr val="FFFFFF"/>
                </a:highlight>
                <a:latin typeface="Trebuchet MS"/>
                <a:ea typeface="Trebuchet MS"/>
                <a:cs typeface="Trebuchet MS"/>
                <a:sym typeface="Trebuchet MS"/>
              </a:rPr>
            </a:br>
            <a:endParaRPr sz="1800">
              <a:solidFill>
                <a:schemeClr val="dk2"/>
              </a:solidFill>
            </a:endParaRPr>
          </a:p>
        </p:txBody>
      </p:sp>
      <p:sp>
        <p:nvSpPr>
          <p:cNvPr id="344" name="Google Shape;344;p43"/>
          <p:cNvSpPr txBox="1"/>
          <p:nvPr/>
        </p:nvSpPr>
        <p:spPr>
          <a:xfrm>
            <a:off x="229500" y="3002975"/>
            <a:ext cx="3919500" cy="17538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0D0D0D"/>
              </a:buClr>
              <a:buSzPts val="1300"/>
              <a:buFont typeface="Trebuchet MS"/>
              <a:buChar char="●"/>
            </a:pPr>
            <a:r>
              <a:rPr lang="en" sz="1200">
                <a:solidFill>
                  <a:srgbClr val="0D0D0D"/>
                </a:solidFill>
                <a:highlight>
                  <a:schemeClr val="lt1"/>
                </a:highlight>
                <a:latin typeface="Roboto"/>
                <a:ea typeface="Roboto"/>
                <a:cs typeface="Roboto"/>
                <a:sym typeface="Roboto"/>
              </a:rPr>
              <a:t>Thick edges denote strong performance and collaboration between drivers and teams:Ferrari, Mercedes, and Red_bull</a:t>
            </a:r>
            <a:endParaRPr sz="1200">
              <a:solidFill>
                <a:srgbClr val="0D0D0D"/>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chemeClr val="lt1"/>
                </a:highlight>
                <a:latin typeface="Roboto"/>
                <a:ea typeface="Roboto"/>
                <a:cs typeface="Roboto"/>
                <a:sym typeface="Roboto"/>
              </a:rPr>
              <a:t>Diverse teams include Ferrari, Red Bull, Renault</a:t>
            </a:r>
            <a:endParaRPr sz="1200">
              <a:solidFill>
                <a:srgbClr val="0D0D0D"/>
              </a:solidFill>
              <a:highlight>
                <a:schemeClr val="lt1"/>
              </a:highlight>
              <a:latin typeface="Roboto"/>
              <a:ea typeface="Roboto"/>
              <a:cs typeface="Roboto"/>
              <a:sym typeface="Roboto"/>
            </a:endParaRPr>
          </a:p>
          <a:p>
            <a:pPr indent="0" lvl="0" marL="457200" marR="0" rtl="0" algn="l">
              <a:lnSpc>
                <a:spcPct val="115000"/>
              </a:lnSpc>
              <a:spcBef>
                <a:spcPts val="0"/>
              </a:spcBef>
              <a:spcAft>
                <a:spcPts val="0"/>
              </a:spcAft>
              <a:buNone/>
            </a:pPr>
            <a:r>
              <a:rPr lang="en" sz="1200">
                <a:solidFill>
                  <a:srgbClr val="0D0D0D"/>
                </a:solidFill>
                <a:highlight>
                  <a:schemeClr val="lt1"/>
                </a:highlight>
                <a:latin typeface="Roboto"/>
                <a:ea typeface="Roboto"/>
                <a:cs typeface="Roboto"/>
                <a:sym typeface="Roboto"/>
              </a:rPr>
              <a:t>Notably British: McLaren</a:t>
            </a:r>
            <a:br>
              <a:rPr lang="en" sz="1200">
                <a:solidFill>
                  <a:srgbClr val="0D0D0D"/>
                </a:solidFill>
                <a:highlight>
                  <a:schemeClr val="lt1"/>
                </a:highlight>
                <a:latin typeface="Roboto"/>
                <a:ea typeface="Roboto"/>
                <a:cs typeface="Roboto"/>
                <a:sym typeface="Roboto"/>
              </a:rPr>
            </a:br>
            <a:r>
              <a:rPr lang="en" sz="1200">
                <a:solidFill>
                  <a:srgbClr val="0D0D0D"/>
                </a:solidFill>
                <a:highlight>
                  <a:schemeClr val="lt1"/>
                </a:highlight>
                <a:latin typeface="Roboto"/>
                <a:ea typeface="Roboto"/>
                <a:cs typeface="Roboto"/>
                <a:sym typeface="Roboto"/>
              </a:rPr>
              <a:t>Notably German: Mercedes</a:t>
            </a:r>
            <a:br>
              <a:rPr lang="en" sz="1200">
                <a:solidFill>
                  <a:srgbClr val="0D0D0D"/>
                </a:solidFill>
                <a:highlight>
                  <a:srgbClr val="FFFFFF"/>
                </a:highlight>
                <a:latin typeface="Trebuchet MS"/>
                <a:ea typeface="Trebuchet MS"/>
                <a:cs typeface="Trebuchet MS"/>
                <a:sym typeface="Trebuchet MS"/>
              </a:rPr>
            </a:b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C2C2C"/>
        </a:solidFill>
      </p:bgPr>
    </p:bg>
    <p:spTree>
      <p:nvGrpSpPr>
        <p:cNvPr id="348" name="Shape 348"/>
        <p:cNvGrpSpPr/>
        <p:nvPr/>
      </p:nvGrpSpPr>
      <p:grpSpPr>
        <a:xfrm>
          <a:off x="0" y="0"/>
          <a:ext cx="0" cy="0"/>
          <a:chOff x="0" y="0"/>
          <a:chExt cx="0" cy="0"/>
        </a:xfrm>
      </p:grpSpPr>
      <p:sp>
        <p:nvSpPr>
          <p:cNvPr id="349" name="Google Shape;349;p44"/>
          <p:cNvSpPr/>
          <p:nvPr/>
        </p:nvSpPr>
        <p:spPr>
          <a:xfrm>
            <a:off x="4572000" y="0"/>
            <a:ext cx="4572000" cy="5143500"/>
          </a:xfrm>
          <a:prstGeom prst="rect">
            <a:avLst/>
          </a:prstGeom>
          <a:solidFill>
            <a:srgbClr val="59575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600">
              <a:solidFill>
                <a:schemeClr val="lt1"/>
              </a:solidFill>
              <a:latin typeface="Arial"/>
              <a:ea typeface="Arial"/>
              <a:cs typeface="Arial"/>
              <a:sym typeface="Arial"/>
            </a:endParaRPr>
          </a:p>
        </p:txBody>
      </p:sp>
      <p:sp>
        <p:nvSpPr>
          <p:cNvPr id="350" name="Google Shape;350;p44"/>
          <p:cNvSpPr/>
          <p:nvPr/>
        </p:nvSpPr>
        <p:spPr>
          <a:xfrm>
            <a:off x="1" y="0"/>
            <a:ext cx="4567800" cy="51435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600">
              <a:solidFill>
                <a:schemeClr val="lt1"/>
              </a:solidFill>
              <a:latin typeface="Arial"/>
              <a:ea typeface="Arial"/>
              <a:cs typeface="Arial"/>
              <a:sym typeface="Arial"/>
            </a:endParaRPr>
          </a:p>
        </p:txBody>
      </p:sp>
      <p:sp>
        <p:nvSpPr>
          <p:cNvPr id="351" name="Google Shape;351;p44"/>
          <p:cNvSpPr txBox="1"/>
          <p:nvPr>
            <p:ph idx="1" type="body"/>
          </p:nvPr>
        </p:nvSpPr>
        <p:spPr>
          <a:xfrm>
            <a:off x="250578" y="125618"/>
            <a:ext cx="8679900" cy="637200"/>
          </a:xfrm>
          <a:prstGeom prst="rect">
            <a:avLst/>
          </a:prstGeom>
          <a:noFill/>
          <a:ln>
            <a:noFill/>
          </a:ln>
        </p:spPr>
        <p:txBody>
          <a:bodyPr anchorCtr="0" anchor="ctr" bIns="34275" lIns="68575" spcFirstLastPara="1" rIns="68575" wrap="square" tIns="34275">
            <a:spAutoFit/>
          </a:bodyPr>
          <a:lstStyle/>
          <a:p>
            <a:pPr indent="0" lvl="0" marL="0" rtl="0" algn="ctr">
              <a:lnSpc>
                <a:spcPct val="90000"/>
              </a:lnSpc>
              <a:spcBef>
                <a:spcPts val="0"/>
              </a:spcBef>
              <a:spcAft>
                <a:spcPts val="1200"/>
              </a:spcAft>
              <a:buClr>
                <a:schemeClr val="lt1"/>
              </a:buClr>
              <a:buSzPts val="4100"/>
              <a:buFont typeface="Arial"/>
              <a:buNone/>
            </a:pPr>
            <a:r>
              <a:rPr lang="en">
                <a:solidFill>
                  <a:schemeClr val="lt1"/>
                </a:solidFill>
              </a:rPr>
              <a:t>   Degree </a:t>
            </a:r>
            <a:r>
              <a:rPr lang="en">
                <a:solidFill>
                  <a:srgbClr val="C00000"/>
                </a:solidFill>
              </a:rPr>
              <a:t>Centrality</a:t>
            </a:r>
            <a:endParaRPr>
              <a:solidFill>
                <a:srgbClr val="C00000"/>
              </a:solidFill>
            </a:endParaRPr>
          </a:p>
        </p:txBody>
      </p:sp>
      <p:grpSp>
        <p:nvGrpSpPr>
          <p:cNvPr id="352" name="Google Shape;352;p44"/>
          <p:cNvGrpSpPr/>
          <p:nvPr/>
        </p:nvGrpSpPr>
        <p:grpSpPr>
          <a:xfrm>
            <a:off x="3066632" y="1504122"/>
            <a:ext cx="3010731" cy="3098667"/>
            <a:chOff x="2585991" y="2445792"/>
            <a:chExt cx="2829900" cy="2912555"/>
          </a:xfrm>
        </p:grpSpPr>
        <p:sp>
          <p:nvSpPr>
            <p:cNvPr id="353" name="Google Shape;353;p44"/>
            <p:cNvSpPr/>
            <p:nvPr/>
          </p:nvSpPr>
          <p:spPr>
            <a:xfrm>
              <a:off x="2585991" y="2445792"/>
              <a:ext cx="2829900" cy="2829900"/>
            </a:xfrm>
            <a:prstGeom prst="blockArc">
              <a:avLst>
                <a:gd fmla="val 5749470" name="adj1"/>
                <a:gd fmla="val 16195660" name="adj2"/>
                <a:gd fmla="val 4704" name="adj3"/>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354" name="Google Shape;354;p44"/>
            <p:cNvSpPr/>
            <p:nvPr/>
          </p:nvSpPr>
          <p:spPr>
            <a:xfrm rot="5400000">
              <a:off x="3761436" y="5104397"/>
              <a:ext cx="309000" cy="1989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grpSp>
      <p:grpSp>
        <p:nvGrpSpPr>
          <p:cNvPr id="355" name="Google Shape;355;p44"/>
          <p:cNvGrpSpPr/>
          <p:nvPr/>
        </p:nvGrpSpPr>
        <p:grpSpPr>
          <a:xfrm rot="10800000">
            <a:off x="3066564" y="1405675"/>
            <a:ext cx="3010731" cy="3098667"/>
            <a:chOff x="2585991" y="2445792"/>
            <a:chExt cx="2829900" cy="2912555"/>
          </a:xfrm>
        </p:grpSpPr>
        <p:sp>
          <p:nvSpPr>
            <p:cNvPr id="356" name="Google Shape;356;p44"/>
            <p:cNvSpPr/>
            <p:nvPr/>
          </p:nvSpPr>
          <p:spPr>
            <a:xfrm>
              <a:off x="2585991" y="2445792"/>
              <a:ext cx="2829900" cy="2829900"/>
            </a:xfrm>
            <a:prstGeom prst="blockArc">
              <a:avLst>
                <a:gd fmla="val 5749470" name="adj1"/>
                <a:gd fmla="val 16195660" name="adj2"/>
                <a:gd fmla="val 4704" name="adj3"/>
              </a:avLst>
            </a:prstGeom>
            <a:solidFill>
              <a:srgbClr val="C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357" name="Google Shape;357;p44"/>
            <p:cNvSpPr/>
            <p:nvPr/>
          </p:nvSpPr>
          <p:spPr>
            <a:xfrm rot="5400000">
              <a:off x="3761436" y="5104397"/>
              <a:ext cx="309000" cy="198900"/>
            </a:xfrm>
            <a:prstGeom prst="triangle">
              <a:avLst>
                <a:gd fmla="val 50000" name="adj"/>
              </a:avLst>
            </a:prstGeom>
            <a:solidFill>
              <a:srgbClr val="C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grpSp>
      <p:sp>
        <p:nvSpPr>
          <p:cNvPr id="358" name="Google Shape;358;p44"/>
          <p:cNvSpPr txBox="1"/>
          <p:nvPr/>
        </p:nvSpPr>
        <p:spPr>
          <a:xfrm>
            <a:off x="6485525" y="1913692"/>
            <a:ext cx="2050800" cy="891300"/>
          </a:xfrm>
          <a:prstGeom prst="rect">
            <a:avLst/>
          </a:prstGeom>
          <a:noFill/>
          <a:ln>
            <a:noFill/>
          </a:ln>
        </p:spPr>
        <p:txBody>
          <a:bodyPr anchorCtr="0" anchor="t" bIns="34275" lIns="68575" spcFirstLastPara="1" rIns="68575" wrap="square" tIns="34275">
            <a:spAutoFit/>
          </a:bodyPr>
          <a:lstStyle/>
          <a:p>
            <a:pPr indent="0" lvl="0" marL="0" marR="0" rtl="0" algn="ctr">
              <a:lnSpc>
                <a:spcPct val="115000"/>
              </a:lnSpc>
              <a:spcBef>
                <a:spcPts val="0"/>
              </a:spcBef>
              <a:spcAft>
                <a:spcPts val="0"/>
              </a:spcAft>
              <a:buNone/>
            </a:pPr>
            <a:r>
              <a:rPr lang="en" sz="1200">
                <a:solidFill>
                  <a:schemeClr val="lt1"/>
                </a:solidFill>
              </a:rPr>
              <a:t>Driver</a:t>
            </a:r>
            <a:endParaRPr sz="1200">
              <a:solidFill>
                <a:schemeClr val="lt1"/>
              </a:solidFill>
            </a:endParaRPr>
          </a:p>
          <a:p>
            <a:pPr indent="0" lvl="0" marL="0" marR="0" rtl="0" algn="ctr">
              <a:lnSpc>
                <a:spcPct val="115000"/>
              </a:lnSpc>
              <a:spcBef>
                <a:spcPts val="0"/>
              </a:spcBef>
              <a:spcAft>
                <a:spcPts val="0"/>
              </a:spcAft>
              <a:buNone/>
            </a:pPr>
            <a:r>
              <a:rPr lang="en" sz="1200">
                <a:solidFill>
                  <a:schemeClr val="lt1"/>
                </a:solidFill>
              </a:rPr>
              <a:t>Perez 0.052</a:t>
            </a:r>
            <a:endParaRPr sz="1200">
              <a:solidFill>
                <a:schemeClr val="lt1"/>
              </a:solidFill>
            </a:endParaRPr>
          </a:p>
          <a:p>
            <a:pPr indent="0" lvl="0" marL="0" marR="0" rtl="0" algn="ctr">
              <a:lnSpc>
                <a:spcPct val="115000"/>
              </a:lnSpc>
              <a:spcBef>
                <a:spcPts val="0"/>
              </a:spcBef>
              <a:spcAft>
                <a:spcPts val="0"/>
              </a:spcAft>
              <a:buNone/>
            </a:pPr>
            <a:r>
              <a:rPr lang="en" sz="1200">
                <a:solidFill>
                  <a:schemeClr val="lt1"/>
                </a:solidFill>
              </a:rPr>
              <a:t>Alonso 0.041</a:t>
            </a:r>
            <a:endParaRPr sz="1200">
              <a:solidFill>
                <a:schemeClr val="lt1"/>
              </a:solidFill>
            </a:endParaRPr>
          </a:p>
          <a:p>
            <a:pPr indent="0" lvl="0" marL="0" marR="0" rtl="0" algn="ctr">
              <a:lnSpc>
                <a:spcPct val="115000"/>
              </a:lnSpc>
              <a:spcBef>
                <a:spcPts val="0"/>
              </a:spcBef>
              <a:spcAft>
                <a:spcPts val="0"/>
              </a:spcAft>
              <a:buNone/>
            </a:pPr>
            <a:r>
              <a:rPr lang="en" sz="1200">
                <a:solidFill>
                  <a:schemeClr val="lt1"/>
                </a:solidFill>
              </a:rPr>
              <a:t>Sainz 0.041</a:t>
            </a:r>
            <a:endParaRPr sz="1200">
              <a:solidFill>
                <a:schemeClr val="lt1"/>
              </a:solidFill>
            </a:endParaRPr>
          </a:p>
        </p:txBody>
      </p:sp>
      <p:sp>
        <p:nvSpPr>
          <p:cNvPr id="359" name="Google Shape;359;p44"/>
          <p:cNvSpPr/>
          <p:nvPr/>
        </p:nvSpPr>
        <p:spPr>
          <a:xfrm flipH="1">
            <a:off x="-15815" y="0"/>
            <a:ext cx="800976" cy="5140706"/>
          </a:xfrm>
          <a:custGeom>
            <a:rect b="b" l="l" r="r" t="t"/>
            <a:pathLst>
              <a:path extrusionOk="0" h="6946900" w="701073">
                <a:moveTo>
                  <a:pt x="59675" y="6946900"/>
                </a:moveTo>
                <a:cubicBezTo>
                  <a:pt x="54741" y="4652433"/>
                  <a:pt x="-280392" y="364067"/>
                  <a:pt x="692574" y="0"/>
                </a:cubicBezTo>
                <a:lnTo>
                  <a:pt x="701073" y="3797300"/>
                </a:lnTo>
                <a:lnTo>
                  <a:pt x="59675" y="69469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60" name="Google Shape;360;p44"/>
          <p:cNvSpPr/>
          <p:nvPr/>
        </p:nvSpPr>
        <p:spPr>
          <a:xfrm>
            <a:off x="7560945" y="5306238"/>
            <a:ext cx="464344" cy="801291"/>
          </a:xfrm>
          <a:custGeom>
            <a:rect b="b" l="l" r="r" t="t"/>
            <a:pathLst>
              <a:path extrusionOk="0" h="113" w="65">
                <a:moveTo>
                  <a:pt x="4" y="35"/>
                </a:moveTo>
                <a:cubicBezTo>
                  <a:pt x="3" y="29"/>
                  <a:pt x="2" y="22"/>
                  <a:pt x="1" y="16"/>
                </a:cubicBezTo>
                <a:cubicBezTo>
                  <a:pt x="0" y="12"/>
                  <a:pt x="0" y="8"/>
                  <a:pt x="0" y="4"/>
                </a:cubicBezTo>
                <a:cubicBezTo>
                  <a:pt x="0" y="2"/>
                  <a:pt x="0" y="1"/>
                  <a:pt x="3" y="1"/>
                </a:cubicBezTo>
                <a:cubicBezTo>
                  <a:pt x="5" y="1"/>
                  <a:pt x="6" y="1"/>
                  <a:pt x="6" y="4"/>
                </a:cubicBezTo>
                <a:cubicBezTo>
                  <a:pt x="6" y="16"/>
                  <a:pt x="7" y="27"/>
                  <a:pt x="12" y="38"/>
                </a:cubicBezTo>
                <a:cubicBezTo>
                  <a:pt x="16" y="47"/>
                  <a:pt x="22" y="55"/>
                  <a:pt x="32" y="57"/>
                </a:cubicBezTo>
                <a:cubicBezTo>
                  <a:pt x="34" y="57"/>
                  <a:pt x="35" y="58"/>
                  <a:pt x="37" y="57"/>
                </a:cubicBezTo>
                <a:cubicBezTo>
                  <a:pt x="35" y="55"/>
                  <a:pt x="33" y="54"/>
                  <a:pt x="31" y="53"/>
                </a:cubicBezTo>
                <a:cubicBezTo>
                  <a:pt x="22" y="47"/>
                  <a:pt x="18" y="37"/>
                  <a:pt x="16" y="27"/>
                </a:cubicBezTo>
                <a:cubicBezTo>
                  <a:pt x="14" y="19"/>
                  <a:pt x="14" y="12"/>
                  <a:pt x="14" y="4"/>
                </a:cubicBezTo>
                <a:cubicBezTo>
                  <a:pt x="14" y="1"/>
                  <a:pt x="14" y="1"/>
                  <a:pt x="17" y="1"/>
                </a:cubicBezTo>
                <a:cubicBezTo>
                  <a:pt x="32" y="1"/>
                  <a:pt x="47" y="1"/>
                  <a:pt x="62" y="1"/>
                </a:cubicBezTo>
                <a:cubicBezTo>
                  <a:pt x="64" y="1"/>
                  <a:pt x="65" y="0"/>
                  <a:pt x="65" y="3"/>
                </a:cubicBezTo>
                <a:cubicBezTo>
                  <a:pt x="65" y="17"/>
                  <a:pt x="64" y="31"/>
                  <a:pt x="57" y="43"/>
                </a:cubicBezTo>
                <a:cubicBezTo>
                  <a:pt x="54" y="47"/>
                  <a:pt x="51" y="51"/>
                  <a:pt x="48" y="53"/>
                </a:cubicBezTo>
                <a:cubicBezTo>
                  <a:pt x="40" y="59"/>
                  <a:pt x="36" y="65"/>
                  <a:pt x="37" y="74"/>
                </a:cubicBezTo>
                <a:cubicBezTo>
                  <a:pt x="37" y="79"/>
                  <a:pt x="37" y="84"/>
                  <a:pt x="37" y="89"/>
                </a:cubicBezTo>
                <a:cubicBezTo>
                  <a:pt x="37" y="95"/>
                  <a:pt x="40" y="99"/>
                  <a:pt x="46" y="99"/>
                </a:cubicBezTo>
                <a:cubicBezTo>
                  <a:pt x="47" y="99"/>
                  <a:pt x="48" y="99"/>
                  <a:pt x="49" y="99"/>
                </a:cubicBezTo>
                <a:cubicBezTo>
                  <a:pt x="56" y="99"/>
                  <a:pt x="57" y="100"/>
                  <a:pt x="57" y="106"/>
                </a:cubicBezTo>
                <a:cubicBezTo>
                  <a:pt x="57" y="111"/>
                  <a:pt x="55" y="113"/>
                  <a:pt x="49" y="113"/>
                </a:cubicBezTo>
                <a:cubicBezTo>
                  <a:pt x="38" y="113"/>
                  <a:pt x="27" y="113"/>
                  <a:pt x="16" y="113"/>
                </a:cubicBezTo>
                <a:cubicBezTo>
                  <a:pt x="10" y="113"/>
                  <a:pt x="8" y="111"/>
                  <a:pt x="8" y="106"/>
                </a:cubicBezTo>
                <a:cubicBezTo>
                  <a:pt x="8" y="100"/>
                  <a:pt x="10" y="99"/>
                  <a:pt x="16" y="99"/>
                </a:cubicBezTo>
                <a:cubicBezTo>
                  <a:pt x="26" y="99"/>
                  <a:pt x="29" y="96"/>
                  <a:pt x="29" y="86"/>
                </a:cubicBezTo>
                <a:cubicBezTo>
                  <a:pt x="29" y="82"/>
                  <a:pt x="29" y="78"/>
                  <a:pt x="29" y="74"/>
                </a:cubicBezTo>
                <a:cubicBezTo>
                  <a:pt x="29" y="65"/>
                  <a:pt x="25" y="59"/>
                  <a:pt x="18" y="54"/>
                </a:cubicBezTo>
                <a:cubicBezTo>
                  <a:pt x="13" y="50"/>
                  <a:pt x="9" y="45"/>
                  <a:pt x="6" y="39"/>
                </a:cubicBezTo>
                <a:cubicBezTo>
                  <a:pt x="6" y="38"/>
                  <a:pt x="5" y="37"/>
                  <a:pt x="4" y="36"/>
                </a:cubicBezTo>
                <a:cubicBezTo>
                  <a:pt x="4" y="36"/>
                  <a:pt x="4" y="36"/>
                  <a:pt x="4" y="35"/>
                </a:cubicBezTo>
                <a:close/>
              </a:path>
            </a:pathLst>
          </a:custGeom>
          <a:solidFill>
            <a:srgbClr val="C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1" name="Google Shape;361;p44"/>
          <p:cNvSpPr/>
          <p:nvPr/>
        </p:nvSpPr>
        <p:spPr>
          <a:xfrm>
            <a:off x="7575233" y="6121817"/>
            <a:ext cx="435769" cy="134541"/>
          </a:xfrm>
          <a:custGeom>
            <a:rect b="b" l="l" r="r" t="t"/>
            <a:pathLst>
              <a:path extrusionOk="0" h="19" w="61">
                <a:moveTo>
                  <a:pt x="6" y="19"/>
                </a:moveTo>
                <a:cubicBezTo>
                  <a:pt x="2" y="16"/>
                  <a:pt x="0" y="11"/>
                  <a:pt x="2" y="5"/>
                </a:cubicBezTo>
                <a:cubicBezTo>
                  <a:pt x="3" y="0"/>
                  <a:pt x="7" y="0"/>
                  <a:pt x="11" y="0"/>
                </a:cubicBezTo>
                <a:cubicBezTo>
                  <a:pt x="24" y="0"/>
                  <a:pt x="37" y="0"/>
                  <a:pt x="49" y="0"/>
                </a:cubicBezTo>
                <a:cubicBezTo>
                  <a:pt x="54" y="0"/>
                  <a:pt x="58" y="0"/>
                  <a:pt x="59" y="5"/>
                </a:cubicBezTo>
                <a:cubicBezTo>
                  <a:pt x="61" y="10"/>
                  <a:pt x="59" y="16"/>
                  <a:pt x="56" y="19"/>
                </a:cubicBezTo>
                <a:cubicBezTo>
                  <a:pt x="39" y="19"/>
                  <a:pt x="23" y="19"/>
                  <a:pt x="6" y="19"/>
                </a:cubicBezTo>
                <a:close/>
              </a:path>
            </a:pathLst>
          </a:custGeom>
          <a:solidFill>
            <a:srgbClr val="C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2" name="Google Shape;362;p44"/>
          <p:cNvSpPr/>
          <p:nvPr/>
        </p:nvSpPr>
        <p:spPr>
          <a:xfrm>
            <a:off x="7989570" y="5356244"/>
            <a:ext cx="178594" cy="276225"/>
          </a:xfrm>
          <a:custGeom>
            <a:rect b="b" l="l" r="r" t="t"/>
            <a:pathLst>
              <a:path extrusionOk="0" h="39" w="25">
                <a:moveTo>
                  <a:pt x="0" y="39"/>
                </a:moveTo>
                <a:cubicBezTo>
                  <a:pt x="0" y="37"/>
                  <a:pt x="1" y="35"/>
                  <a:pt x="3" y="34"/>
                </a:cubicBezTo>
                <a:cubicBezTo>
                  <a:pt x="13" y="30"/>
                  <a:pt x="16" y="21"/>
                  <a:pt x="19" y="12"/>
                </a:cubicBezTo>
                <a:cubicBezTo>
                  <a:pt x="21" y="7"/>
                  <a:pt x="18" y="5"/>
                  <a:pt x="12" y="5"/>
                </a:cubicBezTo>
                <a:cubicBezTo>
                  <a:pt x="11" y="5"/>
                  <a:pt x="9" y="7"/>
                  <a:pt x="8" y="4"/>
                </a:cubicBezTo>
                <a:cubicBezTo>
                  <a:pt x="8" y="2"/>
                  <a:pt x="10" y="2"/>
                  <a:pt x="11" y="1"/>
                </a:cubicBezTo>
                <a:cubicBezTo>
                  <a:pt x="20" y="0"/>
                  <a:pt x="25" y="5"/>
                  <a:pt x="23" y="13"/>
                </a:cubicBezTo>
                <a:cubicBezTo>
                  <a:pt x="21" y="21"/>
                  <a:pt x="17" y="28"/>
                  <a:pt x="12" y="33"/>
                </a:cubicBezTo>
                <a:cubicBezTo>
                  <a:pt x="9" y="37"/>
                  <a:pt x="5" y="38"/>
                  <a:pt x="0" y="39"/>
                </a:cubicBezTo>
                <a:close/>
              </a:path>
            </a:pathLst>
          </a:custGeom>
          <a:solidFill>
            <a:srgbClr val="C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3" name="Google Shape;363;p44"/>
          <p:cNvSpPr/>
          <p:nvPr/>
        </p:nvSpPr>
        <p:spPr>
          <a:xfrm>
            <a:off x="7418070" y="5356244"/>
            <a:ext cx="185738" cy="276225"/>
          </a:xfrm>
          <a:custGeom>
            <a:rect b="b" l="l" r="r" t="t"/>
            <a:pathLst>
              <a:path extrusionOk="0" h="39" w="26">
                <a:moveTo>
                  <a:pt x="24" y="35"/>
                </a:moveTo>
                <a:cubicBezTo>
                  <a:pt x="25" y="36"/>
                  <a:pt x="25" y="37"/>
                  <a:pt x="26" y="39"/>
                </a:cubicBezTo>
                <a:cubicBezTo>
                  <a:pt x="21" y="39"/>
                  <a:pt x="17" y="37"/>
                  <a:pt x="13" y="33"/>
                </a:cubicBezTo>
                <a:cubicBezTo>
                  <a:pt x="8" y="28"/>
                  <a:pt x="4" y="21"/>
                  <a:pt x="2" y="15"/>
                </a:cubicBezTo>
                <a:cubicBezTo>
                  <a:pt x="0" y="6"/>
                  <a:pt x="5" y="0"/>
                  <a:pt x="13" y="1"/>
                </a:cubicBezTo>
                <a:cubicBezTo>
                  <a:pt x="15" y="1"/>
                  <a:pt x="18" y="1"/>
                  <a:pt x="17" y="5"/>
                </a:cubicBezTo>
                <a:cubicBezTo>
                  <a:pt x="17" y="8"/>
                  <a:pt x="14" y="4"/>
                  <a:pt x="13" y="5"/>
                </a:cubicBezTo>
                <a:cubicBezTo>
                  <a:pt x="12" y="5"/>
                  <a:pt x="12" y="5"/>
                  <a:pt x="12" y="5"/>
                </a:cubicBezTo>
                <a:cubicBezTo>
                  <a:pt x="12" y="5"/>
                  <a:pt x="12" y="5"/>
                  <a:pt x="12" y="5"/>
                </a:cubicBezTo>
                <a:cubicBezTo>
                  <a:pt x="11" y="5"/>
                  <a:pt x="11" y="5"/>
                  <a:pt x="10" y="5"/>
                </a:cubicBezTo>
                <a:cubicBezTo>
                  <a:pt x="10" y="5"/>
                  <a:pt x="10" y="5"/>
                  <a:pt x="10" y="5"/>
                </a:cubicBezTo>
                <a:cubicBezTo>
                  <a:pt x="10" y="5"/>
                  <a:pt x="10" y="5"/>
                  <a:pt x="10" y="5"/>
                </a:cubicBezTo>
                <a:cubicBezTo>
                  <a:pt x="6" y="5"/>
                  <a:pt x="6" y="8"/>
                  <a:pt x="6" y="11"/>
                </a:cubicBezTo>
                <a:cubicBezTo>
                  <a:pt x="6" y="15"/>
                  <a:pt x="8" y="19"/>
                  <a:pt x="11" y="23"/>
                </a:cubicBezTo>
                <a:cubicBezTo>
                  <a:pt x="11" y="23"/>
                  <a:pt x="11" y="23"/>
                  <a:pt x="11" y="23"/>
                </a:cubicBezTo>
                <a:cubicBezTo>
                  <a:pt x="14" y="28"/>
                  <a:pt x="17" y="33"/>
                  <a:pt x="24" y="35"/>
                </a:cubicBezTo>
                <a:close/>
              </a:path>
            </a:pathLst>
          </a:custGeom>
          <a:solidFill>
            <a:srgbClr val="C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364" name="Google Shape;364;p44"/>
          <p:cNvGrpSpPr/>
          <p:nvPr/>
        </p:nvGrpSpPr>
        <p:grpSpPr>
          <a:xfrm>
            <a:off x="3973077" y="2289460"/>
            <a:ext cx="1197761" cy="1669794"/>
            <a:chOff x="5351463" y="3203576"/>
            <a:chExt cx="1498138" cy="1897062"/>
          </a:xfrm>
        </p:grpSpPr>
        <p:grpSp>
          <p:nvGrpSpPr>
            <p:cNvPr id="365" name="Google Shape;365;p44"/>
            <p:cNvGrpSpPr/>
            <p:nvPr/>
          </p:nvGrpSpPr>
          <p:grpSpPr>
            <a:xfrm>
              <a:off x="6108238" y="3203576"/>
              <a:ext cx="741363" cy="1897062"/>
              <a:chOff x="6119813" y="3203576"/>
              <a:chExt cx="741363" cy="1897062"/>
            </a:xfrm>
          </p:grpSpPr>
          <p:sp>
            <p:nvSpPr>
              <p:cNvPr id="366" name="Google Shape;366;p44"/>
              <p:cNvSpPr/>
              <p:nvPr/>
            </p:nvSpPr>
            <p:spPr>
              <a:xfrm>
                <a:off x="6119813" y="3203576"/>
                <a:ext cx="457200" cy="1600200"/>
              </a:xfrm>
              <a:custGeom>
                <a:rect b="b" l="l" r="r" t="t"/>
                <a:pathLst>
                  <a:path extrusionOk="0" h="113" w="32">
                    <a:moveTo>
                      <a:pt x="4" y="57"/>
                    </a:moveTo>
                    <a:cubicBezTo>
                      <a:pt x="2" y="58"/>
                      <a:pt x="1" y="57"/>
                      <a:pt x="0" y="57"/>
                    </a:cubicBezTo>
                    <a:cubicBezTo>
                      <a:pt x="0" y="113"/>
                      <a:pt x="0" y="113"/>
                      <a:pt x="0" y="113"/>
                    </a:cubicBezTo>
                    <a:cubicBezTo>
                      <a:pt x="5" y="113"/>
                      <a:pt x="11" y="113"/>
                      <a:pt x="16" y="113"/>
                    </a:cubicBezTo>
                    <a:cubicBezTo>
                      <a:pt x="22" y="113"/>
                      <a:pt x="24" y="111"/>
                      <a:pt x="24" y="106"/>
                    </a:cubicBezTo>
                    <a:cubicBezTo>
                      <a:pt x="24" y="100"/>
                      <a:pt x="23" y="99"/>
                      <a:pt x="16" y="99"/>
                    </a:cubicBezTo>
                    <a:cubicBezTo>
                      <a:pt x="15" y="99"/>
                      <a:pt x="14" y="99"/>
                      <a:pt x="13" y="99"/>
                    </a:cubicBezTo>
                    <a:cubicBezTo>
                      <a:pt x="7" y="99"/>
                      <a:pt x="4" y="95"/>
                      <a:pt x="4" y="89"/>
                    </a:cubicBezTo>
                    <a:cubicBezTo>
                      <a:pt x="4" y="84"/>
                      <a:pt x="4" y="79"/>
                      <a:pt x="4" y="74"/>
                    </a:cubicBezTo>
                    <a:cubicBezTo>
                      <a:pt x="3" y="65"/>
                      <a:pt x="7" y="59"/>
                      <a:pt x="15" y="53"/>
                    </a:cubicBezTo>
                    <a:cubicBezTo>
                      <a:pt x="18" y="51"/>
                      <a:pt x="21" y="47"/>
                      <a:pt x="24" y="43"/>
                    </a:cubicBezTo>
                    <a:cubicBezTo>
                      <a:pt x="31" y="31"/>
                      <a:pt x="32" y="17"/>
                      <a:pt x="32" y="3"/>
                    </a:cubicBezTo>
                    <a:cubicBezTo>
                      <a:pt x="32" y="0"/>
                      <a:pt x="31" y="1"/>
                      <a:pt x="29" y="1"/>
                    </a:cubicBezTo>
                    <a:cubicBezTo>
                      <a:pt x="19" y="1"/>
                      <a:pt x="10" y="1"/>
                      <a:pt x="0" y="1"/>
                    </a:cubicBezTo>
                    <a:cubicBezTo>
                      <a:pt x="0" y="54"/>
                      <a:pt x="0" y="54"/>
                      <a:pt x="0" y="54"/>
                    </a:cubicBezTo>
                    <a:cubicBezTo>
                      <a:pt x="1" y="55"/>
                      <a:pt x="3" y="56"/>
                      <a:pt x="4" y="5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7" name="Google Shape;367;p44"/>
              <p:cNvSpPr/>
              <p:nvPr/>
            </p:nvSpPr>
            <p:spPr>
              <a:xfrm>
                <a:off x="6119813" y="4830763"/>
                <a:ext cx="428625" cy="269875"/>
              </a:xfrm>
              <a:custGeom>
                <a:rect b="b" l="l" r="r" t="t"/>
                <a:pathLst>
                  <a:path extrusionOk="0" h="19" w="30">
                    <a:moveTo>
                      <a:pt x="18" y="0"/>
                    </a:moveTo>
                    <a:cubicBezTo>
                      <a:pt x="12" y="0"/>
                      <a:pt x="6" y="0"/>
                      <a:pt x="0" y="0"/>
                    </a:cubicBezTo>
                    <a:cubicBezTo>
                      <a:pt x="0" y="19"/>
                      <a:pt x="0" y="19"/>
                      <a:pt x="0" y="19"/>
                    </a:cubicBezTo>
                    <a:cubicBezTo>
                      <a:pt x="8" y="19"/>
                      <a:pt x="16" y="19"/>
                      <a:pt x="25" y="19"/>
                    </a:cubicBezTo>
                    <a:cubicBezTo>
                      <a:pt x="28" y="16"/>
                      <a:pt x="30" y="10"/>
                      <a:pt x="28" y="5"/>
                    </a:cubicBezTo>
                    <a:cubicBezTo>
                      <a:pt x="27" y="0"/>
                      <a:pt x="23" y="0"/>
                      <a:pt x="18"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8" name="Google Shape;368;p44"/>
              <p:cNvSpPr/>
              <p:nvPr/>
            </p:nvSpPr>
            <p:spPr>
              <a:xfrm>
                <a:off x="6505576" y="3302000"/>
                <a:ext cx="355600" cy="552450"/>
              </a:xfrm>
              <a:custGeom>
                <a:rect b="b" l="l" r="r" t="t"/>
                <a:pathLst>
                  <a:path extrusionOk="0" h="39" w="25">
                    <a:moveTo>
                      <a:pt x="11" y="1"/>
                    </a:moveTo>
                    <a:cubicBezTo>
                      <a:pt x="10" y="2"/>
                      <a:pt x="8" y="2"/>
                      <a:pt x="8" y="4"/>
                    </a:cubicBezTo>
                    <a:cubicBezTo>
                      <a:pt x="9" y="7"/>
                      <a:pt x="11" y="5"/>
                      <a:pt x="12" y="5"/>
                    </a:cubicBezTo>
                    <a:cubicBezTo>
                      <a:pt x="18" y="5"/>
                      <a:pt x="21" y="7"/>
                      <a:pt x="19" y="12"/>
                    </a:cubicBezTo>
                    <a:cubicBezTo>
                      <a:pt x="16" y="21"/>
                      <a:pt x="13" y="30"/>
                      <a:pt x="3" y="34"/>
                    </a:cubicBezTo>
                    <a:cubicBezTo>
                      <a:pt x="1" y="35"/>
                      <a:pt x="0" y="37"/>
                      <a:pt x="0" y="39"/>
                    </a:cubicBezTo>
                    <a:cubicBezTo>
                      <a:pt x="5" y="38"/>
                      <a:pt x="9" y="37"/>
                      <a:pt x="12" y="33"/>
                    </a:cubicBezTo>
                    <a:cubicBezTo>
                      <a:pt x="17" y="28"/>
                      <a:pt x="21" y="21"/>
                      <a:pt x="23" y="13"/>
                    </a:cubicBezTo>
                    <a:cubicBezTo>
                      <a:pt x="25" y="5"/>
                      <a:pt x="20" y="0"/>
                      <a:pt x="11" y="1"/>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369" name="Google Shape;369;p44"/>
            <p:cNvGrpSpPr/>
            <p:nvPr/>
          </p:nvGrpSpPr>
          <p:grpSpPr>
            <a:xfrm>
              <a:off x="5351463" y="3217863"/>
              <a:ext cx="739776" cy="1882775"/>
              <a:chOff x="5351463" y="3217863"/>
              <a:chExt cx="739776" cy="1882775"/>
            </a:xfrm>
          </p:grpSpPr>
          <p:sp>
            <p:nvSpPr>
              <p:cNvPr id="370" name="Google Shape;370;p44"/>
              <p:cNvSpPr/>
              <p:nvPr/>
            </p:nvSpPr>
            <p:spPr>
              <a:xfrm>
                <a:off x="5351463" y="3302000"/>
                <a:ext cx="369888" cy="552450"/>
              </a:xfrm>
              <a:custGeom>
                <a:rect b="b" l="l" r="r" t="t"/>
                <a:pathLst>
                  <a:path extrusionOk="0" h="39" w="26">
                    <a:moveTo>
                      <a:pt x="2" y="15"/>
                    </a:moveTo>
                    <a:cubicBezTo>
                      <a:pt x="0" y="6"/>
                      <a:pt x="5" y="0"/>
                      <a:pt x="12" y="1"/>
                    </a:cubicBezTo>
                    <a:cubicBezTo>
                      <a:pt x="14" y="1"/>
                      <a:pt x="18" y="1"/>
                      <a:pt x="17" y="5"/>
                    </a:cubicBezTo>
                    <a:cubicBezTo>
                      <a:pt x="16" y="8"/>
                      <a:pt x="14" y="4"/>
                      <a:pt x="12" y="5"/>
                    </a:cubicBezTo>
                    <a:cubicBezTo>
                      <a:pt x="12" y="5"/>
                      <a:pt x="12" y="5"/>
                      <a:pt x="12" y="5"/>
                    </a:cubicBezTo>
                    <a:cubicBezTo>
                      <a:pt x="12" y="5"/>
                      <a:pt x="11" y="5"/>
                      <a:pt x="11" y="5"/>
                    </a:cubicBezTo>
                    <a:cubicBezTo>
                      <a:pt x="11" y="5"/>
                      <a:pt x="11" y="5"/>
                      <a:pt x="10" y="5"/>
                    </a:cubicBezTo>
                    <a:cubicBezTo>
                      <a:pt x="10" y="5"/>
                      <a:pt x="10" y="5"/>
                      <a:pt x="10" y="5"/>
                    </a:cubicBezTo>
                    <a:cubicBezTo>
                      <a:pt x="10" y="5"/>
                      <a:pt x="9" y="5"/>
                      <a:pt x="9" y="5"/>
                    </a:cubicBezTo>
                    <a:cubicBezTo>
                      <a:pt x="6" y="5"/>
                      <a:pt x="5" y="8"/>
                      <a:pt x="6" y="11"/>
                    </a:cubicBezTo>
                    <a:cubicBezTo>
                      <a:pt x="6" y="15"/>
                      <a:pt x="8" y="19"/>
                      <a:pt x="10" y="23"/>
                    </a:cubicBezTo>
                    <a:cubicBezTo>
                      <a:pt x="10" y="23"/>
                      <a:pt x="11" y="23"/>
                      <a:pt x="11" y="23"/>
                    </a:cubicBezTo>
                    <a:cubicBezTo>
                      <a:pt x="13" y="28"/>
                      <a:pt x="17" y="33"/>
                      <a:pt x="24" y="35"/>
                    </a:cubicBezTo>
                    <a:cubicBezTo>
                      <a:pt x="24" y="36"/>
                      <a:pt x="25" y="37"/>
                      <a:pt x="26" y="39"/>
                    </a:cubicBezTo>
                    <a:cubicBezTo>
                      <a:pt x="20" y="39"/>
                      <a:pt x="16" y="37"/>
                      <a:pt x="13" y="33"/>
                    </a:cubicBezTo>
                    <a:cubicBezTo>
                      <a:pt x="8" y="28"/>
                      <a:pt x="4" y="21"/>
                      <a:pt x="2" y="15"/>
                    </a:cubicBezTo>
                    <a:close/>
                  </a:path>
                </a:pathLst>
              </a:custGeom>
              <a:solidFill>
                <a:srgbClr val="00A19A"/>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1" name="Google Shape;371;p44"/>
              <p:cNvSpPr/>
              <p:nvPr/>
            </p:nvSpPr>
            <p:spPr>
              <a:xfrm>
                <a:off x="5635626" y="3217863"/>
                <a:ext cx="455613" cy="1585912"/>
              </a:xfrm>
              <a:custGeom>
                <a:rect b="b" l="l" r="r" t="t"/>
                <a:pathLst>
                  <a:path extrusionOk="0" h="112" w="32">
                    <a:moveTo>
                      <a:pt x="32" y="56"/>
                    </a:moveTo>
                    <a:cubicBezTo>
                      <a:pt x="21" y="54"/>
                      <a:pt x="15" y="46"/>
                      <a:pt x="12" y="37"/>
                    </a:cubicBezTo>
                    <a:cubicBezTo>
                      <a:pt x="7" y="26"/>
                      <a:pt x="6" y="15"/>
                      <a:pt x="6" y="3"/>
                    </a:cubicBezTo>
                    <a:cubicBezTo>
                      <a:pt x="6" y="0"/>
                      <a:pt x="5" y="0"/>
                      <a:pt x="3" y="0"/>
                    </a:cubicBezTo>
                    <a:cubicBezTo>
                      <a:pt x="0" y="0"/>
                      <a:pt x="0" y="1"/>
                      <a:pt x="0" y="3"/>
                    </a:cubicBezTo>
                    <a:cubicBezTo>
                      <a:pt x="0" y="7"/>
                      <a:pt x="0" y="11"/>
                      <a:pt x="1" y="15"/>
                    </a:cubicBezTo>
                    <a:cubicBezTo>
                      <a:pt x="2" y="21"/>
                      <a:pt x="3" y="28"/>
                      <a:pt x="4" y="34"/>
                    </a:cubicBezTo>
                    <a:cubicBezTo>
                      <a:pt x="4" y="35"/>
                      <a:pt x="4" y="35"/>
                      <a:pt x="4" y="35"/>
                    </a:cubicBezTo>
                    <a:cubicBezTo>
                      <a:pt x="5" y="36"/>
                      <a:pt x="5" y="37"/>
                      <a:pt x="6" y="38"/>
                    </a:cubicBezTo>
                    <a:cubicBezTo>
                      <a:pt x="8" y="44"/>
                      <a:pt x="12" y="49"/>
                      <a:pt x="18" y="53"/>
                    </a:cubicBezTo>
                    <a:cubicBezTo>
                      <a:pt x="25" y="58"/>
                      <a:pt x="29" y="64"/>
                      <a:pt x="29" y="73"/>
                    </a:cubicBezTo>
                    <a:cubicBezTo>
                      <a:pt x="28" y="77"/>
                      <a:pt x="29" y="81"/>
                      <a:pt x="28" y="85"/>
                    </a:cubicBezTo>
                    <a:cubicBezTo>
                      <a:pt x="28" y="95"/>
                      <a:pt x="26" y="98"/>
                      <a:pt x="15" y="98"/>
                    </a:cubicBezTo>
                    <a:cubicBezTo>
                      <a:pt x="10" y="98"/>
                      <a:pt x="8" y="99"/>
                      <a:pt x="8" y="105"/>
                    </a:cubicBezTo>
                    <a:cubicBezTo>
                      <a:pt x="8" y="110"/>
                      <a:pt x="10" y="112"/>
                      <a:pt x="15" y="112"/>
                    </a:cubicBezTo>
                    <a:cubicBezTo>
                      <a:pt x="21" y="112"/>
                      <a:pt x="27" y="112"/>
                      <a:pt x="32" y="112"/>
                    </a:cubicBezTo>
                    <a:cubicBezTo>
                      <a:pt x="32" y="56"/>
                      <a:pt x="32" y="56"/>
                      <a:pt x="32" y="56"/>
                    </a:cubicBezTo>
                    <a:cubicBezTo>
                      <a:pt x="32" y="56"/>
                      <a:pt x="32" y="56"/>
                      <a:pt x="32" y="56"/>
                    </a:cubicBezTo>
                    <a:close/>
                  </a:path>
                </a:pathLst>
              </a:custGeom>
              <a:solidFill>
                <a:srgbClr val="59575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2" name="Google Shape;372;p44"/>
              <p:cNvSpPr/>
              <p:nvPr/>
            </p:nvSpPr>
            <p:spPr>
              <a:xfrm>
                <a:off x="5821363" y="3217863"/>
                <a:ext cx="269875" cy="749300"/>
              </a:xfrm>
              <a:custGeom>
                <a:rect b="b" l="l" r="r" t="t"/>
                <a:pathLst>
                  <a:path extrusionOk="0" h="53" w="19">
                    <a:moveTo>
                      <a:pt x="0" y="3"/>
                    </a:moveTo>
                    <a:cubicBezTo>
                      <a:pt x="0" y="11"/>
                      <a:pt x="1" y="18"/>
                      <a:pt x="3" y="26"/>
                    </a:cubicBezTo>
                    <a:cubicBezTo>
                      <a:pt x="5" y="36"/>
                      <a:pt x="8" y="46"/>
                      <a:pt x="17" y="52"/>
                    </a:cubicBezTo>
                    <a:cubicBezTo>
                      <a:pt x="18" y="53"/>
                      <a:pt x="19" y="53"/>
                      <a:pt x="19" y="53"/>
                    </a:cubicBezTo>
                    <a:cubicBezTo>
                      <a:pt x="19" y="0"/>
                      <a:pt x="19" y="0"/>
                      <a:pt x="19" y="0"/>
                    </a:cubicBezTo>
                    <a:cubicBezTo>
                      <a:pt x="14" y="0"/>
                      <a:pt x="9" y="0"/>
                      <a:pt x="3" y="0"/>
                    </a:cubicBezTo>
                    <a:cubicBezTo>
                      <a:pt x="1" y="0"/>
                      <a:pt x="0" y="0"/>
                      <a:pt x="0" y="3"/>
                    </a:cubicBezTo>
                    <a:close/>
                  </a:path>
                </a:pathLst>
              </a:custGeom>
              <a:solidFill>
                <a:srgbClr val="59575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3" name="Google Shape;373;p44"/>
              <p:cNvSpPr/>
              <p:nvPr/>
            </p:nvSpPr>
            <p:spPr>
              <a:xfrm>
                <a:off x="5664201" y="4830763"/>
                <a:ext cx="427038" cy="269875"/>
              </a:xfrm>
              <a:custGeom>
                <a:rect b="b" l="l" r="r" t="t"/>
                <a:pathLst>
                  <a:path extrusionOk="0" h="19" w="30">
                    <a:moveTo>
                      <a:pt x="11" y="0"/>
                    </a:moveTo>
                    <a:cubicBezTo>
                      <a:pt x="7" y="0"/>
                      <a:pt x="3" y="0"/>
                      <a:pt x="2" y="5"/>
                    </a:cubicBezTo>
                    <a:cubicBezTo>
                      <a:pt x="0" y="11"/>
                      <a:pt x="1" y="16"/>
                      <a:pt x="6" y="19"/>
                    </a:cubicBezTo>
                    <a:cubicBezTo>
                      <a:pt x="14" y="19"/>
                      <a:pt x="22" y="19"/>
                      <a:pt x="30" y="19"/>
                    </a:cubicBezTo>
                    <a:cubicBezTo>
                      <a:pt x="30" y="0"/>
                      <a:pt x="30" y="0"/>
                      <a:pt x="30" y="0"/>
                    </a:cubicBezTo>
                    <a:cubicBezTo>
                      <a:pt x="24" y="0"/>
                      <a:pt x="17" y="0"/>
                      <a:pt x="11" y="0"/>
                    </a:cubicBezTo>
                    <a:close/>
                  </a:path>
                </a:pathLst>
              </a:custGeom>
              <a:solidFill>
                <a:srgbClr val="59575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4" name="Google Shape;374;p44"/>
              <p:cNvSpPr/>
              <p:nvPr/>
            </p:nvSpPr>
            <p:spPr>
              <a:xfrm>
                <a:off x="5351463" y="3302000"/>
                <a:ext cx="369888" cy="552450"/>
              </a:xfrm>
              <a:custGeom>
                <a:rect b="b" l="l" r="r" t="t"/>
                <a:pathLst>
                  <a:path extrusionOk="0" h="39" w="26">
                    <a:moveTo>
                      <a:pt x="24" y="35"/>
                    </a:moveTo>
                    <a:cubicBezTo>
                      <a:pt x="17" y="33"/>
                      <a:pt x="13" y="28"/>
                      <a:pt x="11" y="23"/>
                    </a:cubicBezTo>
                    <a:cubicBezTo>
                      <a:pt x="11" y="23"/>
                      <a:pt x="10" y="23"/>
                      <a:pt x="10" y="23"/>
                    </a:cubicBezTo>
                    <a:cubicBezTo>
                      <a:pt x="8" y="19"/>
                      <a:pt x="6" y="15"/>
                      <a:pt x="6" y="11"/>
                    </a:cubicBezTo>
                    <a:cubicBezTo>
                      <a:pt x="5" y="8"/>
                      <a:pt x="6" y="5"/>
                      <a:pt x="9" y="5"/>
                    </a:cubicBezTo>
                    <a:cubicBezTo>
                      <a:pt x="9" y="5"/>
                      <a:pt x="10" y="5"/>
                      <a:pt x="10" y="5"/>
                    </a:cubicBezTo>
                    <a:cubicBezTo>
                      <a:pt x="10" y="5"/>
                      <a:pt x="10" y="5"/>
                      <a:pt x="10" y="5"/>
                    </a:cubicBezTo>
                    <a:cubicBezTo>
                      <a:pt x="11" y="5"/>
                      <a:pt x="11" y="5"/>
                      <a:pt x="11" y="5"/>
                    </a:cubicBezTo>
                    <a:cubicBezTo>
                      <a:pt x="11" y="5"/>
                      <a:pt x="12" y="5"/>
                      <a:pt x="12" y="5"/>
                    </a:cubicBezTo>
                    <a:cubicBezTo>
                      <a:pt x="12" y="5"/>
                      <a:pt x="12" y="5"/>
                      <a:pt x="12" y="5"/>
                    </a:cubicBezTo>
                    <a:cubicBezTo>
                      <a:pt x="14" y="4"/>
                      <a:pt x="16" y="8"/>
                      <a:pt x="17" y="5"/>
                    </a:cubicBezTo>
                    <a:cubicBezTo>
                      <a:pt x="18" y="1"/>
                      <a:pt x="14" y="1"/>
                      <a:pt x="12" y="1"/>
                    </a:cubicBezTo>
                    <a:cubicBezTo>
                      <a:pt x="5" y="0"/>
                      <a:pt x="0" y="6"/>
                      <a:pt x="2" y="15"/>
                    </a:cubicBezTo>
                    <a:cubicBezTo>
                      <a:pt x="4" y="21"/>
                      <a:pt x="8" y="28"/>
                      <a:pt x="13" y="33"/>
                    </a:cubicBezTo>
                    <a:cubicBezTo>
                      <a:pt x="16" y="37"/>
                      <a:pt x="20" y="39"/>
                      <a:pt x="26" y="39"/>
                    </a:cubicBezTo>
                    <a:cubicBezTo>
                      <a:pt x="25" y="37"/>
                      <a:pt x="24" y="36"/>
                      <a:pt x="24" y="35"/>
                    </a:cubicBezTo>
                    <a:close/>
                  </a:path>
                </a:pathLst>
              </a:custGeom>
              <a:solidFill>
                <a:srgbClr val="59575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sp>
        <p:nvSpPr>
          <p:cNvPr id="375" name="Google Shape;375;p44"/>
          <p:cNvSpPr txBox="1"/>
          <p:nvPr/>
        </p:nvSpPr>
        <p:spPr>
          <a:xfrm>
            <a:off x="1090900" y="1823617"/>
            <a:ext cx="2050800" cy="2105700"/>
          </a:xfrm>
          <a:prstGeom prst="rect">
            <a:avLst/>
          </a:prstGeom>
          <a:noFill/>
          <a:ln>
            <a:noFill/>
          </a:ln>
        </p:spPr>
        <p:txBody>
          <a:bodyPr anchorCtr="0" anchor="t" bIns="34275" lIns="68575" spcFirstLastPara="1" rIns="68575" wrap="square" tIns="34275">
            <a:spAutoFit/>
          </a:bodyPr>
          <a:lstStyle/>
          <a:p>
            <a:pPr indent="0" lvl="0" marL="0" rtl="0" algn="ctr">
              <a:lnSpc>
                <a:spcPct val="115000"/>
              </a:lnSpc>
              <a:spcBef>
                <a:spcPts val="0"/>
              </a:spcBef>
              <a:spcAft>
                <a:spcPts val="0"/>
              </a:spcAft>
              <a:buNone/>
            </a:pPr>
            <a:r>
              <a:rPr lang="en" sz="1200">
                <a:solidFill>
                  <a:schemeClr val="lt1"/>
                </a:solidFill>
              </a:rPr>
              <a:t>Team</a:t>
            </a:r>
            <a:endParaRPr sz="1200">
              <a:solidFill>
                <a:schemeClr val="lt1"/>
              </a:solidFill>
            </a:endParaRPr>
          </a:p>
          <a:p>
            <a:pPr indent="0" lvl="0" marL="0" rtl="0" algn="ctr">
              <a:lnSpc>
                <a:spcPct val="115000"/>
              </a:lnSpc>
              <a:spcBef>
                <a:spcPts val="0"/>
              </a:spcBef>
              <a:spcAft>
                <a:spcPts val="0"/>
              </a:spcAft>
              <a:buNone/>
            </a:pPr>
            <a:r>
              <a:rPr lang="en" sz="1200">
                <a:solidFill>
                  <a:schemeClr val="lt1"/>
                </a:solidFill>
              </a:rPr>
              <a:t>McLaren</a:t>
            </a:r>
            <a:r>
              <a:rPr lang="en" sz="1500">
                <a:solidFill>
                  <a:schemeClr val="lt1"/>
                </a:solidFill>
              </a:rPr>
              <a:t> 0.093</a:t>
            </a:r>
            <a:endParaRPr sz="1500">
              <a:solidFill>
                <a:schemeClr val="lt1"/>
              </a:solidFill>
            </a:endParaRPr>
          </a:p>
          <a:p>
            <a:pPr indent="0" lvl="0" marL="0" rtl="0" algn="ctr">
              <a:lnSpc>
                <a:spcPct val="115000"/>
              </a:lnSpc>
              <a:spcBef>
                <a:spcPts val="0"/>
              </a:spcBef>
              <a:spcAft>
                <a:spcPts val="0"/>
              </a:spcAft>
              <a:buNone/>
            </a:pPr>
            <a:r>
              <a:rPr lang="en" sz="1200">
                <a:solidFill>
                  <a:schemeClr val="lt1"/>
                </a:solidFill>
              </a:rPr>
              <a:t>Red_bull </a:t>
            </a:r>
            <a:r>
              <a:rPr lang="en" sz="1500">
                <a:solidFill>
                  <a:schemeClr val="lt1"/>
                </a:solidFill>
              </a:rPr>
              <a:t>0.082</a:t>
            </a:r>
            <a:endParaRPr sz="1500">
              <a:solidFill>
                <a:schemeClr val="lt1"/>
              </a:solidFill>
            </a:endParaRPr>
          </a:p>
          <a:p>
            <a:pPr indent="0" lvl="0" marL="0" rtl="0" algn="ctr">
              <a:lnSpc>
                <a:spcPct val="115000"/>
              </a:lnSpc>
              <a:spcBef>
                <a:spcPts val="0"/>
              </a:spcBef>
              <a:spcAft>
                <a:spcPts val="0"/>
              </a:spcAft>
              <a:buNone/>
            </a:pPr>
            <a:r>
              <a:rPr lang="en" sz="1200">
                <a:solidFill>
                  <a:schemeClr val="lt1"/>
                </a:solidFill>
              </a:rPr>
              <a:t>Renault </a:t>
            </a:r>
            <a:r>
              <a:rPr lang="en" sz="1500">
                <a:solidFill>
                  <a:schemeClr val="lt1"/>
                </a:solidFill>
              </a:rPr>
              <a:t>0.072</a:t>
            </a:r>
            <a:endParaRPr sz="1500">
              <a:solidFill>
                <a:schemeClr val="lt1"/>
              </a:solidFill>
            </a:endParaRPr>
          </a:p>
          <a:p>
            <a:pPr indent="0" lvl="0" marL="0" rtl="0" algn="ctr">
              <a:lnSpc>
                <a:spcPct val="115000"/>
              </a:lnSpc>
              <a:spcBef>
                <a:spcPts val="0"/>
              </a:spcBef>
              <a:spcAft>
                <a:spcPts val="0"/>
              </a:spcAft>
              <a:buNone/>
            </a:pPr>
            <a:r>
              <a:rPr lang="en" sz="1200">
                <a:solidFill>
                  <a:schemeClr val="lt1"/>
                </a:solidFill>
              </a:rPr>
              <a:t>Ferrari </a:t>
            </a:r>
            <a:r>
              <a:rPr lang="en" sz="1500">
                <a:solidFill>
                  <a:schemeClr val="lt1"/>
                </a:solidFill>
              </a:rPr>
              <a:t>0.061</a:t>
            </a:r>
            <a:endParaRPr sz="1500">
              <a:solidFill>
                <a:schemeClr val="lt1"/>
              </a:solidFill>
            </a:endParaRPr>
          </a:p>
          <a:p>
            <a:pPr indent="0" lvl="0" marL="0" rtl="0" algn="ctr">
              <a:lnSpc>
                <a:spcPct val="115000"/>
              </a:lnSpc>
              <a:spcBef>
                <a:spcPts val="0"/>
              </a:spcBef>
              <a:spcAft>
                <a:spcPts val="0"/>
              </a:spcAft>
              <a:buNone/>
            </a:pPr>
            <a:r>
              <a:rPr lang="en" sz="1200">
                <a:solidFill>
                  <a:schemeClr val="lt1"/>
                </a:solidFill>
              </a:rPr>
              <a:t>Mercedes </a:t>
            </a:r>
            <a:r>
              <a:rPr lang="en" sz="1500">
                <a:solidFill>
                  <a:schemeClr val="lt1"/>
                </a:solidFill>
              </a:rPr>
              <a:t>0.051</a:t>
            </a:r>
            <a:endParaRPr sz="1500">
              <a:solidFill>
                <a:schemeClr val="lt1"/>
              </a:solidFill>
            </a:endParaRPr>
          </a:p>
          <a:p>
            <a:pPr indent="0" lvl="0" marL="0" rtl="0" algn="ctr">
              <a:lnSpc>
                <a:spcPct val="115000"/>
              </a:lnSpc>
              <a:spcBef>
                <a:spcPts val="0"/>
              </a:spcBef>
              <a:spcAft>
                <a:spcPts val="0"/>
              </a:spcAft>
              <a:buNone/>
            </a:pPr>
            <a:r>
              <a:rPr lang="en" sz="1200">
                <a:solidFill>
                  <a:schemeClr val="lt1"/>
                </a:solidFill>
              </a:rPr>
              <a:t>Force_india </a:t>
            </a:r>
            <a:r>
              <a:rPr lang="en" sz="1500">
                <a:solidFill>
                  <a:schemeClr val="lt1"/>
                </a:solidFill>
              </a:rPr>
              <a:t>0.052</a:t>
            </a:r>
            <a:endParaRPr sz="1500">
              <a:solidFill>
                <a:schemeClr val="lt1"/>
              </a:solidFill>
            </a:endParaRPr>
          </a:p>
          <a:p>
            <a:pPr indent="0" lvl="0" marL="0" rtl="0" algn="ctr">
              <a:lnSpc>
                <a:spcPct val="115000"/>
              </a:lnSpc>
              <a:spcBef>
                <a:spcPts val="0"/>
              </a:spcBef>
              <a:spcAft>
                <a:spcPts val="0"/>
              </a:spcAft>
              <a:buNone/>
            </a:pPr>
            <a:r>
              <a:rPr lang="en" sz="1200">
                <a:solidFill>
                  <a:schemeClr val="lt1"/>
                </a:solidFill>
              </a:rPr>
              <a:t>Williams </a:t>
            </a:r>
            <a:r>
              <a:rPr lang="en" sz="1500">
                <a:solidFill>
                  <a:schemeClr val="lt1"/>
                </a:solidFill>
              </a:rPr>
              <a:t>0.052</a:t>
            </a:r>
            <a:r>
              <a:rPr lang="en" sz="900">
                <a:solidFill>
                  <a:schemeClr val="lt1"/>
                </a:solidFill>
                <a:latin typeface="Arial"/>
                <a:ea typeface="Arial"/>
                <a:cs typeface="Arial"/>
                <a:sym typeface="Arial"/>
              </a:rPr>
              <a:t> </a:t>
            </a:r>
            <a:endParaRPr sz="900">
              <a:solidFill>
                <a:schemeClr val="lt1"/>
              </a:solidFill>
              <a:latin typeface="Arial"/>
              <a:ea typeface="Arial"/>
              <a:cs typeface="Arial"/>
              <a:sym typeface="Arial"/>
            </a:endParaRPr>
          </a:p>
        </p:txBody>
      </p:sp>
      <p:sp>
        <p:nvSpPr>
          <p:cNvPr id="376" name="Google Shape;376;p44"/>
          <p:cNvSpPr txBox="1"/>
          <p:nvPr/>
        </p:nvSpPr>
        <p:spPr>
          <a:xfrm>
            <a:off x="6133200" y="4423475"/>
            <a:ext cx="3010800" cy="68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800">
                <a:solidFill>
                  <a:schemeClr val="lt1"/>
                </a:solidFill>
              </a:rPr>
              <a:t>*Due to year filtering, our social network outcome differs from the online world championship ranking.* </a:t>
            </a:r>
            <a:endParaRPr sz="800">
              <a:solidFill>
                <a:schemeClr val="dk1"/>
              </a:solidFill>
              <a:highlight>
                <a:srgbClr val="FFFF00"/>
              </a:highlight>
            </a:endParaRPr>
          </a:p>
          <a:p>
            <a:pPr indent="0" lvl="0" marL="0" rtl="0" algn="l">
              <a:spcBef>
                <a:spcPts val="0"/>
              </a:spcBef>
              <a:spcAft>
                <a:spcPts val="0"/>
              </a:spcAft>
              <a:buNone/>
            </a:pPr>
            <a:r>
              <a:t/>
            </a:r>
            <a:endParaRPr>
              <a:solidFill>
                <a:schemeClr val="dk2"/>
              </a:solidFill>
            </a:endParaRPr>
          </a:p>
        </p:txBody>
      </p:sp>
      <p:sp>
        <p:nvSpPr>
          <p:cNvPr id="377" name="Google Shape;377;p44"/>
          <p:cNvSpPr txBox="1"/>
          <p:nvPr/>
        </p:nvSpPr>
        <p:spPr>
          <a:xfrm>
            <a:off x="987150" y="793400"/>
            <a:ext cx="71697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lt1"/>
                </a:solidFill>
              </a:rPr>
              <a:t>Larger nodes can be interpreted as more central or influential entities in the F1 network, indicating either consistently high-performing drivers or teams with multiple successful drivers.</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grpSp>
        <p:nvGrpSpPr>
          <p:cNvPr id="382" name="Google Shape;382;p45"/>
          <p:cNvGrpSpPr/>
          <p:nvPr/>
        </p:nvGrpSpPr>
        <p:grpSpPr>
          <a:xfrm>
            <a:off x="2768379" y="1538219"/>
            <a:ext cx="3950278" cy="941542"/>
            <a:chOff x="5429250" y="3500438"/>
            <a:chExt cx="1192213" cy="284162"/>
          </a:xfrm>
        </p:grpSpPr>
        <p:sp>
          <p:nvSpPr>
            <p:cNvPr id="383" name="Google Shape;383;p45"/>
            <p:cNvSpPr/>
            <p:nvPr/>
          </p:nvSpPr>
          <p:spPr>
            <a:xfrm>
              <a:off x="5429250" y="3632200"/>
              <a:ext cx="185738" cy="133350"/>
            </a:xfrm>
            <a:custGeom>
              <a:rect b="b" l="l" r="r" t="t"/>
              <a:pathLst>
                <a:path extrusionOk="0" h="34" w="49">
                  <a:moveTo>
                    <a:pt x="0" y="14"/>
                  </a:moveTo>
                  <a:cubicBezTo>
                    <a:pt x="12" y="7"/>
                    <a:pt x="25" y="4"/>
                    <a:pt x="39" y="2"/>
                  </a:cubicBezTo>
                  <a:cubicBezTo>
                    <a:pt x="42" y="1"/>
                    <a:pt x="45" y="1"/>
                    <a:pt x="49" y="0"/>
                  </a:cubicBezTo>
                  <a:cubicBezTo>
                    <a:pt x="45" y="6"/>
                    <a:pt x="43" y="13"/>
                    <a:pt x="44" y="20"/>
                  </a:cubicBezTo>
                  <a:cubicBezTo>
                    <a:pt x="42" y="20"/>
                    <a:pt x="40" y="21"/>
                    <a:pt x="38" y="21"/>
                  </a:cubicBezTo>
                  <a:cubicBezTo>
                    <a:pt x="38" y="24"/>
                    <a:pt x="38" y="27"/>
                    <a:pt x="38" y="30"/>
                  </a:cubicBezTo>
                  <a:cubicBezTo>
                    <a:pt x="38" y="32"/>
                    <a:pt x="37" y="34"/>
                    <a:pt x="34" y="34"/>
                  </a:cubicBezTo>
                  <a:cubicBezTo>
                    <a:pt x="24" y="34"/>
                    <a:pt x="15" y="34"/>
                    <a:pt x="5" y="34"/>
                  </a:cubicBezTo>
                  <a:cubicBezTo>
                    <a:pt x="2" y="34"/>
                    <a:pt x="1" y="32"/>
                    <a:pt x="1" y="30"/>
                  </a:cubicBezTo>
                  <a:cubicBezTo>
                    <a:pt x="1" y="22"/>
                    <a:pt x="1" y="22"/>
                    <a:pt x="9" y="22"/>
                  </a:cubicBezTo>
                  <a:cubicBezTo>
                    <a:pt x="11" y="22"/>
                    <a:pt x="13" y="22"/>
                    <a:pt x="16" y="22"/>
                  </a:cubicBezTo>
                  <a:cubicBezTo>
                    <a:pt x="16" y="19"/>
                    <a:pt x="15" y="18"/>
                    <a:pt x="13" y="18"/>
                  </a:cubicBezTo>
                  <a:cubicBezTo>
                    <a:pt x="10" y="17"/>
                    <a:pt x="7" y="17"/>
                    <a:pt x="4" y="16"/>
                  </a:cubicBezTo>
                  <a:cubicBezTo>
                    <a:pt x="2" y="16"/>
                    <a:pt x="1" y="15"/>
                    <a:pt x="0" y="15"/>
                  </a:cubicBezTo>
                  <a:cubicBezTo>
                    <a:pt x="0" y="14"/>
                    <a:pt x="0" y="14"/>
                    <a:pt x="0" y="14"/>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4" name="Google Shape;384;p45"/>
            <p:cNvSpPr/>
            <p:nvPr/>
          </p:nvSpPr>
          <p:spPr>
            <a:xfrm>
              <a:off x="5765800" y="3514725"/>
              <a:ext cx="655638" cy="246062"/>
            </a:xfrm>
            <a:custGeom>
              <a:rect b="b" l="l" r="r" t="t"/>
              <a:pathLst>
                <a:path extrusionOk="0" h="63" w="173">
                  <a:moveTo>
                    <a:pt x="173" y="24"/>
                  </a:moveTo>
                  <a:cubicBezTo>
                    <a:pt x="166" y="28"/>
                    <a:pt x="162" y="34"/>
                    <a:pt x="161" y="42"/>
                  </a:cubicBezTo>
                  <a:cubicBezTo>
                    <a:pt x="159" y="50"/>
                    <a:pt x="161" y="57"/>
                    <a:pt x="166" y="63"/>
                  </a:cubicBezTo>
                  <a:cubicBezTo>
                    <a:pt x="113" y="63"/>
                    <a:pt x="61" y="63"/>
                    <a:pt x="8" y="63"/>
                  </a:cubicBezTo>
                  <a:cubicBezTo>
                    <a:pt x="8" y="60"/>
                    <a:pt x="8" y="56"/>
                    <a:pt x="8" y="53"/>
                  </a:cubicBezTo>
                  <a:cubicBezTo>
                    <a:pt x="8" y="48"/>
                    <a:pt x="8" y="42"/>
                    <a:pt x="6" y="37"/>
                  </a:cubicBezTo>
                  <a:cubicBezTo>
                    <a:pt x="5" y="33"/>
                    <a:pt x="3" y="30"/>
                    <a:pt x="0" y="26"/>
                  </a:cubicBezTo>
                  <a:cubicBezTo>
                    <a:pt x="6" y="26"/>
                    <a:pt x="12" y="26"/>
                    <a:pt x="18" y="26"/>
                  </a:cubicBezTo>
                  <a:cubicBezTo>
                    <a:pt x="25" y="26"/>
                    <a:pt x="32" y="27"/>
                    <a:pt x="40" y="27"/>
                  </a:cubicBezTo>
                  <a:cubicBezTo>
                    <a:pt x="41" y="27"/>
                    <a:pt x="42" y="26"/>
                    <a:pt x="43" y="25"/>
                  </a:cubicBezTo>
                  <a:cubicBezTo>
                    <a:pt x="43" y="23"/>
                    <a:pt x="44" y="20"/>
                    <a:pt x="45" y="20"/>
                  </a:cubicBezTo>
                  <a:cubicBezTo>
                    <a:pt x="48" y="18"/>
                    <a:pt x="52" y="19"/>
                    <a:pt x="55" y="21"/>
                  </a:cubicBezTo>
                  <a:cubicBezTo>
                    <a:pt x="56" y="22"/>
                    <a:pt x="57" y="24"/>
                    <a:pt x="59" y="25"/>
                  </a:cubicBezTo>
                  <a:cubicBezTo>
                    <a:pt x="59" y="26"/>
                    <a:pt x="61" y="27"/>
                    <a:pt x="62" y="26"/>
                  </a:cubicBezTo>
                  <a:cubicBezTo>
                    <a:pt x="64" y="26"/>
                    <a:pt x="66" y="24"/>
                    <a:pt x="68" y="23"/>
                  </a:cubicBezTo>
                  <a:cubicBezTo>
                    <a:pt x="71" y="22"/>
                    <a:pt x="75" y="21"/>
                    <a:pt x="79" y="20"/>
                  </a:cubicBezTo>
                  <a:cubicBezTo>
                    <a:pt x="80" y="19"/>
                    <a:pt x="81" y="19"/>
                    <a:pt x="81" y="19"/>
                  </a:cubicBezTo>
                  <a:cubicBezTo>
                    <a:pt x="82" y="15"/>
                    <a:pt x="86" y="15"/>
                    <a:pt x="89" y="15"/>
                  </a:cubicBezTo>
                  <a:cubicBezTo>
                    <a:pt x="90" y="15"/>
                    <a:pt x="90" y="15"/>
                    <a:pt x="91" y="15"/>
                  </a:cubicBezTo>
                  <a:cubicBezTo>
                    <a:pt x="92" y="13"/>
                    <a:pt x="91" y="12"/>
                    <a:pt x="89" y="12"/>
                  </a:cubicBezTo>
                  <a:cubicBezTo>
                    <a:pt x="86" y="12"/>
                    <a:pt x="85" y="10"/>
                    <a:pt x="85" y="5"/>
                  </a:cubicBezTo>
                  <a:cubicBezTo>
                    <a:pt x="86" y="2"/>
                    <a:pt x="87" y="0"/>
                    <a:pt x="90" y="0"/>
                  </a:cubicBezTo>
                  <a:cubicBezTo>
                    <a:pt x="100" y="0"/>
                    <a:pt x="110" y="0"/>
                    <a:pt x="120" y="0"/>
                  </a:cubicBezTo>
                  <a:cubicBezTo>
                    <a:pt x="121" y="0"/>
                    <a:pt x="122" y="1"/>
                    <a:pt x="123" y="1"/>
                  </a:cubicBezTo>
                  <a:cubicBezTo>
                    <a:pt x="139" y="8"/>
                    <a:pt x="155" y="16"/>
                    <a:pt x="172" y="23"/>
                  </a:cubicBezTo>
                  <a:cubicBezTo>
                    <a:pt x="172" y="23"/>
                    <a:pt x="172" y="23"/>
                    <a:pt x="173" y="24"/>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5" name="Google Shape;385;p45"/>
            <p:cNvSpPr/>
            <p:nvPr/>
          </p:nvSpPr>
          <p:spPr>
            <a:xfrm>
              <a:off x="6451600" y="3500438"/>
              <a:ext cx="169863" cy="201612"/>
            </a:xfrm>
            <a:custGeom>
              <a:rect b="b" l="l" r="r" t="t"/>
              <a:pathLst>
                <a:path extrusionOk="0" h="52" w="45">
                  <a:moveTo>
                    <a:pt x="45" y="52"/>
                  </a:moveTo>
                  <a:cubicBezTo>
                    <a:pt x="41" y="52"/>
                    <a:pt x="37" y="52"/>
                    <a:pt x="33" y="52"/>
                  </a:cubicBezTo>
                  <a:cubicBezTo>
                    <a:pt x="32" y="47"/>
                    <a:pt x="32" y="43"/>
                    <a:pt x="30" y="39"/>
                  </a:cubicBezTo>
                  <a:cubicBezTo>
                    <a:pt x="26" y="30"/>
                    <a:pt x="19" y="25"/>
                    <a:pt x="9" y="24"/>
                  </a:cubicBezTo>
                  <a:cubicBezTo>
                    <a:pt x="6" y="24"/>
                    <a:pt x="0" y="17"/>
                    <a:pt x="0" y="14"/>
                  </a:cubicBezTo>
                  <a:cubicBezTo>
                    <a:pt x="0" y="11"/>
                    <a:pt x="0" y="9"/>
                    <a:pt x="0" y="7"/>
                  </a:cubicBezTo>
                  <a:cubicBezTo>
                    <a:pt x="0" y="3"/>
                    <a:pt x="2" y="0"/>
                    <a:pt x="6" y="0"/>
                  </a:cubicBezTo>
                  <a:cubicBezTo>
                    <a:pt x="17" y="0"/>
                    <a:pt x="28" y="0"/>
                    <a:pt x="39" y="0"/>
                  </a:cubicBezTo>
                  <a:cubicBezTo>
                    <a:pt x="43" y="0"/>
                    <a:pt x="45" y="3"/>
                    <a:pt x="45" y="6"/>
                  </a:cubicBezTo>
                  <a:cubicBezTo>
                    <a:pt x="45" y="21"/>
                    <a:pt x="45" y="36"/>
                    <a:pt x="45" y="50"/>
                  </a:cubicBezTo>
                  <a:cubicBezTo>
                    <a:pt x="45" y="51"/>
                    <a:pt x="45" y="51"/>
                    <a:pt x="45" y="52"/>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6" name="Google Shape;386;p45"/>
            <p:cNvSpPr/>
            <p:nvPr/>
          </p:nvSpPr>
          <p:spPr>
            <a:xfrm>
              <a:off x="6391275" y="3608388"/>
              <a:ext cx="173038" cy="176212"/>
            </a:xfrm>
            <a:custGeom>
              <a:rect b="b" l="l" r="r" t="t"/>
              <a:pathLst>
                <a:path extrusionOk="0" h="45" w="46">
                  <a:moveTo>
                    <a:pt x="45" y="22"/>
                  </a:moveTo>
                  <a:cubicBezTo>
                    <a:pt x="46" y="33"/>
                    <a:pt x="36" y="44"/>
                    <a:pt x="24" y="44"/>
                  </a:cubicBezTo>
                  <a:cubicBezTo>
                    <a:pt x="12" y="45"/>
                    <a:pt x="2" y="37"/>
                    <a:pt x="1" y="24"/>
                  </a:cubicBezTo>
                  <a:cubicBezTo>
                    <a:pt x="0" y="12"/>
                    <a:pt x="10" y="1"/>
                    <a:pt x="22" y="1"/>
                  </a:cubicBezTo>
                  <a:cubicBezTo>
                    <a:pt x="34" y="0"/>
                    <a:pt x="44" y="9"/>
                    <a:pt x="45" y="22"/>
                  </a:cubicBezTo>
                  <a:close/>
                  <a:moveTo>
                    <a:pt x="12" y="15"/>
                  </a:moveTo>
                  <a:cubicBezTo>
                    <a:pt x="11" y="17"/>
                    <a:pt x="10" y="18"/>
                    <a:pt x="9" y="21"/>
                  </a:cubicBezTo>
                  <a:cubicBezTo>
                    <a:pt x="12" y="21"/>
                    <a:pt x="14" y="20"/>
                    <a:pt x="16" y="20"/>
                  </a:cubicBezTo>
                  <a:cubicBezTo>
                    <a:pt x="15" y="18"/>
                    <a:pt x="13" y="16"/>
                    <a:pt x="12" y="15"/>
                  </a:cubicBezTo>
                  <a:cubicBezTo>
                    <a:pt x="12" y="15"/>
                    <a:pt x="12" y="15"/>
                    <a:pt x="12" y="15"/>
                  </a:cubicBezTo>
                  <a:close/>
                  <a:moveTo>
                    <a:pt x="12" y="30"/>
                  </a:moveTo>
                  <a:cubicBezTo>
                    <a:pt x="12" y="30"/>
                    <a:pt x="12" y="30"/>
                    <a:pt x="13" y="31"/>
                  </a:cubicBezTo>
                  <a:cubicBezTo>
                    <a:pt x="14" y="29"/>
                    <a:pt x="15" y="27"/>
                    <a:pt x="16" y="25"/>
                  </a:cubicBezTo>
                  <a:cubicBezTo>
                    <a:pt x="14" y="25"/>
                    <a:pt x="12" y="25"/>
                    <a:pt x="9" y="25"/>
                  </a:cubicBezTo>
                  <a:cubicBezTo>
                    <a:pt x="10" y="27"/>
                    <a:pt x="11" y="28"/>
                    <a:pt x="12" y="30"/>
                  </a:cubicBezTo>
                  <a:close/>
                  <a:moveTo>
                    <a:pt x="25" y="9"/>
                  </a:moveTo>
                  <a:cubicBezTo>
                    <a:pt x="25" y="11"/>
                    <a:pt x="25" y="12"/>
                    <a:pt x="25" y="14"/>
                  </a:cubicBezTo>
                  <a:cubicBezTo>
                    <a:pt x="25" y="14"/>
                    <a:pt x="25" y="15"/>
                    <a:pt x="26" y="15"/>
                  </a:cubicBezTo>
                  <a:cubicBezTo>
                    <a:pt x="26" y="16"/>
                    <a:pt x="27" y="15"/>
                    <a:pt x="28" y="15"/>
                  </a:cubicBezTo>
                  <a:cubicBezTo>
                    <a:pt x="29" y="14"/>
                    <a:pt x="30" y="13"/>
                    <a:pt x="32" y="12"/>
                  </a:cubicBezTo>
                  <a:cubicBezTo>
                    <a:pt x="29" y="10"/>
                    <a:pt x="27" y="10"/>
                    <a:pt x="25" y="9"/>
                  </a:cubicBezTo>
                  <a:close/>
                  <a:moveTo>
                    <a:pt x="31" y="34"/>
                  </a:moveTo>
                  <a:cubicBezTo>
                    <a:pt x="30" y="32"/>
                    <a:pt x="29" y="31"/>
                    <a:pt x="27" y="30"/>
                  </a:cubicBezTo>
                  <a:cubicBezTo>
                    <a:pt x="26" y="29"/>
                    <a:pt x="25" y="29"/>
                    <a:pt x="25" y="31"/>
                  </a:cubicBezTo>
                  <a:cubicBezTo>
                    <a:pt x="25" y="32"/>
                    <a:pt x="25" y="34"/>
                    <a:pt x="25" y="36"/>
                  </a:cubicBezTo>
                  <a:cubicBezTo>
                    <a:pt x="27" y="35"/>
                    <a:pt x="29" y="34"/>
                    <a:pt x="31" y="34"/>
                  </a:cubicBezTo>
                  <a:close/>
                  <a:moveTo>
                    <a:pt x="34" y="14"/>
                  </a:moveTo>
                  <a:cubicBezTo>
                    <a:pt x="32" y="16"/>
                    <a:pt x="31" y="18"/>
                    <a:pt x="30" y="20"/>
                  </a:cubicBezTo>
                  <a:cubicBezTo>
                    <a:pt x="32" y="20"/>
                    <a:pt x="34" y="21"/>
                    <a:pt x="37" y="21"/>
                  </a:cubicBezTo>
                  <a:cubicBezTo>
                    <a:pt x="36" y="18"/>
                    <a:pt x="35" y="16"/>
                    <a:pt x="34" y="14"/>
                  </a:cubicBezTo>
                  <a:close/>
                  <a:moveTo>
                    <a:pt x="37" y="24"/>
                  </a:moveTo>
                  <a:cubicBezTo>
                    <a:pt x="35" y="24"/>
                    <a:pt x="33" y="24"/>
                    <a:pt x="32" y="24"/>
                  </a:cubicBezTo>
                  <a:cubicBezTo>
                    <a:pt x="31" y="24"/>
                    <a:pt x="30" y="25"/>
                    <a:pt x="30" y="25"/>
                  </a:cubicBezTo>
                  <a:cubicBezTo>
                    <a:pt x="30" y="26"/>
                    <a:pt x="30" y="27"/>
                    <a:pt x="31" y="27"/>
                  </a:cubicBezTo>
                  <a:cubicBezTo>
                    <a:pt x="31" y="29"/>
                    <a:pt x="32" y="30"/>
                    <a:pt x="33" y="31"/>
                  </a:cubicBezTo>
                  <a:cubicBezTo>
                    <a:pt x="34" y="31"/>
                    <a:pt x="34" y="31"/>
                    <a:pt x="34" y="30"/>
                  </a:cubicBezTo>
                  <a:cubicBezTo>
                    <a:pt x="35" y="29"/>
                    <a:pt x="36" y="27"/>
                    <a:pt x="37" y="24"/>
                  </a:cubicBezTo>
                  <a:close/>
                  <a:moveTo>
                    <a:pt x="14" y="12"/>
                  </a:moveTo>
                  <a:cubicBezTo>
                    <a:pt x="17" y="13"/>
                    <a:pt x="18" y="14"/>
                    <a:pt x="20" y="16"/>
                  </a:cubicBezTo>
                  <a:cubicBezTo>
                    <a:pt x="20" y="14"/>
                    <a:pt x="20" y="12"/>
                    <a:pt x="21" y="10"/>
                  </a:cubicBezTo>
                  <a:cubicBezTo>
                    <a:pt x="21" y="10"/>
                    <a:pt x="21" y="10"/>
                    <a:pt x="20" y="9"/>
                  </a:cubicBezTo>
                  <a:cubicBezTo>
                    <a:pt x="19" y="10"/>
                    <a:pt x="17" y="11"/>
                    <a:pt x="14" y="12"/>
                  </a:cubicBezTo>
                  <a:close/>
                  <a:moveTo>
                    <a:pt x="14" y="33"/>
                  </a:moveTo>
                  <a:cubicBezTo>
                    <a:pt x="17" y="34"/>
                    <a:pt x="19" y="35"/>
                    <a:pt x="21" y="36"/>
                  </a:cubicBezTo>
                  <a:cubicBezTo>
                    <a:pt x="21" y="34"/>
                    <a:pt x="21" y="33"/>
                    <a:pt x="21" y="32"/>
                  </a:cubicBezTo>
                  <a:cubicBezTo>
                    <a:pt x="21" y="31"/>
                    <a:pt x="20" y="30"/>
                    <a:pt x="20" y="30"/>
                  </a:cubicBezTo>
                  <a:cubicBezTo>
                    <a:pt x="19" y="29"/>
                    <a:pt x="19" y="30"/>
                    <a:pt x="18" y="30"/>
                  </a:cubicBezTo>
                  <a:cubicBezTo>
                    <a:pt x="17" y="31"/>
                    <a:pt x="16" y="32"/>
                    <a:pt x="14" y="33"/>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7" name="Google Shape;387;p45"/>
            <p:cNvSpPr/>
            <p:nvPr/>
          </p:nvSpPr>
          <p:spPr>
            <a:xfrm>
              <a:off x="5611813" y="3608388"/>
              <a:ext cx="169863" cy="176212"/>
            </a:xfrm>
            <a:custGeom>
              <a:rect b="b" l="l" r="r" t="t"/>
              <a:pathLst>
                <a:path extrusionOk="0" h="45" w="45">
                  <a:moveTo>
                    <a:pt x="44" y="22"/>
                  </a:moveTo>
                  <a:cubicBezTo>
                    <a:pt x="45" y="34"/>
                    <a:pt x="35" y="44"/>
                    <a:pt x="23" y="45"/>
                  </a:cubicBezTo>
                  <a:cubicBezTo>
                    <a:pt x="11" y="45"/>
                    <a:pt x="1" y="35"/>
                    <a:pt x="1" y="24"/>
                  </a:cubicBezTo>
                  <a:cubicBezTo>
                    <a:pt x="0" y="11"/>
                    <a:pt x="10" y="1"/>
                    <a:pt x="22" y="0"/>
                  </a:cubicBezTo>
                  <a:cubicBezTo>
                    <a:pt x="35" y="0"/>
                    <a:pt x="44" y="10"/>
                    <a:pt x="44" y="22"/>
                  </a:cubicBezTo>
                  <a:close/>
                  <a:moveTo>
                    <a:pt x="12" y="14"/>
                  </a:moveTo>
                  <a:cubicBezTo>
                    <a:pt x="12" y="15"/>
                    <a:pt x="12" y="15"/>
                    <a:pt x="11" y="15"/>
                  </a:cubicBezTo>
                  <a:cubicBezTo>
                    <a:pt x="10" y="17"/>
                    <a:pt x="10" y="18"/>
                    <a:pt x="9" y="21"/>
                  </a:cubicBezTo>
                  <a:cubicBezTo>
                    <a:pt x="11" y="21"/>
                    <a:pt x="13" y="20"/>
                    <a:pt x="15" y="20"/>
                  </a:cubicBezTo>
                  <a:cubicBezTo>
                    <a:pt x="14" y="18"/>
                    <a:pt x="13" y="16"/>
                    <a:pt x="12" y="14"/>
                  </a:cubicBezTo>
                  <a:close/>
                  <a:moveTo>
                    <a:pt x="11" y="30"/>
                  </a:moveTo>
                  <a:cubicBezTo>
                    <a:pt x="11" y="30"/>
                    <a:pt x="12" y="30"/>
                    <a:pt x="12" y="30"/>
                  </a:cubicBezTo>
                  <a:cubicBezTo>
                    <a:pt x="13" y="29"/>
                    <a:pt x="14" y="27"/>
                    <a:pt x="16" y="26"/>
                  </a:cubicBezTo>
                  <a:cubicBezTo>
                    <a:pt x="14" y="25"/>
                    <a:pt x="12" y="25"/>
                    <a:pt x="10" y="24"/>
                  </a:cubicBezTo>
                  <a:cubicBezTo>
                    <a:pt x="10" y="24"/>
                    <a:pt x="9" y="25"/>
                    <a:pt x="9" y="25"/>
                  </a:cubicBezTo>
                  <a:cubicBezTo>
                    <a:pt x="10" y="27"/>
                    <a:pt x="10" y="29"/>
                    <a:pt x="11" y="30"/>
                  </a:cubicBezTo>
                  <a:close/>
                  <a:moveTo>
                    <a:pt x="25" y="9"/>
                  </a:moveTo>
                  <a:cubicBezTo>
                    <a:pt x="25" y="9"/>
                    <a:pt x="24" y="9"/>
                    <a:pt x="24" y="10"/>
                  </a:cubicBezTo>
                  <a:cubicBezTo>
                    <a:pt x="25" y="12"/>
                    <a:pt x="25" y="14"/>
                    <a:pt x="26" y="16"/>
                  </a:cubicBezTo>
                  <a:cubicBezTo>
                    <a:pt x="27" y="14"/>
                    <a:pt x="29" y="13"/>
                    <a:pt x="31" y="12"/>
                  </a:cubicBezTo>
                  <a:cubicBezTo>
                    <a:pt x="29" y="11"/>
                    <a:pt x="27" y="10"/>
                    <a:pt x="25" y="9"/>
                  </a:cubicBezTo>
                  <a:close/>
                  <a:moveTo>
                    <a:pt x="24" y="35"/>
                  </a:moveTo>
                  <a:cubicBezTo>
                    <a:pt x="24" y="36"/>
                    <a:pt x="25" y="36"/>
                    <a:pt x="25" y="36"/>
                  </a:cubicBezTo>
                  <a:cubicBezTo>
                    <a:pt x="27" y="35"/>
                    <a:pt x="29" y="34"/>
                    <a:pt x="30" y="34"/>
                  </a:cubicBezTo>
                  <a:cubicBezTo>
                    <a:pt x="30" y="33"/>
                    <a:pt x="30" y="33"/>
                    <a:pt x="30" y="33"/>
                  </a:cubicBezTo>
                  <a:cubicBezTo>
                    <a:pt x="29" y="32"/>
                    <a:pt x="27" y="31"/>
                    <a:pt x="25" y="29"/>
                  </a:cubicBezTo>
                  <a:cubicBezTo>
                    <a:pt x="25" y="31"/>
                    <a:pt x="25" y="33"/>
                    <a:pt x="24" y="35"/>
                  </a:cubicBezTo>
                  <a:close/>
                  <a:moveTo>
                    <a:pt x="34" y="15"/>
                  </a:moveTo>
                  <a:cubicBezTo>
                    <a:pt x="33" y="15"/>
                    <a:pt x="33" y="14"/>
                    <a:pt x="33" y="14"/>
                  </a:cubicBezTo>
                  <a:cubicBezTo>
                    <a:pt x="32" y="16"/>
                    <a:pt x="31" y="18"/>
                    <a:pt x="30" y="20"/>
                  </a:cubicBezTo>
                  <a:cubicBezTo>
                    <a:pt x="32" y="20"/>
                    <a:pt x="33" y="21"/>
                    <a:pt x="36" y="21"/>
                  </a:cubicBezTo>
                  <a:cubicBezTo>
                    <a:pt x="35" y="18"/>
                    <a:pt x="35" y="16"/>
                    <a:pt x="34" y="15"/>
                  </a:cubicBezTo>
                  <a:close/>
                  <a:moveTo>
                    <a:pt x="36" y="25"/>
                  </a:moveTo>
                  <a:cubicBezTo>
                    <a:pt x="36" y="25"/>
                    <a:pt x="35" y="24"/>
                    <a:pt x="35" y="24"/>
                  </a:cubicBezTo>
                  <a:cubicBezTo>
                    <a:pt x="33" y="24"/>
                    <a:pt x="31" y="25"/>
                    <a:pt x="29" y="25"/>
                  </a:cubicBezTo>
                  <a:cubicBezTo>
                    <a:pt x="31" y="27"/>
                    <a:pt x="32" y="29"/>
                    <a:pt x="33" y="30"/>
                  </a:cubicBezTo>
                  <a:cubicBezTo>
                    <a:pt x="33" y="30"/>
                    <a:pt x="33" y="30"/>
                    <a:pt x="34" y="30"/>
                  </a:cubicBezTo>
                  <a:cubicBezTo>
                    <a:pt x="34" y="29"/>
                    <a:pt x="35" y="27"/>
                    <a:pt x="36" y="25"/>
                  </a:cubicBezTo>
                  <a:close/>
                  <a:moveTo>
                    <a:pt x="14" y="12"/>
                  </a:moveTo>
                  <a:cubicBezTo>
                    <a:pt x="16" y="13"/>
                    <a:pt x="18" y="14"/>
                    <a:pt x="19" y="16"/>
                  </a:cubicBezTo>
                  <a:cubicBezTo>
                    <a:pt x="20" y="14"/>
                    <a:pt x="20" y="12"/>
                    <a:pt x="21" y="10"/>
                  </a:cubicBezTo>
                  <a:cubicBezTo>
                    <a:pt x="21" y="9"/>
                    <a:pt x="20" y="9"/>
                    <a:pt x="20" y="9"/>
                  </a:cubicBezTo>
                  <a:cubicBezTo>
                    <a:pt x="18" y="10"/>
                    <a:pt x="16" y="10"/>
                    <a:pt x="14" y="12"/>
                  </a:cubicBezTo>
                  <a:close/>
                  <a:moveTo>
                    <a:pt x="20" y="36"/>
                  </a:moveTo>
                  <a:cubicBezTo>
                    <a:pt x="20" y="34"/>
                    <a:pt x="20" y="32"/>
                    <a:pt x="20" y="31"/>
                  </a:cubicBezTo>
                  <a:cubicBezTo>
                    <a:pt x="20" y="29"/>
                    <a:pt x="19" y="29"/>
                    <a:pt x="18" y="30"/>
                  </a:cubicBezTo>
                  <a:cubicBezTo>
                    <a:pt x="17" y="31"/>
                    <a:pt x="16" y="32"/>
                    <a:pt x="14" y="33"/>
                  </a:cubicBezTo>
                  <a:cubicBezTo>
                    <a:pt x="16" y="34"/>
                    <a:pt x="18" y="35"/>
                    <a:pt x="20" y="36"/>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388" name="Google Shape;388;p45"/>
          <p:cNvGrpSpPr/>
          <p:nvPr/>
        </p:nvGrpSpPr>
        <p:grpSpPr>
          <a:xfrm>
            <a:off x="2479925" y="2495557"/>
            <a:ext cx="4662100" cy="900300"/>
            <a:chOff x="3885395" y="196457"/>
            <a:chExt cx="4662100" cy="900300"/>
          </a:xfrm>
        </p:grpSpPr>
        <p:sp>
          <p:nvSpPr>
            <p:cNvPr id="389" name="Google Shape;389;p45"/>
            <p:cNvSpPr txBox="1"/>
            <p:nvPr/>
          </p:nvSpPr>
          <p:spPr>
            <a:xfrm>
              <a:off x="4837694" y="592033"/>
              <a:ext cx="3709800" cy="377100"/>
            </a:xfrm>
            <a:prstGeom prst="rect">
              <a:avLst/>
            </a:prstGeom>
            <a:noFill/>
            <a:ln>
              <a:noFill/>
            </a:ln>
          </p:spPr>
          <p:txBody>
            <a:bodyPr anchorCtr="0" anchor="t" bIns="34275" lIns="81000" spcFirstLastPara="1" rIns="81000" wrap="square" tIns="34275">
              <a:spAutoFit/>
            </a:bodyPr>
            <a:lstStyle/>
            <a:p>
              <a:pPr indent="0" lvl="0" marL="0" rtl="0" algn="l">
                <a:spcBef>
                  <a:spcPts val="0"/>
                </a:spcBef>
                <a:spcAft>
                  <a:spcPts val="0"/>
                </a:spcAft>
                <a:buNone/>
              </a:pPr>
              <a:r>
                <a:rPr b="1" lang="en" sz="2000">
                  <a:solidFill>
                    <a:schemeClr val="dk1"/>
                  </a:solidFill>
                </a:rPr>
                <a:t>Conclusion</a:t>
              </a:r>
              <a:endParaRPr b="1" sz="2000">
                <a:solidFill>
                  <a:schemeClr val="dk1"/>
                </a:solidFill>
                <a:latin typeface="Arial"/>
                <a:ea typeface="Arial"/>
                <a:cs typeface="Arial"/>
                <a:sym typeface="Arial"/>
              </a:endParaRPr>
            </a:p>
          </p:txBody>
        </p:sp>
        <p:sp>
          <p:nvSpPr>
            <p:cNvPr id="390" name="Google Shape;390;p45"/>
            <p:cNvSpPr txBox="1"/>
            <p:nvPr/>
          </p:nvSpPr>
          <p:spPr>
            <a:xfrm>
              <a:off x="3885395" y="196457"/>
              <a:ext cx="1148700" cy="9003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5400">
                  <a:solidFill>
                    <a:schemeClr val="dk1"/>
                  </a:solidFill>
                  <a:latin typeface="Arial"/>
                  <a:ea typeface="Arial"/>
                  <a:cs typeface="Arial"/>
                  <a:sym typeface="Arial"/>
                </a:rPr>
                <a:t>0</a:t>
              </a:r>
              <a:r>
                <a:rPr b="1" lang="en" sz="5400">
                  <a:solidFill>
                    <a:schemeClr val="dk1"/>
                  </a:solidFill>
                </a:rPr>
                <a:t>5</a:t>
              </a:r>
              <a:endParaRPr b="1" sz="5400">
                <a:solidFill>
                  <a:schemeClr val="dk1"/>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6"/>
          <p:cNvSpPr txBox="1"/>
          <p:nvPr>
            <p:ph idx="4294967295" type="body"/>
          </p:nvPr>
        </p:nvSpPr>
        <p:spPr>
          <a:xfrm>
            <a:off x="182254" y="645058"/>
            <a:ext cx="8679600" cy="629700"/>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1200"/>
              </a:spcAft>
              <a:buClr>
                <a:schemeClr val="dk1"/>
              </a:buClr>
              <a:buSzPts val="3000"/>
              <a:buFont typeface="Arial"/>
              <a:buNone/>
            </a:pPr>
            <a:r>
              <a:rPr b="1" lang="en" sz="3000">
                <a:solidFill>
                  <a:schemeClr val="dk1"/>
                </a:solidFill>
              </a:rPr>
              <a:t>Formula 1 industry</a:t>
            </a:r>
            <a:endParaRPr/>
          </a:p>
        </p:txBody>
      </p:sp>
      <p:grpSp>
        <p:nvGrpSpPr>
          <p:cNvPr id="396" name="Google Shape;396;p46"/>
          <p:cNvGrpSpPr/>
          <p:nvPr/>
        </p:nvGrpSpPr>
        <p:grpSpPr>
          <a:xfrm>
            <a:off x="3240857" y="3999185"/>
            <a:ext cx="5591390" cy="1483828"/>
            <a:chOff x="2699270" y="2619447"/>
            <a:chExt cx="6004500" cy="1483828"/>
          </a:xfrm>
        </p:grpSpPr>
        <p:sp>
          <p:nvSpPr>
            <p:cNvPr id="397" name="Google Shape;397;p46"/>
            <p:cNvSpPr/>
            <p:nvPr/>
          </p:nvSpPr>
          <p:spPr>
            <a:xfrm>
              <a:off x="2699270" y="2622250"/>
              <a:ext cx="6004500" cy="1121100"/>
            </a:xfrm>
            <a:prstGeom prst="rect">
              <a:avLst/>
            </a:prstGeom>
            <a:solidFill>
              <a:srgbClr val="99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398" name="Google Shape;398;p46"/>
            <p:cNvGrpSpPr/>
            <p:nvPr/>
          </p:nvGrpSpPr>
          <p:grpSpPr>
            <a:xfrm>
              <a:off x="3441656" y="2619447"/>
              <a:ext cx="5077120" cy="1483828"/>
              <a:chOff x="3315653" y="2223529"/>
              <a:chExt cx="5029500" cy="1381076"/>
            </a:xfrm>
          </p:grpSpPr>
          <p:sp>
            <p:nvSpPr>
              <p:cNvPr id="399" name="Google Shape;399;p46"/>
              <p:cNvSpPr txBox="1"/>
              <p:nvPr/>
            </p:nvSpPr>
            <p:spPr>
              <a:xfrm>
                <a:off x="3315653" y="2422605"/>
                <a:ext cx="5029500" cy="1182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Font typeface="Arial"/>
                  <a:buNone/>
                </a:pPr>
                <a:r>
                  <a:rPr lang="en" sz="1300">
                    <a:solidFill>
                      <a:schemeClr val="lt1"/>
                    </a:solidFill>
                  </a:rPr>
                  <a:t>Ferrari, Mercedes, and Red Bull teams typically achieve more high-quality victories in competitions.</a:t>
                </a:r>
                <a:endParaRPr sz="1300">
                  <a:solidFill>
                    <a:schemeClr val="lt1"/>
                  </a:solidFill>
                </a:endParaRPr>
              </a:p>
              <a:p>
                <a:pPr indent="0" lvl="0" marL="0" marR="0" rtl="0" algn="l">
                  <a:lnSpc>
                    <a:spcPct val="100000"/>
                  </a:lnSpc>
                  <a:spcBef>
                    <a:spcPts val="0"/>
                  </a:spcBef>
                  <a:spcAft>
                    <a:spcPts val="0"/>
                  </a:spcAft>
                  <a:buClr>
                    <a:srgbClr val="000000"/>
                  </a:buClr>
                  <a:buFont typeface="Arial"/>
                  <a:buNone/>
                </a:pPr>
                <a:r>
                  <a:rPr lang="en" sz="1300">
                    <a:solidFill>
                      <a:schemeClr val="lt1"/>
                    </a:solidFill>
                  </a:rPr>
                  <a:t>McLaren and Renault have won more races than the other teams in the top 5, indicating potential success in the future season.</a:t>
                </a:r>
                <a:endParaRPr sz="1200">
                  <a:solidFill>
                    <a:srgbClr val="0D0D0D"/>
                  </a:solidFill>
                  <a:highlight>
                    <a:srgbClr val="FFFFFF"/>
                  </a:highlight>
                </a:endParaRPr>
              </a:p>
              <a:p>
                <a:pPr indent="0" lvl="0" marL="0" marR="0" rtl="0" algn="l">
                  <a:spcBef>
                    <a:spcPts val="0"/>
                  </a:spcBef>
                  <a:spcAft>
                    <a:spcPts val="0"/>
                  </a:spcAft>
                  <a:buNone/>
                </a:pPr>
                <a:r>
                  <a:t/>
                </a:r>
                <a:endParaRPr sz="1300">
                  <a:solidFill>
                    <a:schemeClr val="lt1"/>
                  </a:solidFill>
                </a:endParaRPr>
              </a:p>
            </p:txBody>
          </p:sp>
          <p:sp>
            <p:nvSpPr>
              <p:cNvPr id="400" name="Google Shape;400;p46"/>
              <p:cNvSpPr txBox="1"/>
              <p:nvPr/>
            </p:nvSpPr>
            <p:spPr>
              <a:xfrm>
                <a:off x="3330166" y="2223529"/>
                <a:ext cx="2669700" cy="250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300">
                    <a:solidFill>
                      <a:schemeClr val="lt1"/>
                    </a:solidFill>
                  </a:rPr>
                  <a:t>Top 5 winning </a:t>
                </a:r>
                <a:r>
                  <a:rPr lang="en" sz="1300">
                    <a:solidFill>
                      <a:schemeClr val="lt1"/>
                    </a:solidFill>
                  </a:rPr>
                  <a:t>social network </a:t>
                </a:r>
                <a:endParaRPr sz="1300">
                  <a:solidFill>
                    <a:schemeClr val="lt1"/>
                  </a:solidFill>
                  <a:latin typeface="Arial"/>
                  <a:ea typeface="Arial"/>
                  <a:cs typeface="Arial"/>
                  <a:sym typeface="Arial"/>
                </a:endParaRPr>
              </a:p>
            </p:txBody>
          </p:sp>
        </p:grpSp>
      </p:grpSp>
      <p:grpSp>
        <p:nvGrpSpPr>
          <p:cNvPr id="401" name="Google Shape;401;p46"/>
          <p:cNvGrpSpPr/>
          <p:nvPr/>
        </p:nvGrpSpPr>
        <p:grpSpPr>
          <a:xfrm>
            <a:off x="2751699" y="2550626"/>
            <a:ext cx="6110541" cy="1372316"/>
            <a:chOff x="3234725" y="3776400"/>
            <a:chExt cx="5627167" cy="1372316"/>
          </a:xfrm>
        </p:grpSpPr>
        <p:sp>
          <p:nvSpPr>
            <p:cNvPr id="402" name="Google Shape;402;p46"/>
            <p:cNvSpPr/>
            <p:nvPr/>
          </p:nvSpPr>
          <p:spPr>
            <a:xfrm>
              <a:off x="3234725" y="3782724"/>
              <a:ext cx="5627167" cy="1365992"/>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403" name="Google Shape;403;p46"/>
            <p:cNvGrpSpPr/>
            <p:nvPr/>
          </p:nvGrpSpPr>
          <p:grpSpPr>
            <a:xfrm>
              <a:off x="4062099" y="3776400"/>
              <a:ext cx="4402997" cy="1339230"/>
              <a:chOff x="3935359" y="3310639"/>
              <a:chExt cx="4361700" cy="1246491"/>
            </a:xfrm>
          </p:grpSpPr>
          <p:sp>
            <p:nvSpPr>
              <p:cNvPr id="404" name="Google Shape;404;p46"/>
              <p:cNvSpPr txBox="1"/>
              <p:nvPr/>
            </p:nvSpPr>
            <p:spPr>
              <a:xfrm>
                <a:off x="3935359" y="3561430"/>
                <a:ext cx="4361700" cy="995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300">
                    <a:solidFill>
                      <a:schemeClr val="lt1"/>
                    </a:solidFill>
                  </a:rPr>
                  <a:t>Pitstops are more important for lower order teams to make up times slightly.Williams has fastest pitstop.</a:t>
                </a:r>
                <a:endParaRPr sz="1300">
                  <a:solidFill>
                    <a:schemeClr val="lt1"/>
                  </a:solidFill>
                </a:endParaRPr>
              </a:p>
              <a:p>
                <a:pPr indent="0" lvl="0" marL="0" marR="0" rtl="0" algn="l">
                  <a:spcBef>
                    <a:spcPts val="0"/>
                  </a:spcBef>
                  <a:spcAft>
                    <a:spcPts val="0"/>
                  </a:spcAft>
                  <a:buNone/>
                </a:pPr>
                <a:r>
                  <a:rPr lang="en" sz="1300">
                    <a:solidFill>
                      <a:schemeClr val="lt1"/>
                    </a:solidFill>
                  </a:rPr>
                  <a:t>Average qualifying times for lower order teams are higher. So increased collaboration during qualifying can result in better outcomes for the result finish.</a:t>
                </a:r>
                <a:endParaRPr sz="1300">
                  <a:solidFill>
                    <a:schemeClr val="lt1"/>
                  </a:solidFill>
                </a:endParaRPr>
              </a:p>
            </p:txBody>
          </p:sp>
          <p:sp>
            <p:nvSpPr>
              <p:cNvPr id="405" name="Google Shape;405;p46"/>
              <p:cNvSpPr txBox="1"/>
              <p:nvPr/>
            </p:nvSpPr>
            <p:spPr>
              <a:xfrm>
                <a:off x="3935362" y="3310639"/>
                <a:ext cx="3336000" cy="250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300">
                    <a:solidFill>
                      <a:schemeClr val="lt1"/>
                    </a:solidFill>
                  </a:rPr>
                  <a:t>PItstop and qualifying strategy</a:t>
                </a:r>
                <a:endParaRPr sz="1300">
                  <a:solidFill>
                    <a:schemeClr val="lt1"/>
                  </a:solidFill>
                  <a:latin typeface="Arial"/>
                  <a:ea typeface="Arial"/>
                  <a:cs typeface="Arial"/>
                  <a:sym typeface="Arial"/>
                </a:endParaRPr>
              </a:p>
            </p:txBody>
          </p:sp>
        </p:grpSp>
      </p:grpSp>
      <p:sp>
        <p:nvSpPr>
          <p:cNvPr id="406" name="Google Shape;406;p46"/>
          <p:cNvSpPr/>
          <p:nvPr/>
        </p:nvSpPr>
        <p:spPr>
          <a:xfrm rot="10800000">
            <a:off x="291200" y="2156573"/>
            <a:ext cx="2759100" cy="2759100"/>
          </a:xfrm>
          <a:prstGeom prst="teardrop">
            <a:avLst>
              <a:gd fmla="val 100000" name="adj"/>
            </a:avLst>
          </a:prstGeom>
          <a:solidFill>
            <a:srgbClr val="C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07" name="Google Shape;407;p46"/>
          <p:cNvSpPr/>
          <p:nvPr/>
        </p:nvSpPr>
        <p:spPr>
          <a:xfrm>
            <a:off x="2436200" y="1322462"/>
            <a:ext cx="6425700" cy="11628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nvGrpSpPr>
          <p:cNvPr id="408" name="Google Shape;408;p46"/>
          <p:cNvGrpSpPr/>
          <p:nvPr/>
        </p:nvGrpSpPr>
        <p:grpSpPr>
          <a:xfrm>
            <a:off x="3045724" y="1361400"/>
            <a:ext cx="4966200" cy="1062900"/>
            <a:chOff x="3045724" y="1437600"/>
            <a:chExt cx="4966200" cy="1062900"/>
          </a:xfrm>
        </p:grpSpPr>
        <p:sp>
          <p:nvSpPr>
            <p:cNvPr id="409" name="Google Shape;409;p46"/>
            <p:cNvSpPr txBox="1"/>
            <p:nvPr/>
          </p:nvSpPr>
          <p:spPr>
            <a:xfrm>
              <a:off x="3045724" y="1630800"/>
              <a:ext cx="4966200" cy="869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300">
                  <a:solidFill>
                    <a:schemeClr val="lt1"/>
                  </a:solidFill>
                </a:rPr>
                <a:t>The analysis suggests that drivers who start with better grid positions, have a history of winning races, hold higher championship standings, and accumulate more points throughout the season are more likely to win races.</a:t>
              </a:r>
              <a:endParaRPr sz="1300">
                <a:solidFill>
                  <a:schemeClr val="lt1"/>
                </a:solidFill>
              </a:endParaRPr>
            </a:p>
          </p:txBody>
        </p:sp>
        <p:sp>
          <p:nvSpPr>
            <p:cNvPr id="410" name="Google Shape;410;p46"/>
            <p:cNvSpPr txBox="1"/>
            <p:nvPr/>
          </p:nvSpPr>
          <p:spPr>
            <a:xfrm>
              <a:off x="3045732" y="1437600"/>
              <a:ext cx="2694900" cy="269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300">
                  <a:solidFill>
                    <a:schemeClr val="lt1"/>
                  </a:solidFill>
                </a:rPr>
                <a:t>Formula 1 successful factors</a:t>
              </a:r>
              <a:endParaRPr sz="1300">
                <a:solidFill>
                  <a:schemeClr val="lt1"/>
                </a:solidFill>
                <a:latin typeface="Arial"/>
                <a:ea typeface="Arial"/>
                <a:cs typeface="Arial"/>
                <a:sym typeface="Arial"/>
              </a:endParaRPr>
            </a:p>
          </p:txBody>
        </p:sp>
      </p:grpSp>
      <p:sp>
        <p:nvSpPr>
          <p:cNvPr id="411" name="Google Shape;411;p46"/>
          <p:cNvSpPr/>
          <p:nvPr/>
        </p:nvSpPr>
        <p:spPr>
          <a:xfrm>
            <a:off x="413147" y="2266950"/>
            <a:ext cx="2566986" cy="2552700"/>
          </a:xfrm>
          <a:custGeom>
            <a:rect b="b" l="l" r="r" t="t"/>
            <a:pathLst>
              <a:path extrusionOk="0" h="185" w="186">
                <a:moveTo>
                  <a:pt x="0" y="93"/>
                </a:moveTo>
                <a:cubicBezTo>
                  <a:pt x="0" y="42"/>
                  <a:pt x="42" y="0"/>
                  <a:pt x="93" y="0"/>
                </a:cubicBezTo>
                <a:cubicBezTo>
                  <a:pt x="144" y="0"/>
                  <a:pt x="186" y="41"/>
                  <a:pt x="186" y="92"/>
                </a:cubicBezTo>
                <a:cubicBezTo>
                  <a:pt x="186" y="143"/>
                  <a:pt x="145" y="185"/>
                  <a:pt x="93" y="185"/>
                </a:cubicBezTo>
                <a:cubicBezTo>
                  <a:pt x="42" y="185"/>
                  <a:pt x="0" y="144"/>
                  <a:pt x="0" y="93"/>
                </a:cubicBezTo>
                <a:close/>
                <a:moveTo>
                  <a:pt x="93" y="35"/>
                </a:moveTo>
                <a:cubicBezTo>
                  <a:pt x="60" y="36"/>
                  <a:pt x="36" y="61"/>
                  <a:pt x="36" y="93"/>
                </a:cubicBezTo>
                <a:cubicBezTo>
                  <a:pt x="36" y="125"/>
                  <a:pt x="61" y="150"/>
                  <a:pt x="93" y="150"/>
                </a:cubicBezTo>
                <a:cubicBezTo>
                  <a:pt x="126" y="150"/>
                  <a:pt x="151" y="124"/>
                  <a:pt x="150" y="92"/>
                </a:cubicBezTo>
                <a:cubicBezTo>
                  <a:pt x="150" y="59"/>
                  <a:pt x="124" y="36"/>
                  <a:pt x="93" y="3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2" name="Google Shape;412;p46"/>
          <p:cNvSpPr/>
          <p:nvPr/>
        </p:nvSpPr>
        <p:spPr>
          <a:xfrm>
            <a:off x="1034654" y="3288506"/>
            <a:ext cx="358378" cy="509587"/>
          </a:xfrm>
          <a:custGeom>
            <a:rect b="b" l="l" r="r" t="t"/>
            <a:pathLst>
              <a:path extrusionOk="0" h="37" w="26">
                <a:moveTo>
                  <a:pt x="5" y="37"/>
                </a:moveTo>
                <a:cubicBezTo>
                  <a:pt x="0" y="24"/>
                  <a:pt x="0" y="13"/>
                  <a:pt x="5" y="0"/>
                </a:cubicBezTo>
                <a:cubicBezTo>
                  <a:pt x="12" y="4"/>
                  <a:pt x="19" y="8"/>
                  <a:pt x="25" y="12"/>
                </a:cubicBezTo>
                <a:cubicBezTo>
                  <a:pt x="26" y="12"/>
                  <a:pt x="26" y="13"/>
                  <a:pt x="26" y="14"/>
                </a:cubicBezTo>
                <a:cubicBezTo>
                  <a:pt x="26" y="17"/>
                  <a:pt x="26" y="20"/>
                  <a:pt x="26" y="23"/>
                </a:cubicBezTo>
                <a:cubicBezTo>
                  <a:pt x="26" y="24"/>
                  <a:pt x="25" y="25"/>
                  <a:pt x="25" y="26"/>
                </a:cubicBezTo>
                <a:cubicBezTo>
                  <a:pt x="18" y="29"/>
                  <a:pt x="12" y="33"/>
                  <a:pt x="5" y="3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3" name="Google Shape;413;p46"/>
          <p:cNvSpPr/>
          <p:nvPr/>
        </p:nvSpPr>
        <p:spPr>
          <a:xfrm>
            <a:off x="2000250" y="3288506"/>
            <a:ext cx="358378" cy="509587"/>
          </a:xfrm>
          <a:custGeom>
            <a:rect b="b" l="l" r="r" t="t"/>
            <a:pathLst>
              <a:path extrusionOk="0" h="37" w="26">
                <a:moveTo>
                  <a:pt x="21" y="0"/>
                </a:moveTo>
                <a:cubicBezTo>
                  <a:pt x="26" y="13"/>
                  <a:pt x="26" y="24"/>
                  <a:pt x="21" y="37"/>
                </a:cubicBezTo>
                <a:cubicBezTo>
                  <a:pt x="16" y="34"/>
                  <a:pt x="11" y="32"/>
                  <a:pt x="7" y="29"/>
                </a:cubicBezTo>
                <a:cubicBezTo>
                  <a:pt x="5" y="28"/>
                  <a:pt x="3" y="27"/>
                  <a:pt x="2" y="26"/>
                </a:cubicBezTo>
                <a:cubicBezTo>
                  <a:pt x="1" y="25"/>
                  <a:pt x="0" y="24"/>
                  <a:pt x="0" y="23"/>
                </a:cubicBezTo>
                <a:cubicBezTo>
                  <a:pt x="0" y="20"/>
                  <a:pt x="0" y="17"/>
                  <a:pt x="0" y="14"/>
                </a:cubicBezTo>
                <a:cubicBezTo>
                  <a:pt x="0" y="13"/>
                  <a:pt x="0" y="12"/>
                  <a:pt x="1" y="12"/>
                </a:cubicBezTo>
                <a:cubicBezTo>
                  <a:pt x="7" y="8"/>
                  <a:pt x="14" y="4"/>
                  <a:pt x="21"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4" name="Google Shape;414;p46"/>
          <p:cNvSpPr/>
          <p:nvPr/>
        </p:nvSpPr>
        <p:spPr>
          <a:xfrm>
            <a:off x="1778794" y="2901553"/>
            <a:ext cx="428625" cy="414338"/>
          </a:xfrm>
          <a:custGeom>
            <a:rect b="b" l="l" r="r" t="t"/>
            <a:pathLst>
              <a:path extrusionOk="0" h="30" w="31">
                <a:moveTo>
                  <a:pt x="0" y="24"/>
                </a:moveTo>
                <a:cubicBezTo>
                  <a:pt x="0" y="16"/>
                  <a:pt x="0" y="9"/>
                  <a:pt x="0" y="0"/>
                </a:cubicBezTo>
                <a:cubicBezTo>
                  <a:pt x="12" y="2"/>
                  <a:pt x="21" y="7"/>
                  <a:pt x="29" y="16"/>
                </a:cubicBezTo>
                <a:cubicBezTo>
                  <a:pt x="31" y="18"/>
                  <a:pt x="31" y="19"/>
                  <a:pt x="28" y="20"/>
                </a:cubicBezTo>
                <a:cubicBezTo>
                  <a:pt x="23" y="23"/>
                  <a:pt x="18" y="27"/>
                  <a:pt x="13" y="29"/>
                </a:cubicBezTo>
                <a:cubicBezTo>
                  <a:pt x="12" y="30"/>
                  <a:pt x="10" y="30"/>
                  <a:pt x="8" y="29"/>
                </a:cubicBezTo>
                <a:cubicBezTo>
                  <a:pt x="5" y="28"/>
                  <a:pt x="3" y="26"/>
                  <a:pt x="0" y="2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5" name="Google Shape;415;p46"/>
          <p:cNvSpPr/>
          <p:nvPr/>
        </p:nvSpPr>
        <p:spPr>
          <a:xfrm>
            <a:off x="1185863" y="2901553"/>
            <a:ext cx="441722" cy="427435"/>
          </a:xfrm>
          <a:custGeom>
            <a:rect b="b" l="l" r="r" t="t"/>
            <a:pathLst>
              <a:path extrusionOk="0" h="31" w="32">
                <a:moveTo>
                  <a:pt x="0" y="19"/>
                </a:moveTo>
                <a:cubicBezTo>
                  <a:pt x="8" y="8"/>
                  <a:pt x="18" y="3"/>
                  <a:pt x="32" y="0"/>
                </a:cubicBezTo>
                <a:cubicBezTo>
                  <a:pt x="32" y="6"/>
                  <a:pt x="32" y="12"/>
                  <a:pt x="32" y="18"/>
                </a:cubicBezTo>
                <a:cubicBezTo>
                  <a:pt x="31" y="20"/>
                  <a:pt x="32" y="23"/>
                  <a:pt x="31" y="24"/>
                </a:cubicBezTo>
                <a:cubicBezTo>
                  <a:pt x="28" y="27"/>
                  <a:pt x="24" y="28"/>
                  <a:pt x="21" y="30"/>
                </a:cubicBezTo>
                <a:cubicBezTo>
                  <a:pt x="20" y="31"/>
                  <a:pt x="20" y="30"/>
                  <a:pt x="19" y="30"/>
                </a:cubicBezTo>
                <a:cubicBezTo>
                  <a:pt x="13" y="26"/>
                  <a:pt x="7" y="23"/>
                  <a:pt x="0" y="19"/>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6" name="Google Shape;416;p46"/>
          <p:cNvSpPr/>
          <p:nvPr/>
        </p:nvSpPr>
        <p:spPr>
          <a:xfrm>
            <a:off x="1778794" y="3743325"/>
            <a:ext cx="428625" cy="441722"/>
          </a:xfrm>
          <a:custGeom>
            <a:rect b="b" l="l" r="r" t="t"/>
            <a:pathLst>
              <a:path extrusionOk="0" h="32" w="31">
                <a:moveTo>
                  <a:pt x="0" y="32"/>
                </a:moveTo>
                <a:cubicBezTo>
                  <a:pt x="0" y="24"/>
                  <a:pt x="0" y="17"/>
                  <a:pt x="0" y="10"/>
                </a:cubicBezTo>
                <a:cubicBezTo>
                  <a:pt x="0" y="9"/>
                  <a:pt x="1" y="8"/>
                  <a:pt x="2" y="7"/>
                </a:cubicBezTo>
                <a:cubicBezTo>
                  <a:pt x="3" y="6"/>
                  <a:pt x="4" y="6"/>
                  <a:pt x="5" y="5"/>
                </a:cubicBezTo>
                <a:cubicBezTo>
                  <a:pt x="9" y="0"/>
                  <a:pt x="13" y="2"/>
                  <a:pt x="18" y="5"/>
                </a:cubicBezTo>
                <a:cubicBezTo>
                  <a:pt x="21" y="7"/>
                  <a:pt x="25" y="10"/>
                  <a:pt x="28" y="11"/>
                </a:cubicBezTo>
                <a:cubicBezTo>
                  <a:pt x="31" y="13"/>
                  <a:pt x="31" y="14"/>
                  <a:pt x="29" y="16"/>
                </a:cubicBezTo>
                <a:cubicBezTo>
                  <a:pt x="21" y="25"/>
                  <a:pt x="12" y="30"/>
                  <a:pt x="0" y="32"/>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7" name="Google Shape;417;p46"/>
          <p:cNvSpPr/>
          <p:nvPr/>
        </p:nvSpPr>
        <p:spPr>
          <a:xfrm>
            <a:off x="1185863" y="3770710"/>
            <a:ext cx="441722" cy="414338"/>
          </a:xfrm>
          <a:custGeom>
            <a:rect b="b" l="l" r="r" t="t"/>
            <a:pathLst>
              <a:path extrusionOk="0" h="30" w="32">
                <a:moveTo>
                  <a:pt x="31" y="30"/>
                </a:moveTo>
                <a:cubicBezTo>
                  <a:pt x="20" y="28"/>
                  <a:pt x="10" y="23"/>
                  <a:pt x="2" y="14"/>
                </a:cubicBezTo>
                <a:cubicBezTo>
                  <a:pt x="0" y="12"/>
                  <a:pt x="0" y="11"/>
                  <a:pt x="3" y="9"/>
                </a:cubicBezTo>
                <a:cubicBezTo>
                  <a:pt x="8" y="7"/>
                  <a:pt x="13" y="3"/>
                  <a:pt x="18" y="1"/>
                </a:cubicBezTo>
                <a:cubicBezTo>
                  <a:pt x="19" y="0"/>
                  <a:pt x="22" y="1"/>
                  <a:pt x="23" y="1"/>
                </a:cubicBezTo>
                <a:cubicBezTo>
                  <a:pt x="24" y="1"/>
                  <a:pt x="25" y="3"/>
                  <a:pt x="26" y="3"/>
                </a:cubicBezTo>
                <a:cubicBezTo>
                  <a:pt x="32" y="4"/>
                  <a:pt x="32" y="8"/>
                  <a:pt x="32" y="12"/>
                </a:cubicBezTo>
                <a:cubicBezTo>
                  <a:pt x="31" y="18"/>
                  <a:pt x="31" y="24"/>
                  <a:pt x="31" y="3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8" name="Google Shape;418;p46"/>
          <p:cNvSpPr/>
          <p:nvPr/>
        </p:nvSpPr>
        <p:spPr>
          <a:xfrm>
            <a:off x="1531144" y="3384947"/>
            <a:ext cx="330994" cy="316706"/>
          </a:xfrm>
          <a:custGeom>
            <a:rect b="b" l="l" r="r" t="t"/>
            <a:pathLst>
              <a:path extrusionOk="0" h="23" w="24">
                <a:moveTo>
                  <a:pt x="12" y="0"/>
                </a:moveTo>
                <a:cubicBezTo>
                  <a:pt x="19" y="0"/>
                  <a:pt x="24" y="4"/>
                  <a:pt x="24" y="11"/>
                </a:cubicBezTo>
                <a:cubicBezTo>
                  <a:pt x="24" y="18"/>
                  <a:pt x="19" y="23"/>
                  <a:pt x="12" y="23"/>
                </a:cubicBezTo>
                <a:cubicBezTo>
                  <a:pt x="5" y="23"/>
                  <a:pt x="0" y="19"/>
                  <a:pt x="0" y="12"/>
                </a:cubicBezTo>
                <a:cubicBezTo>
                  <a:pt x="0" y="5"/>
                  <a:pt x="5" y="0"/>
                  <a:pt x="12"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pSp>
        <p:nvGrpSpPr>
          <p:cNvPr id="141" name="Google Shape;141;p29"/>
          <p:cNvGrpSpPr/>
          <p:nvPr/>
        </p:nvGrpSpPr>
        <p:grpSpPr>
          <a:xfrm>
            <a:off x="3885395" y="6"/>
            <a:ext cx="4662100" cy="900300"/>
            <a:chOff x="3885395" y="7"/>
            <a:chExt cx="4662100" cy="900300"/>
          </a:xfrm>
        </p:grpSpPr>
        <p:sp>
          <p:nvSpPr>
            <p:cNvPr id="142" name="Google Shape;142;p29"/>
            <p:cNvSpPr txBox="1"/>
            <p:nvPr/>
          </p:nvSpPr>
          <p:spPr>
            <a:xfrm>
              <a:off x="4837694" y="419258"/>
              <a:ext cx="3709800" cy="377100"/>
            </a:xfrm>
            <a:prstGeom prst="rect">
              <a:avLst/>
            </a:prstGeom>
            <a:noFill/>
            <a:ln>
              <a:noFill/>
            </a:ln>
          </p:spPr>
          <p:txBody>
            <a:bodyPr anchorCtr="0" anchor="t" bIns="34275" lIns="81000" spcFirstLastPara="1" rIns="81000" wrap="square" tIns="34275">
              <a:spAutoFit/>
            </a:bodyPr>
            <a:lstStyle/>
            <a:p>
              <a:pPr indent="0" lvl="0" marL="0" rtl="0" algn="l">
                <a:spcBef>
                  <a:spcPts val="0"/>
                </a:spcBef>
                <a:spcAft>
                  <a:spcPts val="0"/>
                </a:spcAft>
                <a:buClr>
                  <a:schemeClr val="dk1"/>
                </a:buClr>
                <a:buFont typeface="Arial"/>
                <a:buNone/>
              </a:pPr>
              <a:r>
                <a:rPr b="1" lang="en" sz="2000">
                  <a:solidFill>
                    <a:schemeClr val="dk1"/>
                  </a:solidFill>
                </a:rPr>
                <a:t>Introduction</a:t>
              </a:r>
              <a:endParaRPr b="1" sz="2000">
                <a:solidFill>
                  <a:schemeClr val="dk1"/>
                </a:solidFill>
                <a:latin typeface="Arial"/>
                <a:ea typeface="Arial"/>
                <a:cs typeface="Arial"/>
                <a:sym typeface="Arial"/>
              </a:endParaRPr>
            </a:p>
          </p:txBody>
        </p:sp>
        <p:sp>
          <p:nvSpPr>
            <p:cNvPr id="143" name="Google Shape;143;p29"/>
            <p:cNvSpPr txBox="1"/>
            <p:nvPr/>
          </p:nvSpPr>
          <p:spPr>
            <a:xfrm>
              <a:off x="3885395" y="6"/>
              <a:ext cx="1148700" cy="9003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5400">
                  <a:solidFill>
                    <a:schemeClr val="dk1"/>
                  </a:solidFill>
                  <a:latin typeface="Arial"/>
                  <a:ea typeface="Arial"/>
                  <a:cs typeface="Arial"/>
                  <a:sym typeface="Arial"/>
                </a:rPr>
                <a:t>01</a:t>
              </a:r>
              <a:endParaRPr b="1" sz="5400">
                <a:solidFill>
                  <a:schemeClr val="dk1"/>
                </a:solidFill>
                <a:latin typeface="Arial"/>
                <a:ea typeface="Arial"/>
                <a:cs typeface="Arial"/>
                <a:sym typeface="Arial"/>
              </a:endParaRPr>
            </a:p>
          </p:txBody>
        </p:sp>
      </p:grpSp>
      <p:grpSp>
        <p:nvGrpSpPr>
          <p:cNvPr id="144" name="Google Shape;144;p29"/>
          <p:cNvGrpSpPr/>
          <p:nvPr/>
        </p:nvGrpSpPr>
        <p:grpSpPr>
          <a:xfrm>
            <a:off x="3885395" y="926953"/>
            <a:ext cx="4738300" cy="900300"/>
            <a:chOff x="3885395" y="741705"/>
            <a:chExt cx="4738300" cy="900300"/>
          </a:xfrm>
        </p:grpSpPr>
        <p:sp>
          <p:nvSpPr>
            <p:cNvPr id="145" name="Google Shape;145;p29"/>
            <p:cNvSpPr txBox="1"/>
            <p:nvPr/>
          </p:nvSpPr>
          <p:spPr>
            <a:xfrm>
              <a:off x="4913894" y="1194158"/>
              <a:ext cx="3709800" cy="377100"/>
            </a:xfrm>
            <a:prstGeom prst="rect">
              <a:avLst/>
            </a:prstGeom>
            <a:noFill/>
            <a:ln>
              <a:noFill/>
            </a:ln>
          </p:spPr>
          <p:txBody>
            <a:bodyPr anchorCtr="0" anchor="t" bIns="34275" lIns="81000" spcFirstLastPara="1" rIns="81000" wrap="square" tIns="34275">
              <a:spAutoFit/>
            </a:bodyPr>
            <a:lstStyle/>
            <a:p>
              <a:pPr indent="0" lvl="0" marL="0" rtl="0" algn="l">
                <a:spcBef>
                  <a:spcPts val="0"/>
                </a:spcBef>
                <a:spcAft>
                  <a:spcPts val="0"/>
                </a:spcAft>
                <a:buClr>
                  <a:schemeClr val="dk1"/>
                </a:buClr>
                <a:buFont typeface="Arial"/>
                <a:buNone/>
              </a:pPr>
              <a:r>
                <a:rPr b="1" lang="en" sz="2000">
                  <a:solidFill>
                    <a:schemeClr val="dk1"/>
                  </a:solidFill>
                </a:rPr>
                <a:t>Exploratory Data Analysis</a:t>
              </a:r>
              <a:endParaRPr b="1" sz="2000">
                <a:solidFill>
                  <a:schemeClr val="dk1"/>
                </a:solidFill>
              </a:endParaRPr>
            </a:p>
          </p:txBody>
        </p:sp>
        <p:sp>
          <p:nvSpPr>
            <p:cNvPr id="146" name="Google Shape;146;p29"/>
            <p:cNvSpPr txBox="1"/>
            <p:nvPr/>
          </p:nvSpPr>
          <p:spPr>
            <a:xfrm>
              <a:off x="3885395" y="741705"/>
              <a:ext cx="1148700" cy="900300"/>
            </a:xfrm>
            <a:prstGeom prst="rect">
              <a:avLst/>
            </a:prstGeom>
            <a:noFill/>
            <a:ln>
              <a:noFill/>
            </a:ln>
          </p:spPr>
          <p:txBody>
            <a:bodyPr anchorCtr="0" anchor="t" bIns="34275" lIns="81000" spcFirstLastPara="1" rIns="81000" wrap="square" tIns="34275">
              <a:spAutoFit/>
            </a:bodyPr>
            <a:lstStyle/>
            <a:p>
              <a:pPr indent="0" lvl="0" marL="0" marR="0" rtl="0" algn="ctr">
                <a:spcBef>
                  <a:spcPts val="0"/>
                </a:spcBef>
                <a:spcAft>
                  <a:spcPts val="0"/>
                </a:spcAft>
                <a:buNone/>
              </a:pPr>
              <a:r>
                <a:rPr b="1" lang="en" sz="5400">
                  <a:solidFill>
                    <a:schemeClr val="dk1"/>
                  </a:solidFill>
                  <a:latin typeface="Arial"/>
                  <a:ea typeface="Arial"/>
                  <a:cs typeface="Arial"/>
                  <a:sym typeface="Arial"/>
                </a:rPr>
                <a:t>02</a:t>
              </a:r>
              <a:endParaRPr b="1" sz="5400">
                <a:solidFill>
                  <a:schemeClr val="dk1"/>
                </a:solidFill>
                <a:latin typeface="Arial"/>
                <a:ea typeface="Arial"/>
                <a:cs typeface="Arial"/>
                <a:sym typeface="Arial"/>
              </a:endParaRPr>
            </a:p>
          </p:txBody>
        </p:sp>
      </p:grpSp>
      <p:grpSp>
        <p:nvGrpSpPr>
          <p:cNvPr id="147" name="Google Shape;147;p29"/>
          <p:cNvGrpSpPr/>
          <p:nvPr/>
        </p:nvGrpSpPr>
        <p:grpSpPr>
          <a:xfrm>
            <a:off x="3885395" y="1853899"/>
            <a:ext cx="4612907" cy="990385"/>
            <a:chOff x="3885395" y="1559603"/>
            <a:chExt cx="4612907" cy="990385"/>
          </a:xfrm>
        </p:grpSpPr>
        <p:sp>
          <p:nvSpPr>
            <p:cNvPr id="148" name="Google Shape;148;p29"/>
            <p:cNvSpPr txBox="1"/>
            <p:nvPr/>
          </p:nvSpPr>
          <p:spPr>
            <a:xfrm>
              <a:off x="4886901" y="1865088"/>
              <a:ext cx="3611400" cy="684900"/>
            </a:xfrm>
            <a:prstGeom prst="rect">
              <a:avLst/>
            </a:prstGeom>
            <a:noFill/>
            <a:ln>
              <a:noFill/>
            </a:ln>
          </p:spPr>
          <p:txBody>
            <a:bodyPr anchorCtr="0" anchor="t" bIns="34275" lIns="81000" spcFirstLastPara="1" rIns="81000" wrap="square" tIns="34275">
              <a:spAutoFit/>
            </a:bodyPr>
            <a:lstStyle/>
            <a:p>
              <a:pPr indent="0" lvl="0" marL="0" rtl="0" algn="l">
                <a:spcBef>
                  <a:spcPts val="0"/>
                </a:spcBef>
                <a:spcAft>
                  <a:spcPts val="0"/>
                </a:spcAft>
                <a:buNone/>
              </a:pPr>
              <a:r>
                <a:rPr b="1" lang="en" sz="2000">
                  <a:solidFill>
                    <a:schemeClr val="dk1"/>
                  </a:solidFill>
                </a:rPr>
                <a:t>Major Success Factors- Logistic Regression</a:t>
              </a:r>
              <a:endParaRPr b="1" sz="2000">
                <a:solidFill>
                  <a:schemeClr val="dk1"/>
                </a:solidFill>
              </a:endParaRPr>
            </a:p>
          </p:txBody>
        </p:sp>
        <p:sp>
          <p:nvSpPr>
            <p:cNvPr id="149" name="Google Shape;149;p29"/>
            <p:cNvSpPr txBox="1"/>
            <p:nvPr/>
          </p:nvSpPr>
          <p:spPr>
            <a:xfrm>
              <a:off x="3885395" y="1559603"/>
              <a:ext cx="1148700" cy="9003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5400">
                  <a:solidFill>
                    <a:schemeClr val="dk1"/>
                  </a:solidFill>
                  <a:latin typeface="Arial"/>
                  <a:ea typeface="Arial"/>
                  <a:cs typeface="Arial"/>
                  <a:sym typeface="Arial"/>
                </a:rPr>
                <a:t>03</a:t>
              </a:r>
              <a:endParaRPr b="1" sz="5400">
                <a:solidFill>
                  <a:schemeClr val="dk1"/>
                </a:solidFill>
                <a:latin typeface="Arial"/>
                <a:ea typeface="Arial"/>
                <a:cs typeface="Arial"/>
                <a:sym typeface="Arial"/>
              </a:endParaRPr>
            </a:p>
          </p:txBody>
        </p:sp>
      </p:grpSp>
      <p:grpSp>
        <p:nvGrpSpPr>
          <p:cNvPr id="150" name="Google Shape;150;p29"/>
          <p:cNvGrpSpPr/>
          <p:nvPr/>
        </p:nvGrpSpPr>
        <p:grpSpPr>
          <a:xfrm>
            <a:off x="3885395" y="2870929"/>
            <a:ext cx="4738300" cy="900300"/>
            <a:chOff x="3885395" y="2377501"/>
            <a:chExt cx="4738300" cy="900300"/>
          </a:xfrm>
        </p:grpSpPr>
        <p:sp>
          <p:nvSpPr>
            <p:cNvPr id="151" name="Google Shape;151;p29"/>
            <p:cNvSpPr txBox="1"/>
            <p:nvPr/>
          </p:nvSpPr>
          <p:spPr>
            <a:xfrm>
              <a:off x="4913894" y="2776177"/>
              <a:ext cx="3709800" cy="377100"/>
            </a:xfrm>
            <a:prstGeom prst="rect">
              <a:avLst/>
            </a:prstGeom>
            <a:noFill/>
            <a:ln>
              <a:noFill/>
            </a:ln>
          </p:spPr>
          <p:txBody>
            <a:bodyPr anchorCtr="0" anchor="t" bIns="34275" lIns="81000" spcFirstLastPara="1" rIns="81000" wrap="square" tIns="34275">
              <a:spAutoFit/>
            </a:bodyPr>
            <a:lstStyle/>
            <a:p>
              <a:pPr indent="0" lvl="0" marL="0" marR="0" rtl="0" algn="l">
                <a:spcBef>
                  <a:spcPts val="0"/>
                </a:spcBef>
                <a:spcAft>
                  <a:spcPts val="0"/>
                </a:spcAft>
                <a:buNone/>
              </a:pPr>
              <a:r>
                <a:rPr b="1" lang="en" sz="2000">
                  <a:solidFill>
                    <a:schemeClr val="dk1"/>
                  </a:solidFill>
                </a:rPr>
                <a:t>Network Analysis</a:t>
              </a:r>
              <a:endParaRPr b="1" sz="2000">
                <a:solidFill>
                  <a:schemeClr val="dk1"/>
                </a:solidFill>
                <a:latin typeface="Arial"/>
                <a:ea typeface="Arial"/>
                <a:cs typeface="Arial"/>
                <a:sym typeface="Arial"/>
              </a:endParaRPr>
            </a:p>
          </p:txBody>
        </p:sp>
        <p:sp>
          <p:nvSpPr>
            <p:cNvPr id="152" name="Google Shape;152;p29"/>
            <p:cNvSpPr txBox="1"/>
            <p:nvPr/>
          </p:nvSpPr>
          <p:spPr>
            <a:xfrm>
              <a:off x="3885395" y="2377500"/>
              <a:ext cx="1148700" cy="9003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5400">
                  <a:solidFill>
                    <a:schemeClr val="dk1"/>
                  </a:solidFill>
                  <a:latin typeface="Arial"/>
                  <a:ea typeface="Arial"/>
                  <a:cs typeface="Arial"/>
                  <a:sym typeface="Arial"/>
                </a:rPr>
                <a:t>04</a:t>
              </a:r>
              <a:endParaRPr b="1" sz="5400">
                <a:solidFill>
                  <a:schemeClr val="dk1"/>
                </a:solidFill>
                <a:latin typeface="Arial"/>
                <a:ea typeface="Arial"/>
                <a:cs typeface="Arial"/>
                <a:sym typeface="Arial"/>
              </a:endParaRPr>
            </a:p>
          </p:txBody>
        </p:sp>
      </p:grpSp>
      <p:sp>
        <p:nvSpPr>
          <p:cNvPr id="153" name="Google Shape;153;p29"/>
          <p:cNvSpPr txBox="1"/>
          <p:nvPr/>
        </p:nvSpPr>
        <p:spPr>
          <a:xfrm>
            <a:off x="672611" y="661283"/>
            <a:ext cx="2756400" cy="7002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lang="en" sz="4100">
                <a:solidFill>
                  <a:schemeClr val="dk1"/>
                </a:solidFill>
                <a:latin typeface="Arial"/>
                <a:ea typeface="Arial"/>
                <a:cs typeface="Arial"/>
                <a:sym typeface="Arial"/>
              </a:rPr>
              <a:t>Agenda </a:t>
            </a:r>
            <a:endParaRPr sz="4100">
              <a:solidFill>
                <a:schemeClr val="dk1"/>
              </a:solidFill>
              <a:latin typeface="Arial"/>
              <a:ea typeface="Arial"/>
              <a:cs typeface="Arial"/>
              <a:sym typeface="Arial"/>
            </a:endParaRPr>
          </a:p>
        </p:txBody>
      </p:sp>
      <p:pic>
        <p:nvPicPr>
          <p:cNvPr id="154" name="Google Shape;154;p29"/>
          <p:cNvPicPr preferRelativeResize="0"/>
          <p:nvPr/>
        </p:nvPicPr>
        <p:blipFill rotWithShape="1">
          <a:blip r:embed="rId3">
            <a:alphaModFix/>
          </a:blip>
          <a:srcRect b="0" l="0" r="0" t="0"/>
          <a:stretch/>
        </p:blipFill>
        <p:spPr>
          <a:xfrm>
            <a:off x="353524" y="2910246"/>
            <a:ext cx="3531871" cy="893117"/>
          </a:xfrm>
          <a:prstGeom prst="rect">
            <a:avLst/>
          </a:prstGeom>
          <a:noFill/>
          <a:ln>
            <a:noFill/>
          </a:ln>
        </p:spPr>
      </p:pic>
      <p:grpSp>
        <p:nvGrpSpPr>
          <p:cNvPr id="155" name="Google Shape;155;p29"/>
          <p:cNvGrpSpPr/>
          <p:nvPr/>
        </p:nvGrpSpPr>
        <p:grpSpPr>
          <a:xfrm>
            <a:off x="3885395" y="3797876"/>
            <a:ext cx="4738300" cy="900300"/>
            <a:chOff x="3885395" y="3150176"/>
            <a:chExt cx="4738300" cy="900300"/>
          </a:xfrm>
        </p:grpSpPr>
        <p:sp>
          <p:nvSpPr>
            <p:cNvPr id="156" name="Google Shape;156;p29"/>
            <p:cNvSpPr txBox="1"/>
            <p:nvPr/>
          </p:nvSpPr>
          <p:spPr>
            <a:xfrm>
              <a:off x="4913894" y="3545752"/>
              <a:ext cx="3709800" cy="377100"/>
            </a:xfrm>
            <a:prstGeom prst="rect">
              <a:avLst/>
            </a:prstGeom>
            <a:noFill/>
            <a:ln>
              <a:noFill/>
            </a:ln>
          </p:spPr>
          <p:txBody>
            <a:bodyPr anchorCtr="0" anchor="t" bIns="34275" lIns="81000" spcFirstLastPara="1" rIns="81000" wrap="square" tIns="34275">
              <a:spAutoFit/>
            </a:bodyPr>
            <a:lstStyle/>
            <a:p>
              <a:pPr indent="0" lvl="0" marL="0" marR="0" rtl="0" algn="l">
                <a:spcBef>
                  <a:spcPts val="0"/>
                </a:spcBef>
                <a:spcAft>
                  <a:spcPts val="0"/>
                </a:spcAft>
                <a:buNone/>
              </a:pPr>
              <a:r>
                <a:rPr b="1" lang="en" sz="2000">
                  <a:solidFill>
                    <a:schemeClr val="dk1"/>
                  </a:solidFill>
                </a:rPr>
                <a:t>Conclusion</a:t>
              </a:r>
              <a:endParaRPr b="1" sz="2000">
                <a:solidFill>
                  <a:schemeClr val="dk1"/>
                </a:solidFill>
                <a:latin typeface="Arial"/>
                <a:ea typeface="Arial"/>
                <a:cs typeface="Arial"/>
                <a:sym typeface="Arial"/>
              </a:endParaRPr>
            </a:p>
          </p:txBody>
        </p:sp>
        <p:sp>
          <p:nvSpPr>
            <p:cNvPr id="157" name="Google Shape;157;p29"/>
            <p:cNvSpPr txBox="1"/>
            <p:nvPr/>
          </p:nvSpPr>
          <p:spPr>
            <a:xfrm>
              <a:off x="3885395" y="3150176"/>
              <a:ext cx="1148700" cy="9003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5400">
                  <a:solidFill>
                    <a:schemeClr val="dk1"/>
                  </a:solidFill>
                  <a:latin typeface="Arial"/>
                  <a:ea typeface="Arial"/>
                  <a:cs typeface="Arial"/>
                  <a:sym typeface="Arial"/>
                </a:rPr>
                <a:t>0</a:t>
              </a:r>
              <a:r>
                <a:rPr b="1" lang="en" sz="5400">
                  <a:solidFill>
                    <a:schemeClr val="dk1"/>
                  </a:solidFill>
                </a:rPr>
                <a:t>5</a:t>
              </a:r>
              <a:endParaRPr b="1" sz="5400">
                <a:solidFill>
                  <a:schemeClr val="dk1"/>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7"/>
          <p:cNvSpPr/>
          <p:nvPr/>
        </p:nvSpPr>
        <p:spPr>
          <a:xfrm>
            <a:off x="0" y="4245428"/>
            <a:ext cx="9144000" cy="897900"/>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24" name="Google Shape;424;p47"/>
          <p:cNvSpPr txBox="1"/>
          <p:nvPr/>
        </p:nvSpPr>
        <p:spPr>
          <a:xfrm>
            <a:off x="254225" y="910586"/>
            <a:ext cx="8584800" cy="9003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5400">
                <a:solidFill>
                  <a:srgbClr val="C00000"/>
                </a:solidFill>
                <a:latin typeface="Arial"/>
                <a:ea typeface="Arial"/>
                <a:cs typeface="Arial"/>
                <a:sym typeface="Arial"/>
              </a:rPr>
              <a:t>THANK YOU</a:t>
            </a:r>
            <a:endParaRPr b="1" sz="5400">
              <a:solidFill>
                <a:srgbClr val="C00000"/>
              </a:solidFill>
              <a:latin typeface="Arial"/>
              <a:ea typeface="Arial"/>
              <a:cs typeface="Arial"/>
              <a:sym typeface="Arial"/>
            </a:endParaRPr>
          </a:p>
        </p:txBody>
      </p:sp>
      <p:sp>
        <p:nvSpPr>
          <p:cNvPr id="425" name="Google Shape;425;p47"/>
          <p:cNvSpPr txBox="1"/>
          <p:nvPr/>
        </p:nvSpPr>
        <p:spPr>
          <a:xfrm>
            <a:off x="0" y="1895634"/>
            <a:ext cx="9144000" cy="500100"/>
          </a:xfrm>
          <a:prstGeom prst="rect">
            <a:avLst/>
          </a:prstGeom>
          <a:noFill/>
          <a:ln>
            <a:noFill/>
          </a:ln>
        </p:spPr>
        <p:txBody>
          <a:bodyPr anchorCtr="0" anchor="ctr" bIns="34275" lIns="68575" spcFirstLastPara="1" rIns="68575" wrap="square" tIns="34275">
            <a:spAutoFit/>
          </a:bodyPr>
          <a:lstStyle/>
          <a:p>
            <a:pPr indent="0" lvl="0" marL="0" rtl="0" algn="ctr">
              <a:spcBef>
                <a:spcPts val="0"/>
              </a:spcBef>
              <a:spcAft>
                <a:spcPts val="0"/>
              </a:spcAft>
              <a:buClr>
                <a:schemeClr val="dk1"/>
              </a:buClr>
              <a:buFont typeface="Arial"/>
              <a:buNone/>
            </a:pPr>
            <a:r>
              <a:rPr lang="en">
                <a:solidFill>
                  <a:srgbClr val="595757"/>
                </a:solidFill>
              </a:rPr>
              <a:t>Formula1 t</a:t>
            </a:r>
            <a:r>
              <a:rPr lang="en">
                <a:solidFill>
                  <a:srgbClr val="595757"/>
                </a:solidFill>
              </a:rPr>
              <a:t>eam Success Factors &amp; Social Network</a:t>
            </a:r>
            <a:endParaRPr>
              <a:solidFill>
                <a:schemeClr val="dk1"/>
              </a:solidFill>
            </a:endParaRPr>
          </a:p>
          <a:p>
            <a:pPr indent="0" lvl="0" marL="0" marR="0" rtl="0" algn="ctr">
              <a:spcBef>
                <a:spcPts val="0"/>
              </a:spcBef>
              <a:spcAft>
                <a:spcPts val="0"/>
              </a:spcAft>
              <a:buNone/>
            </a:pPr>
            <a:r>
              <a:rPr lang="en">
                <a:solidFill>
                  <a:schemeClr val="dk1"/>
                </a:solidFill>
              </a:rPr>
              <a:t>Any questions?</a:t>
            </a:r>
            <a:endParaRPr sz="1400">
              <a:solidFill>
                <a:schemeClr val="dk1"/>
              </a:solidFill>
              <a:latin typeface="Arial"/>
              <a:ea typeface="Arial"/>
              <a:cs typeface="Arial"/>
              <a:sym typeface="Arial"/>
            </a:endParaRPr>
          </a:p>
        </p:txBody>
      </p:sp>
      <p:pic>
        <p:nvPicPr>
          <p:cNvPr id="426" name="Google Shape;426;p47"/>
          <p:cNvPicPr preferRelativeResize="0"/>
          <p:nvPr/>
        </p:nvPicPr>
        <p:blipFill rotWithShape="1">
          <a:blip r:embed="rId3">
            <a:alphaModFix/>
          </a:blip>
          <a:srcRect b="0" l="0" r="0" t="0"/>
          <a:stretch/>
        </p:blipFill>
        <p:spPr>
          <a:xfrm>
            <a:off x="1926812" y="2265103"/>
            <a:ext cx="5290377" cy="2603640"/>
          </a:xfrm>
          <a:prstGeom prst="rect">
            <a:avLst/>
          </a:prstGeom>
          <a:noFill/>
          <a:ln>
            <a:noFill/>
          </a:ln>
        </p:spPr>
      </p:pic>
      <p:pic>
        <p:nvPicPr>
          <p:cNvPr id="427" name="Google Shape;427;p47"/>
          <p:cNvPicPr preferRelativeResize="0"/>
          <p:nvPr/>
        </p:nvPicPr>
        <p:blipFill rotWithShape="1">
          <a:blip r:embed="rId4">
            <a:alphaModFix/>
          </a:blip>
          <a:srcRect b="0" l="0" r="0" t="0"/>
          <a:stretch/>
        </p:blipFill>
        <p:spPr>
          <a:xfrm>
            <a:off x="4092933" y="126562"/>
            <a:ext cx="733236" cy="7655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pSp>
        <p:nvGrpSpPr>
          <p:cNvPr id="162" name="Google Shape;162;p30"/>
          <p:cNvGrpSpPr/>
          <p:nvPr/>
        </p:nvGrpSpPr>
        <p:grpSpPr>
          <a:xfrm>
            <a:off x="2768379" y="1538219"/>
            <a:ext cx="3950278" cy="941542"/>
            <a:chOff x="5429250" y="3500438"/>
            <a:chExt cx="1192213" cy="284162"/>
          </a:xfrm>
        </p:grpSpPr>
        <p:sp>
          <p:nvSpPr>
            <p:cNvPr id="163" name="Google Shape;163;p30"/>
            <p:cNvSpPr/>
            <p:nvPr/>
          </p:nvSpPr>
          <p:spPr>
            <a:xfrm>
              <a:off x="5429250" y="3632200"/>
              <a:ext cx="185738" cy="133350"/>
            </a:xfrm>
            <a:custGeom>
              <a:rect b="b" l="l" r="r" t="t"/>
              <a:pathLst>
                <a:path extrusionOk="0" h="34" w="49">
                  <a:moveTo>
                    <a:pt x="0" y="14"/>
                  </a:moveTo>
                  <a:cubicBezTo>
                    <a:pt x="12" y="7"/>
                    <a:pt x="25" y="4"/>
                    <a:pt x="39" y="2"/>
                  </a:cubicBezTo>
                  <a:cubicBezTo>
                    <a:pt x="42" y="1"/>
                    <a:pt x="45" y="1"/>
                    <a:pt x="49" y="0"/>
                  </a:cubicBezTo>
                  <a:cubicBezTo>
                    <a:pt x="45" y="6"/>
                    <a:pt x="43" y="13"/>
                    <a:pt x="44" y="20"/>
                  </a:cubicBezTo>
                  <a:cubicBezTo>
                    <a:pt x="42" y="20"/>
                    <a:pt x="40" y="21"/>
                    <a:pt x="38" y="21"/>
                  </a:cubicBezTo>
                  <a:cubicBezTo>
                    <a:pt x="38" y="24"/>
                    <a:pt x="38" y="27"/>
                    <a:pt x="38" y="30"/>
                  </a:cubicBezTo>
                  <a:cubicBezTo>
                    <a:pt x="38" y="32"/>
                    <a:pt x="37" y="34"/>
                    <a:pt x="34" y="34"/>
                  </a:cubicBezTo>
                  <a:cubicBezTo>
                    <a:pt x="24" y="34"/>
                    <a:pt x="15" y="34"/>
                    <a:pt x="5" y="34"/>
                  </a:cubicBezTo>
                  <a:cubicBezTo>
                    <a:pt x="2" y="34"/>
                    <a:pt x="1" y="32"/>
                    <a:pt x="1" y="30"/>
                  </a:cubicBezTo>
                  <a:cubicBezTo>
                    <a:pt x="1" y="22"/>
                    <a:pt x="1" y="22"/>
                    <a:pt x="9" y="22"/>
                  </a:cubicBezTo>
                  <a:cubicBezTo>
                    <a:pt x="11" y="22"/>
                    <a:pt x="13" y="22"/>
                    <a:pt x="16" y="22"/>
                  </a:cubicBezTo>
                  <a:cubicBezTo>
                    <a:pt x="16" y="19"/>
                    <a:pt x="15" y="18"/>
                    <a:pt x="13" y="18"/>
                  </a:cubicBezTo>
                  <a:cubicBezTo>
                    <a:pt x="10" y="17"/>
                    <a:pt x="7" y="17"/>
                    <a:pt x="4" y="16"/>
                  </a:cubicBezTo>
                  <a:cubicBezTo>
                    <a:pt x="2" y="16"/>
                    <a:pt x="1" y="15"/>
                    <a:pt x="0" y="15"/>
                  </a:cubicBezTo>
                  <a:cubicBezTo>
                    <a:pt x="0" y="14"/>
                    <a:pt x="0" y="14"/>
                    <a:pt x="0" y="14"/>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4" name="Google Shape;164;p30"/>
            <p:cNvSpPr/>
            <p:nvPr/>
          </p:nvSpPr>
          <p:spPr>
            <a:xfrm>
              <a:off x="5765800" y="3514725"/>
              <a:ext cx="655638" cy="246062"/>
            </a:xfrm>
            <a:custGeom>
              <a:rect b="b" l="l" r="r" t="t"/>
              <a:pathLst>
                <a:path extrusionOk="0" h="63" w="173">
                  <a:moveTo>
                    <a:pt x="173" y="24"/>
                  </a:moveTo>
                  <a:cubicBezTo>
                    <a:pt x="166" y="28"/>
                    <a:pt x="162" y="34"/>
                    <a:pt x="161" y="42"/>
                  </a:cubicBezTo>
                  <a:cubicBezTo>
                    <a:pt x="159" y="50"/>
                    <a:pt x="161" y="57"/>
                    <a:pt x="166" y="63"/>
                  </a:cubicBezTo>
                  <a:cubicBezTo>
                    <a:pt x="113" y="63"/>
                    <a:pt x="61" y="63"/>
                    <a:pt x="8" y="63"/>
                  </a:cubicBezTo>
                  <a:cubicBezTo>
                    <a:pt x="8" y="60"/>
                    <a:pt x="8" y="56"/>
                    <a:pt x="8" y="53"/>
                  </a:cubicBezTo>
                  <a:cubicBezTo>
                    <a:pt x="8" y="48"/>
                    <a:pt x="8" y="42"/>
                    <a:pt x="6" y="37"/>
                  </a:cubicBezTo>
                  <a:cubicBezTo>
                    <a:pt x="5" y="33"/>
                    <a:pt x="3" y="30"/>
                    <a:pt x="0" y="26"/>
                  </a:cubicBezTo>
                  <a:cubicBezTo>
                    <a:pt x="6" y="26"/>
                    <a:pt x="12" y="26"/>
                    <a:pt x="18" y="26"/>
                  </a:cubicBezTo>
                  <a:cubicBezTo>
                    <a:pt x="25" y="26"/>
                    <a:pt x="32" y="27"/>
                    <a:pt x="40" y="27"/>
                  </a:cubicBezTo>
                  <a:cubicBezTo>
                    <a:pt x="41" y="27"/>
                    <a:pt x="42" y="26"/>
                    <a:pt x="43" y="25"/>
                  </a:cubicBezTo>
                  <a:cubicBezTo>
                    <a:pt x="43" y="23"/>
                    <a:pt x="44" y="20"/>
                    <a:pt x="45" y="20"/>
                  </a:cubicBezTo>
                  <a:cubicBezTo>
                    <a:pt x="48" y="18"/>
                    <a:pt x="52" y="19"/>
                    <a:pt x="55" y="21"/>
                  </a:cubicBezTo>
                  <a:cubicBezTo>
                    <a:pt x="56" y="22"/>
                    <a:pt x="57" y="24"/>
                    <a:pt x="59" y="25"/>
                  </a:cubicBezTo>
                  <a:cubicBezTo>
                    <a:pt x="59" y="26"/>
                    <a:pt x="61" y="27"/>
                    <a:pt x="62" y="26"/>
                  </a:cubicBezTo>
                  <a:cubicBezTo>
                    <a:pt x="64" y="26"/>
                    <a:pt x="66" y="24"/>
                    <a:pt x="68" y="23"/>
                  </a:cubicBezTo>
                  <a:cubicBezTo>
                    <a:pt x="71" y="22"/>
                    <a:pt x="75" y="21"/>
                    <a:pt x="79" y="20"/>
                  </a:cubicBezTo>
                  <a:cubicBezTo>
                    <a:pt x="80" y="19"/>
                    <a:pt x="81" y="19"/>
                    <a:pt x="81" y="19"/>
                  </a:cubicBezTo>
                  <a:cubicBezTo>
                    <a:pt x="82" y="15"/>
                    <a:pt x="86" y="15"/>
                    <a:pt x="89" y="15"/>
                  </a:cubicBezTo>
                  <a:cubicBezTo>
                    <a:pt x="90" y="15"/>
                    <a:pt x="90" y="15"/>
                    <a:pt x="91" y="15"/>
                  </a:cubicBezTo>
                  <a:cubicBezTo>
                    <a:pt x="92" y="13"/>
                    <a:pt x="91" y="12"/>
                    <a:pt x="89" y="12"/>
                  </a:cubicBezTo>
                  <a:cubicBezTo>
                    <a:pt x="86" y="12"/>
                    <a:pt x="85" y="10"/>
                    <a:pt x="85" y="5"/>
                  </a:cubicBezTo>
                  <a:cubicBezTo>
                    <a:pt x="86" y="2"/>
                    <a:pt x="87" y="0"/>
                    <a:pt x="90" y="0"/>
                  </a:cubicBezTo>
                  <a:cubicBezTo>
                    <a:pt x="100" y="0"/>
                    <a:pt x="110" y="0"/>
                    <a:pt x="120" y="0"/>
                  </a:cubicBezTo>
                  <a:cubicBezTo>
                    <a:pt x="121" y="0"/>
                    <a:pt x="122" y="1"/>
                    <a:pt x="123" y="1"/>
                  </a:cubicBezTo>
                  <a:cubicBezTo>
                    <a:pt x="139" y="8"/>
                    <a:pt x="155" y="16"/>
                    <a:pt x="172" y="23"/>
                  </a:cubicBezTo>
                  <a:cubicBezTo>
                    <a:pt x="172" y="23"/>
                    <a:pt x="172" y="23"/>
                    <a:pt x="173" y="24"/>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5" name="Google Shape;165;p30"/>
            <p:cNvSpPr/>
            <p:nvPr/>
          </p:nvSpPr>
          <p:spPr>
            <a:xfrm>
              <a:off x="6451600" y="3500438"/>
              <a:ext cx="169863" cy="201612"/>
            </a:xfrm>
            <a:custGeom>
              <a:rect b="b" l="l" r="r" t="t"/>
              <a:pathLst>
                <a:path extrusionOk="0" h="52" w="45">
                  <a:moveTo>
                    <a:pt x="45" y="52"/>
                  </a:moveTo>
                  <a:cubicBezTo>
                    <a:pt x="41" y="52"/>
                    <a:pt x="37" y="52"/>
                    <a:pt x="33" y="52"/>
                  </a:cubicBezTo>
                  <a:cubicBezTo>
                    <a:pt x="32" y="47"/>
                    <a:pt x="32" y="43"/>
                    <a:pt x="30" y="39"/>
                  </a:cubicBezTo>
                  <a:cubicBezTo>
                    <a:pt x="26" y="30"/>
                    <a:pt x="19" y="25"/>
                    <a:pt x="9" y="24"/>
                  </a:cubicBezTo>
                  <a:cubicBezTo>
                    <a:pt x="6" y="24"/>
                    <a:pt x="0" y="17"/>
                    <a:pt x="0" y="14"/>
                  </a:cubicBezTo>
                  <a:cubicBezTo>
                    <a:pt x="0" y="11"/>
                    <a:pt x="0" y="9"/>
                    <a:pt x="0" y="7"/>
                  </a:cubicBezTo>
                  <a:cubicBezTo>
                    <a:pt x="0" y="3"/>
                    <a:pt x="2" y="0"/>
                    <a:pt x="6" y="0"/>
                  </a:cubicBezTo>
                  <a:cubicBezTo>
                    <a:pt x="17" y="0"/>
                    <a:pt x="28" y="0"/>
                    <a:pt x="39" y="0"/>
                  </a:cubicBezTo>
                  <a:cubicBezTo>
                    <a:pt x="43" y="0"/>
                    <a:pt x="45" y="3"/>
                    <a:pt x="45" y="6"/>
                  </a:cubicBezTo>
                  <a:cubicBezTo>
                    <a:pt x="45" y="21"/>
                    <a:pt x="45" y="36"/>
                    <a:pt x="45" y="50"/>
                  </a:cubicBezTo>
                  <a:cubicBezTo>
                    <a:pt x="45" y="51"/>
                    <a:pt x="45" y="51"/>
                    <a:pt x="45" y="52"/>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6" name="Google Shape;166;p30"/>
            <p:cNvSpPr/>
            <p:nvPr/>
          </p:nvSpPr>
          <p:spPr>
            <a:xfrm>
              <a:off x="6391275" y="3608388"/>
              <a:ext cx="173038" cy="176212"/>
            </a:xfrm>
            <a:custGeom>
              <a:rect b="b" l="l" r="r" t="t"/>
              <a:pathLst>
                <a:path extrusionOk="0" h="45" w="46">
                  <a:moveTo>
                    <a:pt x="45" y="22"/>
                  </a:moveTo>
                  <a:cubicBezTo>
                    <a:pt x="46" y="33"/>
                    <a:pt x="36" y="44"/>
                    <a:pt x="24" y="44"/>
                  </a:cubicBezTo>
                  <a:cubicBezTo>
                    <a:pt x="12" y="45"/>
                    <a:pt x="2" y="37"/>
                    <a:pt x="1" y="24"/>
                  </a:cubicBezTo>
                  <a:cubicBezTo>
                    <a:pt x="0" y="12"/>
                    <a:pt x="10" y="1"/>
                    <a:pt x="22" y="1"/>
                  </a:cubicBezTo>
                  <a:cubicBezTo>
                    <a:pt x="34" y="0"/>
                    <a:pt x="44" y="9"/>
                    <a:pt x="45" y="22"/>
                  </a:cubicBezTo>
                  <a:close/>
                  <a:moveTo>
                    <a:pt x="12" y="15"/>
                  </a:moveTo>
                  <a:cubicBezTo>
                    <a:pt x="11" y="17"/>
                    <a:pt x="10" y="18"/>
                    <a:pt x="9" y="21"/>
                  </a:cubicBezTo>
                  <a:cubicBezTo>
                    <a:pt x="12" y="21"/>
                    <a:pt x="14" y="20"/>
                    <a:pt x="16" y="20"/>
                  </a:cubicBezTo>
                  <a:cubicBezTo>
                    <a:pt x="15" y="18"/>
                    <a:pt x="13" y="16"/>
                    <a:pt x="12" y="15"/>
                  </a:cubicBezTo>
                  <a:cubicBezTo>
                    <a:pt x="12" y="15"/>
                    <a:pt x="12" y="15"/>
                    <a:pt x="12" y="15"/>
                  </a:cubicBezTo>
                  <a:close/>
                  <a:moveTo>
                    <a:pt x="12" y="30"/>
                  </a:moveTo>
                  <a:cubicBezTo>
                    <a:pt x="12" y="30"/>
                    <a:pt x="12" y="30"/>
                    <a:pt x="13" y="31"/>
                  </a:cubicBezTo>
                  <a:cubicBezTo>
                    <a:pt x="14" y="29"/>
                    <a:pt x="15" y="27"/>
                    <a:pt x="16" y="25"/>
                  </a:cubicBezTo>
                  <a:cubicBezTo>
                    <a:pt x="14" y="25"/>
                    <a:pt x="12" y="25"/>
                    <a:pt x="9" y="25"/>
                  </a:cubicBezTo>
                  <a:cubicBezTo>
                    <a:pt x="10" y="27"/>
                    <a:pt x="11" y="28"/>
                    <a:pt x="12" y="30"/>
                  </a:cubicBezTo>
                  <a:close/>
                  <a:moveTo>
                    <a:pt x="25" y="9"/>
                  </a:moveTo>
                  <a:cubicBezTo>
                    <a:pt x="25" y="11"/>
                    <a:pt x="25" y="12"/>
                    <a:pt x="25" y="14"/>
                  </a:cubicBezTo>
                  <a:cubicBezTo>
                    <a:pt x="25" y="14"/>
                    <a:pt x="25" y="15"/>
                    <a:pt x="26" y="15"/>
                  </a:cubicBezTo>
                  <a:cubicBezTo>
                    <a:pt x="26" y="16"/>
                    <a:pt x="27" y="15"/>
                    <a:pt x="28" y="15"/>
                  </a:cubicBezTo>
                  <a:cubicBezTo>
                    <a:pt x="29" y="14"/>
                    <a:pt x="30" y="13"/>
                    <a:pt x="32" y="12"/>
                  </a:cubicBezTo>
                  <a:cubicBezTo>
                    <a:pt x="29" y="10"/>
                    <a:pt x="27" y="10"/>
                    <a:pt x="25" y="9"/>
                  </a:cubicBezTo>
                  <a:close/>
                  <a:moveTo>
                    <a:pt x="31" y="34"/>
                  </a:moveTo>
                  <a:cubicBezTo>
                    <a:pt x="30" y="32"/>
                    <a:pt x="29" y="31"/>
                    <a:pt x="27" y="30"/>
                  </a:cubicBezTo>
                  <a:cubicBezTo>
                    <a:pt x="26" y="29"/>
                    <a:pt x="25" y="29"/>
                    <a:pt x="25" y="31"/>
                  </a:cubicBezTo>
                  <a:cubicBezTo>
                    <a:pt x="25" y="32"/>
                    <a:pt x="25" y="34"/>
                    <a:pt x="25" y="36"/>
                  </a:cubicBezTo>
                  <a:cubicBezTo>
                    <a:pt x="27" y="35"/>
                    <a:pt x="29" y="34"/>
                    <a:pt x="31" y="34"/>
                  </a:cubicBezTo>
                  <a:close/>
                  <a:moveTo>
                    <a:pt x="34" y="14"/>
                  </a:moveTo>
                  <a:cubicBezTo>
                    <a:pt x="32" y="16"/>
                    <a:pt x="31" y="18"/>
                    <a:pt x="30" y="20"/>
                  </a:cubicBezTo>
                  <a:cubicBezTo>
                    <a:pt x="32" y="20"/>
                    <a:pt x="34" y="21"/>
                    <a:pt x="37" y="21"/>
                  </a:cubicBezTo>
                  <a:cubicBezTo>
                    <a:pt x="36" y="18"/>
                    <a:pt x="35" y="16"/>
                    <a:pt x="34" y="14"/>
                  </a:cubicBezTo>
                  <a:close/>
                  <a:moveTo>
                    <a:pt x="37" y="24"/>
                  </a:moveTo>
                  <a:cubicBezTo>
                    <a:pt x="35" y="24"/>
                    <a:pt x="33" y="24"/>
                    <a:pt x="32" y="24"/>
                  </a:cubicBezTo>
                  <a:cubicBezTo>
                    <a:pt x="31" y="24"/>
                    <a:pt x="30" y="25"/>
                    <a:pt x="30" y="25"/>
                  </a:cubicBezTo>
                  <a:cubicBezTo>
                    <a:pt x="30" y="26"/>
                    <a:pt x="30" y="27"/>
                    <a:pt x="31" y="27"/>
                  </a:cubicBezTo>
                  <a:cubicBezTo>
                    <a:pt x="31" y="29"/>
                    <a:pt x="32" y="30"/>
                    <a:pt x="33" y="31"/>
                  </a:cubicBezTo>
                  <a:cubicBezTo>
                    <a:pt x="34" y="31"/>
                    <a:pt x="34" y="31"/>
                    <a:pt x="34" y="30"/>
                  </a:cubicBezTo>
                  <a:cubicBezTo>
                    <a:pt x="35" y="29"/>
                    <a:pt x="36" y="27"/>
                    <a:pt x="37" y="24"/>
                  </a:cubicBezTo>
                  <a:close/>
                  <a:moveTo>
                    <a:pt x="14" y="12"/>
                  </a:moveTo>
                  <a:cubicBezTo>
                    <a:pt x="17" y="13"/>
                    <a:pt x="18" y="14"/>
                    <a:pt x="20" y="16"/>
                  </a:cubicBezTo>
                  <a:cubicBezTo>
                    <a:pt x="20" y="14"/>
                    <a:pt x="20" y="12"/>
                    <a:pt x="21" y="10"/>
                  </a:cubicBezTo>
                  <a:cubicBezTo>
                    <a:pt x="21" y="10"/>
                    <a:pt x="21" y="10"/>
                    <a:pt x="20" y="9"/>
                  </a:cubicBezTo>
                  <a:cubicBezTo>
                    <a:pt x="19" y="10"/>
                    <a:pt x="17" y="11"/>
                    <a:pt x="14" y="12"/>
                  </a:cubicBezTo>
                  <a:close/>
                  <a:moveTo>
                    <a:pt x="14" y="33"/>
                  </a:moveTo>
                  <a:cubicBezTo>
                    <a:pt x="17" y="34"/>
                    <a:pt x="19" y="35"/>
                    <a:pt x="21" y="36"/>
                  </a:cubicBezTo>
                  <a:cubicBezTo>
                    <a:pt x="21" y="34"/>
                    <a:pt x="21" y="33"/>
                    <a:pt x="21" y="32"/>
                  </a:cubicBezTo>
                  <a:cubicBezTo>
                    <a:pt x="21" y="31"/>
                    <a:pt x="20" y="30"/>
                    <a:pt x="20" y="30"/>
                  </a:cubicBezTo>
                  <a:cubicBezTo>
                    <a:pt x="19" y="29"/>
                    <a:pt x="19" y="30"/>
                    <a:pt x="18" y="30"/>
                  </a:cubicBezTo>
                  <a:cubicBezTo>
                    <a:pt x="17" y="31"/>
                    <a:pt x="16" y="32"/>
                    <a:pt x="14" y="33"/>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7" name="Google Shape;167;p30"/>
            <p:cNvSpPr/>
            <p:nvPr/>
          </p:nvSpPr>
          <p:spPr>
            <a:xfrm>
              <a:off x="5611813" y="3608388"/>
              <a:ext cx="169863" cy="176212"/>
            </a:xfrm>
            <a:custGeom>
              <a:rect b="b" l="l" r="r" t="t"/>
              <a:pathLst>
                <a:path extrusionOk="0" h="45" w="45">
                  <a:moveTo>
                    <a:pt x="44" y="22"/>
                  </a:moveTo>
                  <a:cubicBezTo>
                    <a:pt x="45" y="34"/>
                    <a:pt x="35" y="44"/>
                    <a:pt x="23" y="45"/>
                  </a:cubicBezTo>
                  <a:cubicBezTo>
                    <a:pt x="11" y="45"/>
                    <a:pt x="1" y="35"/>
                    <a:pt x="1" y="24"/>
                  </a:cubicBezTo>
                  <a:cubicBezTo>
                    <a:pt x="0" y="11"/>
                    <a:pt x="10" y="1"/>
                    <a:pt x="22" y="0"/>
                  </a:cubicBezTo>
                  <a:cubicBezTo>
                    <a:pt x="35" y="0"/>
                    <a:pt x="44" y="10"/>
                    <a:pt x="44" y="22"/>
                  </a:cubicBezTo>
                  <a:close/>
                  <a:moveTo>
                    <a:pt x="12" y="14"/>
                  </a:moveTo>
                  <a:cubicBezTo>
                    <a:pt x="12" y="15"/>
                    <a:pt x="12" y="15"/>
                    <a:pt x="11" y="15"/>
                  </a:cubicBezTo>
                  <a:cubicBezTo>
                    <a:pt x="10" y="17"/>
                    <a:pt x="10" y="18"/>
                    <a:pt x="9" y="21"/>
                  </a:cubicBezTo>
                  <a:cubicBezTo>
                    <a:pt x="11" y="21"/>
                    <a:pt x="13" y="20"/>
                    <a:pt x="15" y="20"/>
                  </a:cubicBezTo>
                  <a:cubicBezTo>
                    <a:pt x="14" y="18"/>
                    <a:pt x="13" y="16"/>
                    <a:pt x="12" y="14"/>
                  </a:cubicBezTo>
                  <a:close/>
                  <a:moveTo>
                    <a:pt x="11" y="30"/>
                  </a:moveTo>
                  <a:cubicBezTo>
                    <a:pt x="11" y="30"/>
                    <a:pt x="12" y="30"/>
                    <a:pt x="12" y="30"/>
                  </a:cubicBezTo>
                  <a:cubicBezTo>
                    <a:pt x="13" y="29"/>
                    <a:pt x="14" y="27"/>
                    <a:pt x="16" y="26"/>
                  </a:cubicBezTo>
                  <a:cubicBezTo>
                    <a:pt x="14" y="25"/>
                    <a:pt x="12" y="25"/>
                    <a:pt x="10" y="24"/>
                  </a:cubicBezTo>
                  <a:cubicBezTo>
                    <a:pt x="10" y="24"/>
                    <a:pt x="9" y="25"/>
                    <a:pt x="9" y="25"/>
                  </a:cubicBezTo>
                  <a:cubicBezTo>
                    <a:pt x="10" y="27"/>
                    <a:pt x="10" y="29"/>
                    <a:pt x="11" y="30"/>
                  </a:cubicBezTo>
                  <a:close/>
                  <a:moveTo>
                    <a:pt x="25" y="9"/>
                  </a:moveTo>
                  <a:cubicBezTo>
                    <a:pt x="25" y="9"/>
                    <a:pt x="24" y="9"/>
                    <a:pt x="24" y="10"/>
                  </a:cubicBezTo>
                  <a:cubicBezTo>
                    <a:pt x="25" y="12"/>
                    <a:pt x="25" y="14"/>
                    <a:pt x="26" y="16"/>
                  </a:cubicBezTo>
                  <a:cubicBezTo>
                    <a:pt x="27" y="14"/>
                    <a:pt x="29" y="13"/>
                    <a:pt x="31" y="12"/>
                  </a:cubicBezTo>
                  <a:cubicBezTo>
                    <a:pt x="29" y="11"/>
                    <a:pt x="27" y="10"/>
                    <a:pt x="25" y="9"/>
                  </a:cubicBezTo>
                  <a:close/>
                  <a:moveTo>
                    <a:pt x="24" y="35"/>
                  </a:moveTo>
                  <a:cubicBezTo>
                    <a:pt x="24" y="36"/>
                    <a:pt x="25" y="36"/>
                    <a:pt x="25" y="36"/>
                  </a:cubicBezTo>
                  <a:cubicBezTo>
                    <a:pt x="27" y="35"/>
                    <a:pt x="29" y="34"/>
                    <a:pt x="30" y="34"/>
                  </a:cubicBezTo>
                  <a:cubicBezTo>
                    <a:pt x="30" y="33"/>
                    <a:pt x="30" y="33"/>
                    <a:pt x="30" y="33"/>
                  </a:cubicBezTo>
                  <a:cubicBezTo>
                    <a:pt x="29" y="32"/>
                    <a:pt x="27" y="31"/>
                    <a:pt x="25" y="29"/>
                  </a:cubicBezTo>
                  <a:cubicBezTo>
                    <a:pt x="25" y="31"/>
                    <a:pt x="25" y="33"/>
                    <a:pt x="24" y="35"/>
                  </a:cubicBezTo>
                  <a:close/>
                  <a:moveTo>
                    <a:pt x="34" y="15"/>
                  </a:moveTo>
                  <a:cubicBezTo>
                    <a:pt x="33" y="15"/>
                    <a:pt x="33" y="14"/>
                    <a:pt x="33" y="14"/>
                  </a:cubicBezTo>
                  <a:cubicBezTo>
                    <a:pt x="32" y="16"/>
                    <a:pt x="31" y="18"/>
                    <a:pt x="30" y="20"/>
                  </a:cubicBezTo>
                  <a:cubicBezTo>
                    <a:pt x="32" y="20"/>
                    <a:pt x="33" y="21"/>
                    <a:pt x="36" y="21"/>
                  </a:cubicBezTo>
                  <a:cubicBezTo>
                    <a:pt x="35" y="18"/>
                    <a:pt x="35" y="16"/>
                    <a:pt x="34" y="15"/>
                  </a:cubicBezTo>
                  <a:close/>
                  <a:moveTo>
                    <a:pt x="36" y="25"/>
                  </a:moveTo>
                  <a:cubicBezTo>
                    <a:pt x="36" y="25"/>
                    <a:pt x="35" y="24"/>
                    <a:pt x="35" y="24"/>
                  </a:cubicBezTo>
                  <a:cubicBezTo>
                    <a:pt x="33" y="24"/>
                    <a:pt x="31" y="25"/>
                    <a:pt x="29" y="25"/>
                  </a:cubicBezTo>
                  <a:cubicBezTo>
                    <a:pt x="31" y="27"/>
                    <a:pt x="32" y="29"/>
                    <a:pt x="33" y="30"/>
                  </a:cubicBezTo>
                  <a:cubicBezTo>
                    <a:pt x="33" y="30"/>
                    <a:pt x="33" y="30"/>
                    <a:pt x="34" y="30"/>
                  </a:cubicBezTo>
                  <a:cubicBezTo>
                    <a:pt x="34" y="29"/>
                    <a:pt x="35" y="27"/>
                    <a:pt x="36" y="25"/>
                  </a:cubicBezTo>
                  <a:close/>
                  <a:moveTo>
                    <a:pt x="14" y="12"/>
                  </a:moveTo>
                  <a:cubicBezTo>
                    <a:pt x="16" y="13"/>
                    <a:pt x="18" y="14"/>
                    <a:pt x="19" y="16"/>
                  </a:cubicBezTo>
                  <a:cubicBezTo>
                    <a:pt x="20" y="14"/>
                    <a:pt x="20" y="12"/>
                    <a:pt x="21" y="10"/>
                  </a:cubicBezTo>
                  <a:cubicBezTo>
                    <a:pt x="21" y="9"/>
                    <a:pt x="20" y="9"/>
                    <a:pt x="20" y="9"/>
                  </a:cubicBezTo>
                  <a:cubicBezTo>
                    <a:pt x="18" y="10"/>
                    <a:pt x="16" y="10"/>
                    <a:pt x="14" y="12"/>
                  </a:cubicBezTo>
                  <a:close/>
                  <a:moveTo>
                    <a:pt x="20" y="36"/>
                  </a:moveTo>
                  <a:cubicBezTo>
                    <a:pt x="20" y="34"/>
                    <a:pt x="20" y="32"/>
                    <a:pt x="20" y="31"/>
                  </a:cubicBezTo>
                  <a:cubicBezTo>
                    <a:pt x="20" y="29"/>
                    <a:pt x="19" y="29"/>
                    <a:pt x="18" y="30"/>
                  </a:cubicBezTo>
                  <a:cubicBezTo>
                    <a:pt x="17" y="31"/>
                    <a:pt x="16" y="32"/>
                    <a:pt x="14" y="33"/>
                  </a:cubicBezTo>
                  <a:cubicBezTo>
                    <a:pt x="16" y="34"/>
                    <a:pt x="18" y="35"/>
                    <a:pt x="20" y="36"/>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168" name="Google Shape;168;p30"/>
          <p:cNvGrpSpPr/>
          <p:nvPr/>
        </p:nvGrpSpPr>
        <p:grpSpPr>
          <a:xfrm>
            <a:off x="2479925" y="2495557"/>
            <a:ext cx="4662100" cy="900300"/>
            <a:chOff x="3885395" y="196457"/>
            <a:chExt cx="4662100" cy="900300"/>
          </a:xfrm>
        </p:grpSpPr>
        <p:sp>
          <p:nvSpPr>
            <p:cNvPr id="169" name="Google Shape;169;p30"/>
            <p:cNvSpPr txBox="1"/>
            <p:nvPr/>
          </p:nvSpPr>
          <p:spPr>
            <a:xfrm>
              <a:off x="4837694" y="592033"/>
              <a:ext cx="3709800" cy="377100"/>
            </a:xfrm>
            <a:prstGeom prst="rect">
              <a:avLst/>
            </a:prstGeom>
            <a:noFill/>
            <a:ln>
              <a:noFill/>
            </a:ln>
          </p:spPr>
          <p:txBody>
            <a:bodyPr anchorCtr="0" anchor="t" bIns="34275" lIns="81000" spcFirstLastPara="1" rIns="81000" wrap="square" tIns="34275">
              <a:spAutoFit/>
            </a:bodyPr>
            <a:lstStyle/>
            <a:p>
              <a:pPr indent="0" lvl="0" marL="0" rtl="0" algn="l">
                <a:spcBef>
                  <a:spcPts val="0"/>
                </a:spcBef>
                <a:spcAft>
                  <a:spcPts val="0"/>
                </a:spcAft>
                <a:buNone/>
              </a:pPr>
              <a:r>
                <a:rPr b="1" lang="en" sz="2000">
                  <a:solidFill>
                    <a:schemeClr val="dk1"/>
                  </a:solidFill>
                </a:rPr>
                <a:t>Introduction</a:t>
              </a:r>
              <a:endParaRPr b="1" sz="2000">
                <a:solidFill>
                  <a:schemeClr val="dk1"/>
                </a:solidFill>
                <a:latin typeface="Arial"/>
                <a:ea typeface="Arial"/>
                <a:cs typeface="Arial"/>
                <a:sym typeface="Arial"/>
              </a:endParaRPr>
            </a:p>
          </p:txBody>
        </p:sp>
        <p:sp>
          <p:nvSpPr>
            <p:cNvPr id="170" name="Google Shape;170;p30"/>
            <p:cNvSpPr txBox="1"/>
            <p:nvPr/>
          </p:nvSpPr>
          <p:spPr>
            <a:xfrm>
              <a:off x="3885395" y="196457"/>
              <a:ext cx="1148700" cy="9003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5400">
                  <a:solidFill>
                    <a:schemeClr val="dk1"/>
                  </a:solidFill>
                  <a:latin typeface="Arial"/>
                  <a:ea typeface="Arial"/>
                  <a:cs typeface="Arial"/>
                  <a:sym typeface="Arial"/>
                </a:rPr>
                <a:t>01</a:t>
              </a:r>
              <a:endParaRPr b="1" sz="5400">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p:nvPr/>
        </p:nvSpPr>
        <p:spPr>
          <a:xfrm rot="5400000">
            <a:off x="1342574" y="2674802"/>
            <a:ext cx="1094100" cy="3821700"/>
          </a:xfrm>
          <a:prstGeom prst="rect">
            <a:avLst/>
          </a:prstGeom>
          <a:solidFill>
            <a:srgbClr val="59575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6" name="Google Shape;176;p31"/>
          <p:cNvSpPr txBox="1"/>
          <p:nvPr/>
        </p:nvSpPr>
        <p:spPr>
          <a:xfrm>
            <a:off x="4722750" y="489850"/>
            <a:ext cx="4421100" cy="1797000"/>
          </a:xfrm>
          <a:prstGeom prst="rect">
            <a:avLst/>
          </a:prstGeom>
          <a:noFill/>
          <a:ln>
            <a:noFill/>
          </a:ln>
        </p:spPr>
        <p:txBody>
          <a:bodyPr anchorCtr="0" anchor="t" bIns="34275" lIns="81000" spcFirstLastPara="1" rIns="81000" wrap="square" tIns="34275">
            <a:spAutoFit/>
          </a:bodyPr>
          <a:lstStyle/>
          <a:p>
            <a:pPr indent="0" lvl="0" marL="0" marR="0" rtl="0" algn="l">
              <a:spcBef>
                <a:spcPts val="0"/>
              </a:spcBef>
              <a:spcAft>
                <a:spcPts val="0"/>
              </a:spcAft>
              <a:buNone/>
            </a:pPr>
            <a:r>
              <a:rPr lang="en" sz="1600">
                <a:solidFill>
                  <a:srgbClr val="3F3F3F"/>
                </a:solidFill>
              </a:rPr>
              <a:t>Background</a:t>
            </a:r>
            <a:endParaRPr sz="1600">
              <a:solidFill>
                <a:srgbClr val="3F3F3F"/>
              </a:solidFill>
            </a:endParaRPr>
          </a:p>
          <a:p>
            <a:pPr indent="-330200" lvl="0" marL="457200" marR="0" rtl="0" algn="l">
              <a:spcBef>
                <a:spcPts val="0"/>
              </a:spcBef>
              <a:spcAft>
                <a:spcPts val="0"/>
              </a:spcAft>
              <a:buClr>
                <a:srgbClr val="3F3F3F"/>
              </a:buClr>
              <a:buSzPts val="1600"/>
              <a:buChar char="●"/>
            </a:pPr>
            <a:r>
              <a:rPr lang="en" sz="1600">
                <a:solidFill>
                  <a:srgbClr val="3F3F3F"/>
                </a:solidFill>
              </a:rPr>
              <a:t>Premier international racing for open-wheel, single-seater cars</a:t>
            </a:r>
            <a:endParaRPr sz="1600">
              <a:solidFill>
                <a:srgbClr val="3F3F3F"/>
              </a:solidFill>
            </a:endParaRPr>
          </a:p>
          <a:p>
            <a:pPr indent="-330200" lvl="0" marL="457200" rtl="0" algn="l">
              <a:spcBef>
                <a:spcPts val="0"/>
              </a:spcBef>
              <a:spcAft>
                <a:spcPts val="0"/>
              </a:spcAft>
              <a:buClr>
                <a:srgbClr val="3F3F3F"/>
              </a:buClr>
              <a:buSzPts val="1600"/>
              <a:buChar char="●"/>
            </a:pPr>
            <a:r>
              <a:rPr lang="en" sz="1600">
                <a:solidFill>
                  <a:srgbClr val="3F3F3F"/>
                </a:solidFill>
              </a:rPr>
              <a:t>Listed as the “most valuable sports empire” in the world by Forbes</a:t>
            </a:r>
            <a:endParaRPr sz="1600">
              <a:solidFill>
                <a:srgbClr val="3F3F3F"/>
              </a:solidFill>
            </a:endParaRPr>
          </a:p>
          <a:p>
            <a:pPr indent="-323850" lvl="0" marL="457200" rtl="0" algn="l">
              <a:lnSpc>
                <a:spcPct val="115000"/>
              </a:lnSpc>
              <a:spcBef>
                <a:spcPts val="0"/>
              </a:spcBef>
              <a:spcAft>
                <a:spcPts val="0"/>
              </a:spcAft>
              <a:buClr>
                <a:srgbClr val="202124"/>
              </a:buClr>
              <a:buSzPts val="1500"/>
              <a:buChar char="●"/>
            </a:pPr>
            <a:r>
              <a:rPr lang="en" sz="1500">
                <a:solidFill>
                  <a:srgbClr val="202124"/>
                </a:solidFill>
                <a:highlight>
                  <a:srgbClr val="FFFFFF"/>
                </a:highlight>
              </a:rPr>
              <a:t>Formula One Group market cap:</a:t>
            </a:r>
            <a:r>
              <a:rPr i="1" lang="en" sz="1500">
                <a:solidFill>
                  <a:srgbClr val="202124"/>
                </a:solidFill>
                <a:highlight>
                  <a:srgbClr val="FFFFFF"/>
                </a:highlight>
              </a:rPr>
              <a:t> </a:t>
            </a:r>
            <a:r>
              <a:rPr i="1" lang="en" sz="1500">
                <a:solidFill>
                  <a:srgbClr val="202124"/>
                </a:solidFill>
              </a:rPr>
              <a:t>$16.54 Billion</a:t>
            </a:r>
            <a:endParaRPr i="1" sz="1600">
              <a:solidFill>
                <a:srgbClr val="3F3F3F"/>
              </a:solidFill>
            </a:endParaRPr>
          </a:p>
        </p:txBody>
      </p:sp>
      <p:sp>
        <p:nvSpPr>
          <p:cNvPr id="177" name="Google Shape;177;p31"/>
          <p:cNvSpPr/>
          <p:nvPr/>
        </p:nvSpPr>
        <p:spPr>
          <a:xfrm>
            <a:off x="3800475" y="-3"/>
            <a:ext cx="627000" cy="5143500"/>
          </a:xfrm>
          <a:prstGeom prst="rect">
            <a:avLst/>
          </a:prstGeom>
          <a:solidFill>
            <a:srgbClr val="59575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8" name="Google Shape;178;p31"/>
          <p:cNvSpPr/>
          <p:nvPr/>
        </p:nvSpPr>
        <p:spPr>
          <a:xfrm rot="-5400000">
            <a:off x="1528850" y="2300700"/>
            <a:ext cx="5143500" cy="542100"/>
          </a:xfrm>
          <a:prstGeom prst="rect">
            <a:avLst/>
          </a:prstGeom>
          <a:noFill/>
          <a:ln>
            <a:noFill/>
          </a:ln>
        </p:spPr>
        <p:txBody>
          <a:bodyPr anchorCtr="0" anchor="t" bIns="34275" lIns="68575" spcFirstLastPara="1" rIns="68575" wrap="square" tIns="34275">
            <a:noAutofit/>
          </a:bodyPr>
          <a:lstStyle/>
          <a:p>
            <a:pPr indent="0" lvl="0" marL="1828800" marR="0" rtl="0" algn="ctr">
              <a:lnSpc>
                <a:spcPct val="110000"/>
              </a:lnSpc>
              <a:spcBef>
                <a:spcPts val="0"/>
              </a:spcBef>
              <a:spcAft>
                <a:spcPts val="0"/>
              </a:spcAft>
              <a:buNone/>
            </a:pPr>
            <a:r>
              <a:rPr b="1" lang="en" sz="2500">
                <a:solidFill>
                  <a:schemeClr val="lt1"/>
                </a:solidFill>
              </a:rPr>
              <a:t>Formula 1</a:t>
            </a:r>
            <a:endParaRPr sz="900"/>
          </a:p>
        </p:txBody>
      </p:sp>
      <p:sp>
        <p:nvSpPr>
          <p:cNvPr id="179" name="Google Shape;179;p31"/>
          <p:cNvSpPr/>
          <p:nvPr/>
        </p:nvSpPr>
        <p:spPr>
          <a:xfrm rot="-5400000">
            <a:off x="858725" y="-861523"/>
            <a:ext cx="324246" cy="2084070"/>
          </a:xfrm>
          <a:custGeom>
            <a:rect b="b" l="l" r="r" t="t"/>
            <a:pathLst>
              <a:path extrusionOk="0" h="6946900" w="701073">
                <a:moveTo>
                  <a:pt x="59675" y="6946900"/>
                </a:moveTo>
                <a:cubicBezTo>
                  <a:pt x="54741" y="4652433"/>
                  <a:pt x="-280392" y="364067"/>
                  <a:pt x="692574" y="0"/>
                </a:cubicBezTo>
                <a:lnTo>
                  <a:pt x="701073" y="3797300"/>
                </a:lnTo>
                <a:lnTo>
                  <a:pt x="59675" y="6946900"/>
                </a:lnTo>
                <a:close/>
              </a:path>
            </a:pathLst>
          </a:custGeom>
          <a:solidFill>
            <a:srgbClr val="C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80" name="Google Shape;180;p31"/>
          <p:cNvSpPr/>
          <p:nvPr/>
        </p:nvSpPr>
        <p:spPr>
          <a:xfrm flipH="1" rot="5400000">
            <a:off x="7707345" y="-1039009"/>
            <a:ext cx="383837" cy="2466150"/>
          </a:xfrm>
          <a:custGeom>
            <a:rect b="b" l="l" r="r" t="t"/>
            <a:pathLst>
              <a:path extrusionOk="0" h="6946900" w="701073">
                <a:moveTo>
                  <a:pt x="59675" y="6946900"/>
                </a:moveTo>
                <a:cubicBezTo>
                  <a:pt x="54741" y="4652433"/>
                  <a:pt x="-280392" y="364067"/>
                  <a:pt x="692574" y="0"/>
                </a:cubicBezTo>
                <a:lnTo>
                  <a:pt x="701073" y="3797300"/>
                </a:lnTo>
                <a:lnTo>
                  <a:pt x="59675" y="6946900"/>
                </a:lnTo>
                <a:close/>
              </a:path>
            </a:pathLst>
          </a:custGeom>
          <a:solidFill>
            <a:srgbClr val="C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181" name="Google Shape;181;p31"/>
          <p:cNvPicPr preferRelativeResize="0"/>
          <p:nvPr/>
        </p:nvPicPr>
        <p:blipFill rotWithShape="1">
          <a:blip r:embed="rId3">
            <a:alphaModFix/>
          </a:blip>
          <a:srcRect b="0" l="0" r="0" t="0"/>
          <a:stretch/>
        </p:blipFill>
        <p:spPr>
          <a:xfrm>
            <a:off x="351976" y="2286860"/>
            <a:ext cx="3153225" cy="1869935"/>
          </a:xfrm>
          <a:prstGeom prst="rect">
            <a:avLst/>
          </a:prstGeom>
          <a:noFill/>
          <a:ln>
            <a:noFill/>
          </a:ln>
        </p:spPr>
      </p:pic>
      <p:pic>
        <p:nvPicPr>
          <p:cNvPr id="182" name="Google Shape;182;p31"/>
          <p:cNvPicPr preferRelativeResize="0"/>
          <p:nvPr/>
        </p:nvPicPr>
        <p:blipFill rotWithShape="1">
          <a:blip r:embed="rId4">
            <a:alphaModFix/>
          </a:blip>
          <a:srcRect b="0" l="0" r="0" t="0"/>
          <a:stretch/>
        </p:blipFill>
        <p:spPr>
          <a:xfrm>
            <a:off x="4198871" y="595221"/>
            <a:ext cx="491101" cy="124188"/>
          </a:xfrm>
          <a:prstGeom prst="rect">
            <a:avLst/>
          </a:prstGeom>
          <a:noFill/>
          <a:ln>
            <a:noFill/>
          </a:ln>
        </p:spPr>
      </p:pic>
      <p:pic>
        <p:nvPicPr>
          <p:cNvPr id="183" name="Google Shape;183;p31"/>
          <p:cNvPicPr preferRelativeResize="0"/>
          <p:nvPr/>
        </p:nvPicPr>
        <p:blipFill rotWithShape="1">
          <a:blip r:embed="rId4">
            <a:alphaModFix/>
          </a:blip>
          <a:srcRect b="0" l="0" r="0" t="0"/>
          <a:stretch/>
        </p:blipFill>
        <p:spPr>
          <a:xfrm>
            <a:off x="4198871" y="2740784"/>
            <a:ext cx="491101" cy="124188"/>
          </a:xfrm>
          <a:prstGeom prst="rect">
            <a:avLst/>
          </a:prstGeom>
          <a:noFill/>
          <a:ln>
            <a:noFill/>
          </a:ln>
        </p:spPr>
      </p:pic>
      <p:sp>
        <p:nvSpPr>
          <p:cNvPr id="184" name="Google Shape;184;p31"/>
          <p:cNvSpPr txBox="1"/>
          <p:nvPr/>
        </p:nvSpPr>
        <p:spPr>
          <a:xfrm>
            <a:off x="4689975" y="2571750"/>
            <a:ext cx="4386000" cy="207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600">
                <a:solidFill>
                  <a:srgbClr val="3F3F3F"/>
                </a:solidFill>
              </a:rPr>
              <a:t>Objective</a:t>
            </a:r>
            <a:endParaRPr sz="1600">
              <a:solidFill>
                <a:srgbClr val="3F3F3F"/>
              </a:solidFill>
            </a:endParaRPr>
          </a:p>
          <a:p>
            <a:pPr indent="-330200" lvl="0" marL="457200" marR="0" rtl="0" algn="l">
              <a:lnSpc>
                <a:spcPct val="100000"/>
              </a:lnSpc>
              <a:spcBef>
                <a:spcPts val="0"/>
              </a:spcBef>
              <a:spcAft>
                <a:spcPts val="0"/>
              </a:spcAft>
              <a:buClr>
                <a:srgbClr val="3F3F3F"/>
              </a:buClr>
              <a:buSzPts val="1600"/>
              <a:buChar char="●"/>
            </a:pPr>
            <a:r>
              <a:rPr lang="en" sz="1600">
                <a:solidFill>
                  <a:srgbClr val="3F3F3F"/>
                </a:solidFill>
              </a:rPr>
              <a:t>Uncover performance trends across year 2010~2023</a:t>
            </a:r>
            <a:endParaRPr sz="1600">
              <a:solidFill>
                <a:srgbClr val="3F3F3F"/>
              </a:solidFill>
            </a:endParaRPr>
          </a:p>
          <a:p>
            <a:pPr indent="-330200" lvl="0" marL="457200" marR="0" rtl="0" algn="l">
              <a:lnSpc>
                <a:spcPct val="100000"/>
              </a:lnSpc>
              <a:spcBef>
                <a:spcPts val="0"/>
              </a:spcBef>
              <a:spcAft>
                <a:spcPts val="0"/>
              </a:spcAft>
              <a:buClr>
                <a:srgbClr val="3F3F3F"/>
              </a:buClr>
              <a:buSzPts val="1600"/>
              <a:buChar char="●"/>
            </a:pPr>
            <a:r>
              <a:rPr lang="en" sz="1600">
                <a:solidFill>
                  <a:srgbClr val="3F3F3F"/>
                </a:solidFill>
              </a:rPr>
              <a:t>Reveal the complex web of relationships and strategies</a:t>
            </a:r>
            <a:endParaRPr sz="1600">
              <a:solidFill>
                <a:srgbClr val="3F3F3F"/>
              </a:solidFill>
            </a:endParaRPr>
          </a:p>
          <a:p>
            <a:pPr indent="-330200" lvl="0" marL="457200" marR="0" rtl="0" algn="l">
              <a:lnSpc>
                <a:spcPct val="100000"/>
              </a:lnSpc>
              <a:spcBef>
                <a:spcPts val="0"/>
              </a:spcBef>
              <a:spcAft>
                <a:spcPts val="0"/>
              </a:spcAft>
              <a:buClr>
                <a:srgbClr val="3F3F3F"/>
              </a:buClr>
              <a:buSzPts val="1600"/>
              <a:buChar char="●"/>
            </a:pPr>
            <a:r>
              <a:rPr lang="en" sz="1600">
                <a:solidFill>
                  <a:srgbClr val="3F3F3F"/>
                </a:solidFill>
              </a:rPr>
              <a:t>Capture the essence of key success factors</a:t>
            </a:r>
            <a:endParaRPr sz="1600">
              <a:solidFill>
                <a:srgbClr val="3F3F3F"/>
              </a:solidFill>
            </a:endParaRPr>
          </a:p>
          <a:p>
            <a:pPr indent="0" lvl="0" marL="0" marR="0" rtl="0" algn="l">
              <a:lnSpc>
                <a:spcPct val="100000"/>
              </a:lnSpc>
              <a:spcBef>
                <a:spcPts val="0"/>
              </a:spcBef>
              <a:spcAft>
                <a:spcPts val="0"/>
              </a:spcAft>
              <a:buClr>
                <a:srgbClr val="000000"/>
              </a:buClr>
              <a:buFont typeface="Arial"/>
              <a:buNone/>
            </a:pPr>
            <a:r>
              <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idx="4294967295" type="body"/>
          </p:nvPr>
        </p:nvSpPr>
        <p:spPr>
          <a:xfrm>
            <a:off x="464394" y="199488"/>
            <a:ext cx="8679600" cy="629700"/>
          </a:xfrm>
          <a:prstGeom prst="rect">
            <a:avLst/>
          </a:prstGeom>
          <a:noFill/>
          <a:ln>
            <a:noFill/>
          </a:ln>
        </p:spPr>
        <p:txBody>
          <a:bodyPr anchorCtr="0" anchor="t" bIns="34275" lIns="68575" spcFirstLastPara="1" rIns="68575" wrap="square" tIns="34275">
            <a:normAutofit/>
          </a:bodyPr>
          <a:lstStyle/>
          <a:p>
            <a:pPr indent="0" lvl="0" marL="457200" marR="0" rtl="0" algn="l">
              <a:lnSpc>
                <a:spcPct val="90000"/>
              </a:lnSpc>
              <a:spcBef>
                <a:spcPts val="0"/>
              </a:spcBef>
              <a:spcAft>
                <a:spcPts val="1200"/>
              </a:spcAft>
              <a:buNone/>
            </a:pPr>
            <a:r>
              <a:rPr b="1" lang="en" sz="3300">
                <a:solidFill>
                  <a:schemeClr val="dk1"/>
                </a:solidFill>
              </a:rPr>
              <a:t>Data</a:t>
            </a:r>
            <a:endParaRPr b="1"/>
          </a:p>
        </p:txBody>
      </p:sp>
      <p:sp>
        <p:nvSpPr>
          <p:cNvPr id="190" name="Google Shape;190;p32"/>
          <p:cNvSpPr/>
          <p:nvPr/>
        </p:nvSpPr>
        <p:spPr>
          <a:xfrm>
            <a:off x="1101600" y="829200"/>
            <a:ext cx="3921300" cy="2662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500">
                <a:solidFill>
                  <a:schemeClr val="lt1"/>
                </a:solidFill>
              </a:rPr>
              <a:t>Source: Kaggle</a:t>
            </a:r>
            <a:endParaRPr b="1" sz="1500">
              <a:solidFill>
                <a:schemeClr val="lt1"/>
              </a:solidFill>
            </a:endParaRPr>
          </a:p>
          <a:p>
            <a:pPr indent="0" lvl="0" marL="0" marR="0" rtl="0" algn="l">
              <a:spcBef>
                <a:spcPts val="0"/>
              </a:spcBef>
              <a:spcAft>
                <a:spcPts val="0"/>
              </a:spcAft>
              <a:buNone/>
            </a:pPr>
            <a:r>
              <a:t/>
            </a:r>
            <a:endParaRPr b="1" sz="1500">
              <a:solidFill>
                <a:schemeClr val="lt1"/>
              </a:solidFill>
            </a:endParaRPr>
          </a:p>
          <a:p>
            <a:pPr indent="0" lvl="0" marL="0" marR="0" rtl="0" algn="l">
              <a:spcBef>
                <a:spcPts val="0"/>
              </a:spcBef>
              <a:spcAft>
                <a:spcPts val="0"/>
              </a:spcAft>
              <a:buNone/>
            </a:pPr>
            <a:r>
              <a:rPr b="1" lang="en" sz="1500">
                <a:solidFill>
                  <a:schemeClr val="lt1"/>
                </a:solidFill>
              </a:rPr>
              <a:t>Size: 5757 rows</a:t>
            </a:r>
            <a:endParaRPr b="1" sz="1500">
              <a:solidFill>
                <a:schemeClr val="lt1"/>
              </a:solidFill>
            </a:endParaRPr>
          </a:p>
          <a:p>
            <a:pPr indent="0" lvl="0" marL="0" marR="0" rtl="0" algn="l">
              <a:spcBef>
                <a:spcPts val="0"/>
              </a:spcBef>
              <a:spcAft>
                <a:spcPts val="0"/>
              </a:spcAft>
              <a:buNone/>
            </a:pPr>
            <a:r>
              <a:t/>
            </a:r>
            <a:endParaRPr b="1" sz="1500">
              <a:solidFill>
                <a:schemeClr val="lt1"/>
              </a:solidFill>
            </a:endParaRPr>
          </a:p>
          <a:p>
            <a:pPr indent="0" lvl="0" marL="0" marR="0" rtl="0" algn="l">
              <a:spcBef>
                <a:spcPts val="0"/>
              </a:spcBef>
              <a:spcAft>
                <a:spcPts val="0"/>
              </a:spcAft>
              <a:buNone/>
            </a:pPr>
            <a:r>
              <a:rPr b="1" lang="en" sz="1500">
                <a:solidFill>
                  <a:schemeClr val="lt1"/>
                </a:solidFill>
              </a:rPr>
              <a:t>Key variables:</a:t>
            </a:r>
            <a:endParaRPr b="1" sz="1500">
              <a:solidFill>
                <a:schemeClr val="lt1"/>
              </a:solidFill>
            </a:endParaRPr>
          </a:p>
          <a:p>
            <a:pPr indent="-323850" lvl="0" marL="457200" marR="0" rtl="0" algn="l">
              <a:spcBef>
                <a:spcPts val="0"/>
              </a:spcBef>
              <a:spcAft>
                <a:spcPts val="0"/>
              </a:spcAft>
              <a:buClr>
                <a:schemeClr val="lt1"/>
              </a:buClr>
              <a:buSzPts val="1500"/>
              <a:buChar char="●"/>
            </a:pPr>
            <a:r>
              <a:rPr b="1" lang="en" sz="1500">
                <a:solidFill>
                  <a:schemeClr val="lt1"/>
                </a:solidFill>
              </a:rPr>
              <a:t>Year (2010~2023)</a:t>
            </a:r>
            <a:endParaRPr b="1" sz="1500">
              <a:solidFill>
                <a:schemeClr val="lt1"/>
              </a:solidFill>
            </a:endParaRPr>
          </a:p>
          <a:p>
            <a:pPr indent="-323850" lvl="0" marL="457200" marR="0" rtl="0" algn="l">
              <a:spcBef>
                <a:spcPts val="0"/>
              </a:spcBef>
              <a:spcAft>
                <a:spcPts val="0"/>
              </a:spcAft>
              <a:buClr>
                <a:schemeClr val="lt1"/>
              </a:buClr>
              <a:buSzPts val="1500"/>
              <a:buChar char="●"/>
            </a:pPr>
            <a:r>
              <a:rPr b="1" lang="en" sz="1500">
                <a:solidFill>
                  <a:schemeClr val="lt1"/>
                </a:solidFill>
              </a:rPr>
              <a:t>Race</a:t>
            </a:r>
            <a:endParaRPr b="1" sz="1500">
              <a:solidFill>
                <a:schemeClr val="lt1"/>
              </a:solidFill>
            </a:endParaRPr>
          </a:p>
          <a:p>
            <a:pPr indent="-323850" lvl="0" marL="457200" marR="0" rtl="0" algn="l">
              <a:spcBef>
                <a:spcPts val="0"/>
              </a:spcBef>
              <a:spcAft>
                <a:spcPts val="0"/>
              </a:spcAft>
              <a:buClr>
                <a:schemeClr val="lt1"/>
              </a:buClr>
              <a:buSzPts val="1500"/>
              <a:buChar char="●"/>
            </a:pPr>
            <a:r>
              <a:rPr b="1" lang="en" sz="1500">
                <a:solidFill>
                  <a:schemeClr val="lt1"/>
                </a:solidFill>
              </a:rPr>
              <a:t>Constructor</a:t>
            </a:r>
            <a:endParaRPr b="1" sz="1500">
              <a:solidFill>
                <a:schemeClr val="lt1"/>
              </a:solidFill>
            </a:endParaRPr>
          </a:p>
          <a:p>
            <a:pPr indent="-323850" lvl="0" marL="457200" marR="0" rtl="0" algn="l">
              <a:spcBef>
                <a:spcPts val="0"/>
              </a:spcBef>
              <a:spcAft>
                <a:spcPts val="0"/>
              </a:spcAft>
              <a:buClr>
                <a:schemeClr val="lt1"/>
              </a:buClr>
              <a:buSzPts val="1500"/>
              <a:buChar char="●"/>
            </a:pPr>
            <a:r>
              <a:rPr b="1" lang="en" sz="1500">
                <a:solidFill>
                  <a:schemeClr val="lt1"/>
                </a:solidFill>
              </a:rPr>
              <a:t>Driver</a:t>
            </a:r>
            <a:endParaRPr b="1" sz="1500">
              <a:solidFill>
                <a:schemeClr val="lt1"/>
              </a:solidFill>
            </a:endParaRPr>
          </a:p>
          <a:p>
            <a:pPr indent="-323850" lvl="0" marL="457200" marR="0" rtl="0" algn="l">
              <a:spcBef>
                <a:spcPts val="0"/>
              </a:spcBef>
              <a:spcAft>
                <a:spcPts val="0"/>
              </a:spcAft>
              <a:buClr>
                <a:schemeClr val="lt1"/>
              </a:buClr>
              <a:buSzPts val="1500"/>
              <a:buChar char="●"/>
            </a:pPr>
            <a:r>
              <a:rPr b="1" lang="en" sz="1500">
                <a:solidFill>
                  <a:schemeClr val="lt1"/>
                </a:solidFill>
              </a:rPr>
              <a:t>Nationality</a:t>
            </a:r>
            <a:endParaRPr b="1" sz="1500">
              <a:solidFill>
                <a:schemeClr val="lt1"/>
              </a:solidFill>
            </a:endParaRPr>
          </a:p>
          <a:p>
            <a:pPr indent="-323850" lvl="0" marL="457200" marR="0" rtl="0" algn="l">
              <a:spcBef>
                <a:spcPts val="0"/>
              </a:spcBef>
              <a:spcAft>
                <a:spcPts val="0"/>
              </a:spcAft>
              <a:buClr>
                <a:schemeClr val="lt1"/>
              </a:buClr>
              <a:buSzPts val="1500"/>
              <a:buChar char="●"/>
            </a:pPr>
            <a:r>
              <a:rPr b="1" lang="en" sz="1500">
                <a:solidFill>
                  <a:schemeClr val="lt1"/>
                </a:solidFill>
              </a:rPr>
              <a:t>Position Order</a:t>
            </a:r>
            <a:endParaRPr b="1" sz="1500">
              <a:solidFill>
                <a:schemeClr val="lt1"/>
              </a:solidFill>
            </a:endParaRPr>
          </a:p>
          <a:p>
            <a:pPr indent="-323850" lvl="0" marL="457200" rtl="0" algn="l">
              <a:spcBef>
                <a:spcPts val="0"/>
              </a:spcBef>
              <a:spcAft>
                <a:spcPts val="0"/>
              </a:spcAft>
              <a:buClr>
                <a:schemeClr val="lt1"/>
              </a:buClr>
              <a:buSzPts val="1500"/>
              <a:buChar char="●"/>
            </a:pPr>
            <a:r>
              <a:rPr b="1" lang="en" sz="1500">
                <a:solidFill>
                  <a:schemeClr val="lt1"/>
                </a:solidFill>
              </a:rPr>
              <a:t>Championship Standing</a:t>
            </a:r>
            <a:endParaRPr b="1" sz="1500">
              <a:solidFill>
                <a:schemeClr val="lt1"/>
              </a:solidFill>
            </a:endParaRPr>
          </a:p>
          <a:p>
            <a:pPr indent="-323850" lvl="0" marL="457200" marR="0" rtl="0" algn="l">
              <a:spcBef>
                <a:spcPts val="0"/>
              </a:spcBef>
              <a:spcAft>
                <a:spcPts val="0"/>
              </a:spcAft>
              <a:buClr>
                <a:schemeClr val="lt1"/>
              </a:buClr>
              <a:buSzPts val="1500"/>
              <a:buChar char="●"/>
            </a:pPr>
            <a:r>
              <a:rPr b="1" lang="en" sz="1500">
                <a:solidFill>
                  <a:schemeClr val="lt1"/>
                </a:solidFill>
              </a:rPr>
              <a:t>Points</a:t>
            </a:r>
            <a:endParaRPr b="1" sz="1500">
              <a:solidFill>
                <a:schemeClr val="lt1"/>
              </a:solidFill>
            </a:endParaRPr>
          </a:p>
          <a:p>
            <a:pPr indent="-323850" lvl="0" marL="457200" marR="0" rtl="0" algn="l">
              <a:spcBef>
                <a:spcPts val="0"/>
              </a:spcBef>
              <a:spcAft>
                <a:spcPts val="0"/>
              </a:spcAft>
              <a:buClr>
                <a:schemeClr val="lt1"/>
              </a:buClr>
              <a:buSzPts val="1500"/>
              <a:buChar char="●"/>
            </a:pPr>
            <a:r>
              <a:rPr b="1" lang="en" sz="1500">
                <a:solidFill>
                  <a:schemeClr val="lt1"/>
                </a:solidFill>
              </a:rPr>
              <a:t>Grid</a:t>
            </a:r>
            <a:endParaRPr b="1" sz="1500">
              <a:solidFill>
                <a:schemeClr val="lt1"/>
              </a:solidFill>
            </a:endParaRPr>
          </a:p>
          <a:p>
            <a:pPr indent="-323850" lvl="0" marL="457200" marR="0" rtl="0" algn="l">
              <a:spcBef>
                <a:spcPts val="0"/>
              </a:spcBef>
              <a:spcAft>
                <a:spcPts val="0"/>
              </a:spcAft>
              <a:buClr>
                <a:schemeClr val="lt1"/>
              </a:buClr>
              <a:buSzPts val="1500"/>
              <a:buChar char="●"/>
            </a:pPr>
            <a:r>
              <a:rPr b="1" lang="en" sz="1500">
                <a:solidFill>
                  <a:schemeClr val="lt1"/>
                </a:solidFill>
              </a:rPr>
              <a:t>Laps</a:t>
            </a:r>
            <a:endParaRPr b="1" sz="1500">
              <a:solidFill>
                <a:schemeClr val="lt1"/>
              </a:solidFill>
            </a:endParaRPr>
          </a:p>
          <a:p>
            <a:pPr indent="-323850" lvl="0" marL="457200" marR="0" rtl="0" algn="l">
              <a:spcBef>
                <a:spcPts val="0"/>
              </a:spcBef>
              <a:spcAft>
                <a:spcPts val="0"/>
              </a:spcAft>
              <a:buClr>
                <a:schemeClr val="lt1"/>
              </a:buClr>
              <a:buSzPts val="1500"/>
              <a:buChar char="●"/>
            </a:pPr>
            <a:r>
              <a:rPr b="1" lang="en" sz="1500">
                <a:solidFill>
                  <a:schemeClr val="lt1"/>
                </a:solidFill>
              </a:rPr>
              <a:t>Pit Stop Time</a:t>
            </a:r>
            <a:endParaRPr b="1" sz="1500">
              <a:solidFill>
                <a:schemeClr val="lt1"/>
              </a:solidFill>
            </a:endParaRPr>
          </a:p>
          <a:p>
            <a:pPr indent="-323850" lvl="0" marL="457200" marR="0" rtl="0" algn="l">
              <a:spcBef>
                <a:spcPts val="0"/>
              </a:spcBef>
              <a:spcAft>
                <a:spcPts val="0"/>
              </a:spcAft>
              <a:buClr>
                <a:schemeClr val="lt1"/>
              </a:buClr>
              <a:buSzPts val="1500"/>
              <a:buChar char="●"/>
            </a:pPr>
            <a:r>
              <a:rPr b="1" lang="en" sz="1500">
                <a:solidFill>
                  <a:schemeClr val="lt1"/>
                </a:solidFill>
              </a:rPr>
              <a:t>Qualifying Time</a:t>
            </a:r>
            <a:endParaRPr b="1" sz="1500">
              <a:solidFill>
                <a:schemeClr val="lt1"/>
              </a:solidFill>
            </a:endParaRPr>
          </a:p>
          <a:p>
            <a:pPr indent="0" lvl="0" marL="0" marR="0" rtl="0" algn="l">
              <a:spcBef>
                <a:spcPts val="0"/>
              </a:spcBef>
              <a:spcAft>
                <a:spcPts val="0"/>
              </a:spcAft>
              <a:buNone/>
            </a:pPr>
            <a:r>
              <a:t/>
            </a:r>
            <a:endParaRPr b="1" sz="1500">
              <a:solidFill>
                <a:schemeClr val="lt1"/>
              </a:solidFill>
            </a:endParaRPr>
          </a:p>
        </p:txBody>
      </p:sp>
      <p:sp>
        <p:nvSpPr>
          <p:cNvPr id="191" name="Google Shape;191;p32"/>
          <p:cNvSpPr/>
          <p:nvPr/>
        </p:nvSpPr>
        <p:spPr>
          <a:xfrm>
            <a:off x="6334975" y="3079048"/>
            <a:ext cx="1116806" cy="1775222"/>
          </a:xfrm>
          <a:custGeom>
            <a:rect b="b" l="l" r="r" t="t"/>
            <a:pathLst>
              <a:path extrusionOk="0" h="81" w="52">
                <a:moveTo>
                  <a:pt x="52" y="80"/>
                </a:moveTo>
                <a:cubicBezTo>
                  <a:pt x="38" y="81"/>
                  <a:pt x="24" y="81"/>
                  <a:pt x="11" y="81"/>
                </a:cubicBezTo>
                <a:cubicBezTo>
                  <a:pt x="7" y="81"/>
                  <a:pt x="4" y="81"/>
                  <a:pt x="1" y="81"/>
                </a:cubicBezTo>
                <a:cubicBezTo>
                  <a:pt x="1" y="55"/>
                  <a:pt x="1" y="29"/>
                  <a:pt x="0" y="3"/>
                </a:cubicBezTo>
                <a:cubicBezTo>
                  <a:pt x="0" y="1"/>
                  <a:pt x="1" y="0"/>
                  <a:pt x="4" y="0"/>
                </a:cubicBezTo>
                <a:cubicBezTo>
                  <a:pt x="19" y="0"/>
                  <a:pt x="33" y="0"/>
                  <a:pt x="48" y="0"/>
                </a:cubicBezTo>
                <a:cubicBezTo>
                  <a:pt x="51" y="0"/>
                  <a:pt x="52" y="1"/>
                  <a:pt x="52" y="4"/>
                </a:cubicBezTo>
                <a:cubicBezTo>
                  <a:pt x="52" y="29"/>
                  <a:pt x="52" y="54"/>
                  <a:pt x="52" y="79"/>
                </a:cubicBezTo>
                <a:cubicBezTo>
                  <a:pt x="52" y="80"/>
                  <a:pt x="52" y="80"/>
                  <a:pt x="52" y="80"/>
                </a:cubicBezTo>
                <a:close/>
                <a:moveTo>
                  <a:pt x="32" y="24"/>
                </a:moveTo>
                <a:cubicBezTo>
                  <a:pt x="32" y="21"/>
                  <a:pt x="32" y="17"/>
                  <a:pt x="32" y="14"/>
                </a:cubicBezTo>
                <a:cubicBezTo>
                  <a:pt x="32" y="13"/>
                  <a:pt x="33" y="11"/>
                  <a:pt x="31" y="11"/>
                </a:cubicBezTo>
                <a:cubicBezTo>
                  <a:pt x="30" y="11"/>
                  <a:pt x="28" y="10"/>
                  <a:pt x="28" y="12"/>
                </a:cubicBezTo>
                <a:cubicBezTo>
                  <a:pt x="27" y="15"/>
                  <a:pt x="24" y="16"/>
                  <a:pt x="22" y="16"/>
                </a:cubicBezTo>
                <a:cubicBezTo>
                  <a:pt x="20" y="17"/>
                  <a:pt x="20" y="18"/>
                  <a:pt x="20" y="19"/>
                </a:cubicBezTo>
                <a:cubicBezTo>
                  <a:pt x="20" y="20"/>
                  <a:pt x="21" y="21"/>
                  <a:pt x="22" y="20"/>
                </a:cubicBezTo>
                <a:cubicBezTo>
                  <a:pt x="27" y="19"/>
                  <a:pt x="27" y="23"/>
                  <a:pt x="27" y="26"/>
                </a:cubicBezTo>
                <a:cubicBezTo>
                  <a:pt x="27" y="28"/>
                  <a:pt x="27" y="31"/>
                  <a:pt x="27" y="33"/>
                </a:cubicBezTo>
                <a:cubicBezTo>
                  <a:pt x="27" y="35"/>
                  <a:pt x="26" y="37"/>
                  <a:pt x="29" y="37"/>
                </a:cubicBezTo>
                <a:cubicBezTo>
                  <a:pt x="33" y="37"/>
                  <a:pt x="32" y="35"/>
                  <a:pt x="32" y="33"/>
                </a:cubicBezTo>
                <a:cubicBezTo>
                  <a:pt x="32" y="30"/>
                  <a:pt x="32" y="27"/>
                  <a:pt x="32" y="2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2" name="Google Shape;192;p32"/>
          <p:cNvSpPr/>
          <p:nvPr/>
        </p:nvSpPr>
        <p:spPr>
          <a:xfrm>
            <a:off x="7667285" y="3714841"/>
            <a:ext cx="1096566" cy="1139428"/>
          </a:xfrm>
          <a:custGeom>
            <a:rect b="b" l="l" r="r" t="t"/>
            <a:pathLst>
              <a:path extrusionOk="0" h="52" w="51">
                <a:moveTo>
                  <a:pt x="51" y="51"/>
                </a:moveTo>
                <a:cubicBezTo>
                  <a:pt x="34" y="52"/>
                  <a:pt x="17" y="52"/>
                  <a:pt x="0" y="51"/>
                </a:cubicBezTo>
                <a:cubicBezTo>
                  <a:pt x="0" y="51"/>
                  <a:pt x="0" y="51"/>
                  <a:pt x="0" y="51"/>
                </a:cubicBezTo>
                <a:cubicBezTo>
                  <a:pt x="0" y="35"/>
                  <a:pt x="0" y="20"/>
                  <a:pt x="0" y="4"/>
                </a:cubicBezTo>
                <a:cubicBezTo>
                  <a:pt x="0" y="1"/>
                  <a:pt x="0" y="0"/>
                  <a:pt x="4" y="0"/>
                </a:cubicBezTo>
                <a:cubicBezTo>
                  <a:pt x="18" y="0"/>
                  <a:pt x="32" y="0"/>
                  <a:pt x="47" y="0"/>
                </a:cubicBezTo>
                <a:cubicBezTo>
                  <a:pt x="50" y="0"/>
                  <a:pt x="51" y="1"/>
                  <a:pt x="51" y="5"/>
                </a:cubicBezTo>
                <a:cubicBezTo>
                  <a:pt x="51" y="20"/>
                  <a:pt x="51" y="36"/>
                  <a:pt x="51" y="51"/>
                </a:cubicBezTo>
                <a:close/>
                <a:moveTo>
                  <a:pt x="26" y="39"/>
                </a:moveTo>
                <a:cubicBezTo>
                  <a:pt x="29" y="40"/>
                  <a:pt x="32" y="38"/>
                  <a:pt x="34" y="35"/>
                </a:cubicBezTo>
                <a:cubicBezTo>
                  <a:pt x="36" y="32"/>
                  <a:pt x="36" y="28"/>
                  <a:pt x="32" y="26"/>
                </a:cubicBezTo>
                <a:cubicBezTo>
                  <a:pt x="31" y="25"/>
                  <a:pt x="32" y="25"/>
                  <a:pt x="32" y="24"/>
                </a:cubicBezTo>
                <a:cubicBezTo>
                  <a:pt x="35" y="19"/>
                  <a:pt x="34" y="16"/>
                  <a:pt x="30" y="14"/>
                </a:cubicBezTo>
                <a:cubicBezTo>
                  <a:pt x="25" y="11"/>
                  <a:pt x="19" y="13"/>
                  <a:pt x="17" y="18"/>
                </a:cubicBezTo>
                <a:cubicBezTo>
                  <a:pt x="17" y="19"/>
                  <a:pt x="15" y="21"/>
                  <a:pt x="17" y="22"/>
                </a:cubicBezTo>
                <a:cubicBezTo>
                  <a:pt x="19" y="22"/>
                  <a:pt x="20" y="23"/>
                  <a:pt x="21" y="21"/>
                </a:cubicBezTo>
                <a:cubicBezTo>
                  <a:pt x="22" y="20"/>
                  <a:pt x="22" y="19"/>
                  <a:pt x="22" y="19"/>
                </a:cubicBezTo>
                <a:cubicBezTo>
                  <a:pt x="23" y="17"/>
                  <a:pt x="25" y="17"/>
                  <a:pt x="26" y="17"/>
                </a:cubicBezTo>
                <a:cubicBezTo>
                  <a:pt x="28" y="18"/>
                  <a:pt x="29" y="19"/>
                  <a:pt x="29" y="20"/>
                </a:cubicBezTo>
                <a:cubicBezTo>
                  <a:pt x="29" y="22"/>
                  <a:pt x="28" y="23"/>
                  <a:pt x="26" y="24"/>
                </a:cubicBezTo>
                <a:cubicBezTo>
                  <a:pt x="25" y="24"/>
                  <a:pt x="23" y="24"/>
                  <a:pt x="24" y="26"/>
                </a:cubicBezTo>
                <a:cubicBezTo>
                  <a:pt x="24" y="28"/>
                  <a:pt x="25" y="28"/>
                  <a:pt x="27" y="28"/>
                </a:cubicBezTo>
                <a:cubicBezTo>
                  <a:pt x="29" y="28"/>
                  <a:pt x="30" y="30"/>
                  <a:pt x="29" y="32"/>
                </a:cubicBezTo>
                <a:cubicBezTo>
                  <a:pt x="29" y="34"/>
                  <a:pt x="27" y="35"/>
                  <a:pt x="25" y="35"/>
                </a:cubicBezTo>
                <a:cubicBezTo>
                  <a:pt x="23" y="35"/>
                  <a:pt x="22" y="34"/>
                  <a:pt x="21" y="32"/>
                </a:cubicBezTo>
                <a:cubicBezTo>
                  <a:pt x="21" y="29"/>
                  <a:pt x="18" y="30"/>
                  <a:pt x="17" y="30"/>
                </a:cubicBezTo>
                <a:cubicBezTo>
                  <a:pt x="15" y="31"/>
                  <a:pt x="16" y="33"/>
                  <a:pt x="16" y="34"/>
                </a:cubicBezTo>
                <a:cubicBezTo>
                  <a:pt x="18" y="38"/>
                  <a:pt x="21" y="40"/>
                  <a:pt x="26" y="39"/>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3" name="Google Shape;193;p32"/>
          <p:cNvSpPr/>
          <p:nvPr/>
        </p:nvSpPr>
        <p:spPr>
          <a:xfrm>
            <a:off x="5022907" y="3714841"/>
            <a:ext cx="1117997" cy="1139428"/>
          </a:xfrm>
          <a:custGeom>
            <a:rect b="b" l="l" r="r" t="t"/>
            <a:pathLst>
              <a:path extrusionOk="0" h="52" w="52">
                <a:moveTo>
                  <a:pt x="0" y="52"/>
                </a:moveTo>
                <a:cubicBezTo>
                  <a:pt x="0" y="36"/>
                  <a:pt x="0" y="20"/>
                  <a:pt x="0" y="4"/>
                </a:cubicBezTo>
                <a:cubicBezTo>
                  <a:pt x="0" y="1"/>
                  <a:pt x="1" y="0"/>
                  <a:pt x="4" y="0"/>
                </a:cubicBezTo>
                <a:cubicBezTo>
                  <a:pt x="19" y="0"/>
                  <a:pt x="33" y="0"/>
                  <a:pt x="48" y="0"/>
                </a:cubicBezTo>
                <a:cubicBezTo>
                  <a:pt x="51" y="0"/>
                  <a:pt x="52" y="1"/>
                  <a:pt x="52" y="5"/>
                </a:cubicBezTo>
                <a:cubicBezTo>
                  <a:pt x="52" y="20"/>
                  <a:pt x="52" y="36"/>
                  <a:pt x="52" y="52"/>
                </a:cubicBezTo>
                <a:cubicBezTo>
                  <a:pt x="35" y="52"/>
                  <a:pt x="18" y="52"/>
                  <a:pt x="0" y="52"/>
                </a:cubicBezTo>
                <a:close/>
                <a:moveTo>
                  <a:pt x="25" y="35"/>
                </a:moveTo>
                <a:cubicBezTo>
                  <a:pt x="24" y="34"/>
                  <a:pt x="24" y="34"/>
                  <a:pt x="24" y="34"/>
                </a:cubicBezTo>
                <a:cubicBezTo>
                  <a:pt x="27" y="32"/>
                  <a:pt x="29" y="30"/>
                  <a:pt x="32" y="28"/>
                </a:cubicBezTo>
                <a:cubicBezTo>
                  <a:pt x="35" y="26"/>
                  <a:pt x="36" y="23"/>
                  <a:pt x="35" y="19"/>
                </a:cubicBezTo>
                <a:cubicBezTo>
                  <a:pt x="34" y="15"/>
                  <a:pt x="31" y="13"/>
                  <a:pt x="27" y="13"/>
                </a:cubicBezTo>
                <a:cubicBezTo>
                  <a:pt x="23" y="13"/>
                  <a:pt x="20" y="14"/>
                  <a:pt x="18" y="18"/>
                </a:cubicBezTo>
                <a:cubicBezTo>
                  <a:pt x="17" y="20"/>
                  <a:pt x="16" y="22"/>
                  <a:pt x="18" y="23"/>
                </a:cubicBezTo>
                <a:cubicBezTo>
                  <a:pt x="20" y="24"/>
                  <a:pt x="22" y="24"/>
                  <a:pt x="23" y="20"/>
                </a:cubicBezTo>
                <a:cubicBezTo>
                  <a:pt x="23" y="18"/>
                  <a:pt x="26" y="17"/>
                  <a:pt x="28" y="18"/>
                </a:cubicBezTo>
                <a:cubicBezTo>
                  <a:pt x="31" y="20"/>
                  <a:pt x="31" y="22"/>
                  <a:pt x="29" y="24"/>
                </a:cubicBezTo>
                <a:cubicBezTo>
                  <a:pt x="28" y="26"/>
                  <a:pt x="26" y="27"/>
                  <a:pt x="24" y="28"/>
                </a:cubicBezTo>
                <a:cubicBezTo>
                  <a:pt x="21" y="30"/>
                  <a:pt x="18" y="32"/>
                  <a:pt x="17" y="36"/>
                </a:cubicBezTo>
                <a:cubicBezTo>
                  <a:pt x="16" y="38"/>
                  <a:pt x="16" y="40"/>
                  <a:pt x="19" y="39"/>
                </a:cubicBezTo>
                <a:cubicBezTo>
                  <a:pt x="24" y="39"/>
                  <a:pt x="28" y="39"/>
                  <a:pt x="33" y="39"/>
                </a:cubicBezTo>
                <a:cubicBezTo>
                  <a:pt x="35" y="39"/>
                  <a:pt x="36" y="39"/>
                  <a:pt x="36" y="37"/>
                </a:cubicBezTo>
                <a:cubicBezTo>
                  <a:pt x="36" y="35"/>
                  <a:pt x="35" y="35"/>
                  <a:pt x="33" y="35"/>
                </a:cubicBezTo>
                <a:cubicBezTo>
                  <a:pt x="30" y="35"/>
                  <a:pt x="27" y="35"/>
                  <a:pt x="25" y="3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pic>
        <p:nvPicPr>
          <p:cNvPr id="194" name="Google Shape;194;p32"/>
          <p:cNvPicPr preferRelativeResize="0"/>
          <p:nvPr/>
        </p:nvPicPr>
        <p:blipFill rotWithShape="1">
          <a:blip r:embed="rId3">
            <a:alphaModFix/>
          </a:blip>
          <a:srcRect b="0" l="0" r="0" t="0"/>
          <a:stretch/>
        </p:blipFill>
        <p:spPr>
          <a:xfrm>
            <a:off x="6432191" y="974278"/>
            <a:ext cx="1019591" cy="20586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pSp>
        <p:nvGrpSpPr>
          <p:cNvPr id="199" name="Google Shape;199;p33"/>
          <p:cNvGrpSpPr/>
          <p:nvPr/>
        </p:nvGrpSpPr>
        <p:grpSpPr>
          <a:xfrm>
            <a:off x="2768379" y="1538219"/>
            <a:ext cx="3950278" cy="941542"/>
            <a:chOff x="5429250" y="3500438"/>
            <a:chExt cx="1192213" cy="284162"/>
          </a:xfrm>
        </p:grpSpPr>
        <p:sp>
          <p:nvSpPr>
            <p:cNvPr id="200" name="Google Shape;200;p33"/>
            <p:cNvSpPr/>
            <p:nvPr/>
          </p:nvSpPr>
          <p:spPr>
            <a:xfrm>
              <a:off x="5429250" y="3632200"/>
              <a:ext cx="185738" cy="133350"/>
            </a:xfrm>
            <a:custGeom>
              <a:rect b="b" l="l" r="r" t="t"/>
              <a:pathLst>
                <a:path extrusionOk="0" h="34" w="49">
                  <a:moveTo>
                    <a:pt x="0" y="14"/>
                  </a:moveTo>
                  <a:cubicBezTo>
                    <a:pt x="12" y="7"/>
                    <a:pt x="25" y="4"/>
                    <a:pt x="39" y="2"/>
                  </a:cubicBezTo>
                  <a:cubicBezTo>
                    <a:pt x="42" y="1"/>
                    <a:pt x="45" y="1"/>
                    <a:pt x="49" y="0"/>
                  </a:cubicBezTo>
                  <a:cubicBezTo>
                    <a:pt x="45" y="6"/>
                    <a:pt x="43" y="13"/>
                    <a:pt x="44" y="20"/>
                  </a:cubicBezTo>
                  <a:cubicBezTo>
                    <a:pt x="42" y="20"/>
                    <a:pt x="40" y="21"/>
                    <a:pt x="38" y="21"/>
                  </a:cubicBezTo>
                  <a:cubicBezTo>
                    <a:pt x="38" y="24"/>
                    <a:pt x="38" y="27"/>
                    <a:pt x="38" y="30"/>
                  </a:cubicBezTo>
                  <a:cubicBezTo>
                    <a:pt x="38" y="32"/>
                    <a:pt x="37" y="34"/>
                    <a:pt x="34" y="34"/>
                  </a:cubicBezTo>
                  <a:cubicBezTo>
                    <a:pt x="24" y="34"/>
                    <a:pt x="15" y="34"/>
                    <a:pt x="5" y="34"/>
                  </a:cubicBezTo>
                  <a:cubicBezTo>
                    <a:pt x="2" y="34"/>
                    <a:pt x="1" y="32"/>
                    <a:pt x="1" y="30"/>
                  </a:cubicBezTo>
                  <a:cubicBezTo>
                    <a:pt x="1" y="22"/>
                    <a:pt x="1" y="22"/>
                    <a:pt x="9" y="22"/>
                  </a:cubicBezTo>
                  <a:cubicBezTo>
                    <a:pt x="11" y="22"/>
                    <a:pt x="13" y="22"/>
                    <a:pt x="16" y="22"/>
                  </a:cubicBezTo>
                  <a:cubicBezTo>
                    <a:pt x="16" y="19"/>
                    <a:pt x="15" y="18"/>
                    <a:pt x="13" y="18"/>
                  </a:cubicBezTo>
                  <a:cubicBezTo>
                    <a:pt x="10" y="17"/>
                    <a:pt x="7" y="17"/>
                    <a:pt x="4" y="16"/>
                  </a:cubicBezTo>
                  <a:cubicBezTo>
                    <a:pt x="2" y="16"/>
                    <a:pt x="1" y="15"/>
                    <a:pt x="0" y="15"/>
                  </a:cubicBezTo>
                  <a:cubicBezTo>
                    <a:pt x="0" y="14"/>
                    <a:pt x="0" y="14"/>
                    <a:pt x="0" y="14"/>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1" name="Google Shape;201;p33"/>
            <p:cNvSpPr/>
            <p:nvPr/>
          </p:nvSpPr>
          <p:spPr>
            <a:xfrm>
              <a:off x="5765800" y="3514725"/>
              <a:ext cx="655638" cy="246062"/>
            </a:xfrm>
            <a:custGeom>
              <a:rect b="b" l="l" r="r" t="t"/>
              <a:pathLst>
                <a:path extrusionOk="0" h="63" w="173">
                  <a:moveTo>
                    <a:pt x="173" y="24"/>
                  </a:moveTo>
                  <a:cubicBezTo>
                    <a:pt x="166" y="28"/>
                    <a:pt x="162" y="34"/>
                    <a:pt x="161" y="42"/>
                  </a:cubicBezTo>
                  <a:cubicBezTo>
                    <a:pt x="159" y="50"/>
                    <a:pt x="161" y="57"/>
                    <a:pt x="166" y="63"/>
                  </a:cubicBezTo>
                  <a:cubicBezTo>
                    <a:pt x="113" y="63"/>
                    <a:pt x="61" y="63"/>
                    <a:pt x="8" y="63"/>
                  </a:cubicBezTo>
                  <a:cubicBezTo>
                    <a:pt x="8" y="60"/>
                    <a:pt x="8" y="56"/>
                    <a:pt x="8" y="53"/>
                  </a:cubicBezTo>
                  <a:cubicBezTo>
                    <a:pt x="8" y="48"/>
                    <a:pt x="8" y="42"/>
                    <a:pt x="6" y="37"/>
                  </a:cubicBezTo>
                  <a:cubicBezTo>
                    <a:pt x="5" y="33"/>
                    <a:pt x="3" y="30"/>
                    <a:pt x="0" y="26"/>
                  </a:cubicBezTo>
                  <a:cubicBezTo>
                    <a:pt x="6" y="26"/>
                    <a:pt x="12" y="26"/>
                    <a:pt x="18" y="26"/>
                  </a:cubicBezTo>
                  <a:cubicBezTo>
                    <a:pt x="25" y="26"/>
                    <a:pt x="32" y="27"/>
                    <a:pt x="40" y="27"/>
                  </a:cubicBezTo>
                  <a:cubicBezTo>
                    <a:pt x="41" y="27"/>
                    <a:pt x="42" y="26"/>
                    <a:pt x="43" y="25"/>
                  </a:cubicBezTo>
                  <a:cubicBezTo>
                    <a:pt x="43" y="23"/>
                    <a:pt x="44" y="20"/>
                    <a:pt x="45" y="20"/>
                  </a:cubicBezTo>
                  <a:cubicBezTo>
                    <a:pt x="48" y="18"/>
                    <a:pt x="52" y="19"/>
                    <a:pt x="55" y="21"/>
                  </a:cubicBezTo>
                  <a:cubicBezTo>
                    <a:pt x="56" y="22"/>
                    <a:pt x="57" y="24"/>
                    <a:pt x="59" y="25"/>
                  </a:cubicBezTo>
                  <a:cubicBezTo>
                    <a:pt x="59" y="26"/>
                    <a:pt x="61" y="27"/>
                    <a:pt x="62" y="26"/>
                  </a:cubicBezTo>
                  <a:cubicBezTo>
                    <a:pt x="64" y="26"/>
                    <a:pt x="66" y="24"/>
                    <a:pt x="68" y="23"/>
                  </a:cubicBezTo>
                  <a:cubicBezTo>
                    <a:pt x="71" y="22"/>
                    <a:pt x="75" y="21"/>
                    <a:pt x="79" y="20"/>
                  </a:cubicBezTo>
                  <a:cubicBezTo>
                    <a:pt x="80" y="19"/>
                    <a:pt x="81" y="19"/>
                    <a:pt x="81" y="19"/>
                  </a:cubicBezTo>
                  <a:cubicBezTo>
                    <a:pt x="82" y="15"/>
                    <a:pt x="86" y="15"/>
                    <a:pt x="89" y="15"/>
                  </a:cubicBezTo>
                  <a:cubicBezTo>
                    <a:pt x="90" y="15"/>
                    <a:pt x="90" y="15"/>
                    <a:pt x="91" y="15"/>
                  </a:cubicBezTo>
                  <a:cubicBezTo>
                    <a:pt x="92" y="13"/>
                    <a:pt x="91" y="12"/>
                    <a:pt x="89" y="12"/>
                  </a:cubicBezTo>
                  <a:cubicBezTo>
                    <a:pt x="86" y="12"/>
                    <a:pt x="85" y="10"/>
                    <a:pt x="85" y="5"/>
                  </a:cubicBezTo>
                  <a:cubicBezTo>
                    <a:pt x="86" y="2"/>
                    <a:pt x="87" y="0"/>
                    <a:pt x="90" y="0"/>
                  </a:cubicBezTo>
                  <a:cubicBezTo>
                    <a:pt x="100" y="0"/>
                    <a:pt x="110" y="0"/>
                    <a:pt x="120" y="0"/>
                  </a:cubicBezTo>
                  <a:cubicBezTo>
                    <a:pt x="121" y="0"/>
                    <a:pt x="122" y="1"/>
                    <a:pt x="123" y="1"/>
                  </a:cubicBezTo>
                  <a:cubicBezTo>
                    <a:pt x="139" y="8"/>
                    <a:pt x="155" y="16"/>
                    <a:pt x="172" y="23"/>
                  </a:cubicBezTo>
                  <a:cubicBezTo>
                    <a:pt x="172" y="23"/>
                    <a:pt x="172" y="23"/>
                    <a:pt x="173" y="24"/>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2" name="Google Shape;202;p33"/>
            <p:cNvSpPr/>
            <p:nvPr/>
          </p:nvSpPr>
          <p:spPr>
            <a:xfrm>
              <a:off x="6451600" y="3500438"/>
              <a:ext cx="169863" cy="201612"/>
            </a:xfrm>
            <a:custGeom>
              <a:rect b="b" l="l" r="r" t="t"/>
              <a:pathLst>
                <a:path extrusionOk="0" h="52" w="45">
                  <a:moveTo>
                    <a:pt x="45" y="52"/>
                  </a:moveTo>
                  <a:cubicBezTo>
                    <a:pt x="41" y="52"/>
                    <a:pt x="37" y="52"/>
                    <a:pt x="33" y="52"/>
                  </a:cubicBezTo>
                  <a:cubicBezTo>
                    <a:pt x="32" y="47"/>
                    <a:pt x="32" y="43"/>
                    <a:pt x="30" y="39"/>
                  </a:cubicBezTo>
                  <a:cubicBezTo>
                    <a:pt x="26" y="30"/>
                    <a:pt x="19" y="25"/>
                    <a:pt x="9" y="24"/>
                  </a:cubicBezTo>
                  <a:cubicBezTo>
                    <a:pt x="6" y="24"/>
                    <a:pt x="0" y="17"/>
                    <a:pt x="0" y="14"/>
                  </a:cubicBezTo>
                  <a:cubicBezTo>
                    <a:pt x="0" y="11"/>
                    <a:pt x="0" y="9"/>
                    <a:pt x="0" y="7"/>
                  </a:cubicBezTo>
                  <a:cubicBezTo>
                    <a:pt x="0" y="3"/>
                    <a:pt x="2" y="0"/>
                    <a:pt x="6" y="0"/>
                  </a:cubicBezTo>
                  <a:cubicBezTo>
                    <a:pt x="17" y="0"/>
                    <a:pt x="28" y="0"/>
                    <a:pt x="39" y="0"/>
                  </a:cubicBezTo>
                  <a:cubicBezTo>
                    <a:pt x="43" y="0"/>
                    <a:pt x="45" y="3"/>
                    <a:pt x="45" y="6"/>
                  </a:cubicBezTo>
                  <a:cubicBezTo>
                    <a:pt x="45" y="21"/>
                    <a:pt x="45" y="36"/>
                    <a:pt x="45" y="50"/>
                  </a:cubicBezTo>
                  <a:cubicBezTo>
                    <a:pt x="45" y="51"/>
                    <a:pt x="45" y="51"/>
                    <a:pt x="45" y="52"/>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3" name="Google Shape;203;p33"/>
            <p:cNvSpPr/>
            <p:nvPr/>
          </p:nvSpPr>
          <p:spPr>
            <a:xfrm>
              <a:off x="6391275" y="3608388"/>
              <a:ext cx="173038" cy="176212"/>
            </a:xfrm>
            <a:custGeom>
              <a:rect b="b" l="l" r="r" t="t"/>
              <a:pathLst>
                <a:path extrusionOk="0" h="45" w="46">
                  <a:moveTo>
                    <a:pt x="45" y="22"/>
                  </a:moveTo>
                  <a:cubicBezTo>
                    <a:pt x="46" y="33"/>
                    <a:pt x="36" y="44"/>
                    <a:pt x="24" y="44"/>
                  </a:cubicBezTo>
                  <a:cubicBezTo>
                    <a:pt x="12" y="45"/>
                    <a:pt x="2" y="37"/>
                    <a:pt x="1" y="24"/>
                  </a:cubicBezTo>
                  <a:cubicBezTo>
                    <a:pt x="0" y="12"/>
                    <a:pt x="10" y="1"/>
                    <a:pt x="22" y="1"/>
                  </a:cubicBezTo>
                  <a:cubicBezTo>
                    <a:pt x="34" y="0"/>
                    <a:pt x="44" y="9"/>
                    <a:pt x="45" y="22"/>
                  </a:cubicBezTo>
                  <a:close/>
                  <a:moveTo>
                    <a:pt x="12" y="15"/>
                  </a:moveTo>
                  <a:cubicBezTo>
                    <a:pt x="11" y="17"/>
                    <a:pt x="10" y="18"/>
                    <a:pt x="9" y="21"/>
                  </a:cubicBezTo>
                  <a:cubicBezTo>
                    <a:pt x="12" y="21"/>
                    <a:pt x="14" y="20"/>
                    <a:pt x="16" y="20"/>
                  </a:cubicBezTo>
                  <a:cubicBezTo>
                    <a:pt x="15" y="18"/>
                    <a:pt x="13" y="16"/>
                    <a:pt x="12" y="15"/>
                  </a:cubicBezTo>
                  <a:cubicBezTo>
                    <a:pt x="12" y="15"/>
                    <a:pt x="12" y="15"/>
                    <a:pt x="12" y="15"/>
                  </a:cubicBezTo>
                  <a:close/>
                  <a:moveTo>
                    <a:pt x="12" y="30"/>
                  </a:moveTo>
                  <a:cubicBezTo>
                    <a:pt x="12" y="30"/>
                    <a:pt x="12" y="30"/>
                    <a:pt x="13" y="31"/>
                  </a:cubicBezTo>
                  <a:cubicBezTo>
                    <a:pt x="14" y="29"/>
                    <a:pt x="15" y="27"/>
                    <a:pt x="16" y="25"/>
                  </a:cubicBezTo>
                  <a:cubicBezTo>
                    <a:pt x="14" y="25"/>
                    <a:pt x="12" y="25"/>
                    <a:pt x="9" y="25"/>
                  </a:cubicBezTo>
                  <a:cubicBezTo>
                    <a:pt x="10" y="27"/>
                    <a:pt x="11" y="28"/>
                    <a:pt x="12" y="30"/>
                  </a:cubicBezTo>
                  <a:close/>
                  <a:moveTo>
                    <a:pt x="25" y="9"/>
                  </a:moveTo>
                  <a:cubicBezTo>
                    <a:pt x="25" y="11"/>
                    <a:pt x="25" y="12"/>
                    <a:pt x="25" y="14"/>
                  </a:cubicBezTo>
                  <a:cubicBezTo>
                    <a:pt x="25" y="14"/>
                    <a:pt x="25" y="15"/>
                    <a:pt x="26" y="15"/>
                  </a:cubicBezTo>
                  <a:cubicBezTo>
                    <a:pt x="26" y="16"/>
                    <a:pt x="27" y="15"/>
                    <a:pt x="28" y="15"/>
                  </a:cubicBezTo>
                  <a:cubicBezTo>
                    <a:pt x="29" y="14"/>
                    <a:pt x="30" y="13"/>
                    <a:pt x="32" y="12"/>
                  </a:cubicBezTo>
                  <a:cubicBezTo>
                    <a:pt x="29" y="10"/>
                    <a:pt x="27" y="10"/>
                    <a:pt x="25" y="9"/>
                  </a:cubicBezTo>
                  <a:close/>
                  <a:moveTo>
                    <a:pt x="31" y="34"/>
                  </a:moveTo>
                  <a:cubicBezTo>
                    <a:pt x="30" y="32"/>
                    <a:pt x="29" y="31"/>
                    <a:pt x="27" y="30"/>
                  </a:cubicBezTo>
                  <a:cubicBezTo>
                    <a:pt x="26" y="29"/>
                    <a:pt x="25" y="29"/>
                    <a:pt x="25" y="31"/>
                  </a:cubicBezTo>
                  <a:cubicBezTo>
                    <a:pt x="25" y="32"/>
                    <a:pt x="25" y="34"/>
                    <a:pt x="25" y="36"/>
                  </a:cubicBezTo>
                  <a:cubicBezTo>
                    <a:pt x="27" y="35"/>
                    <a:pt x="29" y="34"/>
                    <a:pt x="31" y="34"/>
                  </a:cubicBezTo>
                  <a:close/>
                  <a:moveTo>
                    <a:pt x="34" y="14"/>
                  </a:moveTo>
                  <a:cubicBezTo>
                    <a:pt x="32" y="16"/>
                    <a:pt x="31" y="18"/>
                    <a:pt x="30" y="20"/>
                  </a:cubicBezTo>
                  <a:cubicBezTo>
                    <a:pt x="32" y="20"/>
                    <a:pt x="34" y="21"/>
                    <a:pt x="37" y="21"/>
                  </a:cubicBezTo>
                  <a:cubicBezTo>
                    <a:pt x="36" y="18"/>
                    <a:pt x="35" y="16"/>
                    <a:pt x="34" y="14"/>
                  </a:cubicBezTo>
                  <a:close/>
                  <a:moveTo>
                    <a:pt x="37" y="24"/>
                  </a:moveTo>
                  <a:cubicBezTo>
                    <a:pt x="35" y="24"/>
                    <a:pt x="33" y="24"/>
                    <a:pt x="32" y="24"/>
                  </a:cubicBezTo>
                  <a:cubicBezTo>
                    <a:pt x="31" y="24"/>
                    <a:pt x="30" y="25"/>
                    <a:pt x="30" y="25"/>
                  </a:cubicBezTo>
                  <a:cubicBezTo>
                    <a:pt x="30" y="26"/>
                    <a:pt x="30" y="27"/>
                    <a:pt x="31" y="27"/>
                  </a:cubicBezTo>
                  <a:cubicBezTo>
                    <a:pt x="31" y="29"/>
                    <a:pt x="32" y="30"/>
                    <a:pt x="33" y="31"/>
                  </a:cubicBezTo>
                  <a:cubicBezTo>
                    <a:pt x="34" y="31"/>
                    <a:pt x="34" y="31"/>
                    <a:pt x="34" y="30"/>
                  </a:cubicBezTo>
                  <a:cubicBezTo>
                    <a:pt x="35" y="29"/>
                    <a:pt x="36" y="27"/>
                    <a:pt x="37" y="24"/>
                  </a:cubicBezTo>
                  <a:close/>
                  <a:moveTo>
                    <a:pt x="14" y="12"/>
                  </a:moveTo>
                  <a:cubicBezTo>
                    <a:pt x="17" y="13"/>
                    <a:pt x="18" y="14"/>
                    <a:pt x="20" y="16"/>
                  </a:cubicBezTo>
                  <a:cubicBezTo>
                    <a:pt x="20" y="14"/>
                    <a:pt x="20" y="12"/>
                    <a:pt x="21" y="10"/>
                  </a:cubicBezTo>
                  <a:cubicBezTo>
                    <a:pt x="21" y="10"/>
                    <a:pt x="21" y="10"/>
                    <a:pt x="20" y="9"/>
                  </a:cubicBezTo>
                  <a:cubicBezTo>
                    <a:pt x="19" y="10"/>
                    <a:pt x="17" y="11"/>
                    <a:pt x="14" y="12"/>
                  </a:cubicBezTo>
                  <a:close/>
                  <a:moveTo>
                    <a:pt x="14" y="33"/>
                  </a:moveTo>
                  <a:cubicBezTo>
                    <a:pt x="17" y="34"/>
                    <a:pt x="19" y="35"/>
                    <a:pt x="21" y="36"/>
                  </a:cubicBezTo>
                  <a:cubicBezTo>
                    <a:pt x="21" y="34"/>
                    <a:pt x="21" y="33"/>
                    <a:pt x="21" y="32"/>
                  </a:cubicBezTo>
                  <a:cubicBezTo>
                    <a:pt x="21" y="31"/>
                    <a:pt x="20" y="30"/>
                    <a:pt x="20" y="30"/>
                  </a:cubicBezTo>
                  <a:cubicBezTo>
                    <a:pt x="19" y="29"/>
                    <a:pt x="19" y="30"/>
                    <a:pt x="18" y="30"/>
                  </a:cubicBezTo>
                  <a:cubicBezTo>
                    <a:pt x="17" y="31"/>
                    <a:pt x="16" y="32"/>
                    <a:pt x="14" y="33"/>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4" name="Google Shape;204;p33"/>
            <p:cNvSpPr/>
            <p:nvPr/>
          </p:nvSpPr>
          <p:spPr>
            <a:xfrm>
              <a:off x="5611813" y="3608388"/>
              <a:ext cx="169863" cy="176212"/>
            </a:xfrm>
            <a:custGeom>
              <a:rect b="b" l="l" r="r" t="t"/>
              <a:pathLst>
                <a:path extrusionOk="0" h="45" w="45">
                  <a:moveTo>
                    <a:pt x="44" y="22"/>
                  </a:moveTo>
                  <a:cubicBezTo>
                    <a:pt x="45" y="34"/>
                    <a:pt x="35" y="44"/>
                    <a:pt x="23" y="45"/>
                  </a:cubicBezTo>
                  <a:cubicBezTo>
                    <a:pt x="11" y="45"/>
                    <a:pt x="1" y="35"/>
                    <a:pt x="1" y="24"/>
                  </a:cubicBezTo>
                  <a:cubicBezTo>
                    <a:pt x="0" y="11"/>
                    <a:pt x="10" y="1"/>
                    <a:pt x="22" y="0"/>
                  </a:cubicBezTo>
                  <a:cubicBezTo>
                    <a:pt x="35" y="0"/>
                    <a:pt x="44" y="10"/>
                    <a:pt x="44" y="22"/>
                  </a:cubicBezTo>
                  <a:close/>
                  <a:moveTo>
                    <a:pt x="12" y="14"/>
                  </a:moveTo>
                  <a:cubicBezTo>
                    <a:pt x="12" y="15"/>
                    <a:pt x="12" y="15"/>
                    <a:pt x="11" y="15"/>
                  </a:cubicBezTo>
                  <a:cubicBezTo>
                    <a:pt x="10" y="17"/>
                    <a:pt x="10" y="18"/>
                    <a:pt x="9" y="21"/>
                  </a:cubicBezTo>
                  <a:cubicBezTo>
                    <a:pt x="11" y="21"/>
                    <a:pt x="13" y="20"/>
                    <a:pt x="15" y="20"/>
                  </a:cubicBezTo>
                  <a:cubicBezTo>
                    <a:pt x="14" y="18"/>
                    <a:pt x="13" y="16"/>
                    <a:pt x="12" y="14"/>
                  </a:cubicBezTo>
                  <a:close/>
                  <a:moveTo>
                    <a:pt x="11" y="30"/>
                  </a:moveTo>
                  <a:cubicBezTo>
                    <a:pt x="11" y="30"/>
                    <a:pt x="12" y="30"/>
                    <a:pt x="12" y="30"/>
                  </a:cubicBezTo>
                  <a:cubicBezTo>
                    <a:pt x="13" y="29"/>
                    <a:pt x="14" y="27"/>
                    <a:pt x="16" y="26"/>
                  </a:cubicBezTo>
                  <a:cubicBezTo>
                    <a:pt x="14" y="25"/>
                    <a:pt x="12" y="25"/>
                    <a:pt x="10" y="24"/>
                  </a:cubicBezTo>
                  <a:cubicBezTo>
                    <a:pt x="10" y="24"/>
                    <a:pt x="9" y="25"/>
                    <a:pt x="9" y="25"/>
                  </a:cubicBezTo>
                  <a:cubicBezTo>
                    <a:pt x="10" y="27"/>
                    <a:pt x="10" y="29"/>
                    <a:pt x="11" y="30"/>
                  </a:cubicBezTo>
                  <a:close/>
                  <a:moveTo>
                    <a:pt x="25" y="9"/>
                  </a:moveTo>
                  <a:cubicBezTo>
                    <a:pt x="25" y="9"/>
                    <a:pt x="24" y="9"/>
                    <a:pt x="24" y="10"/>
                  </a:cubicBezTo>
                  <a:cubicBezTo>
                    <a:pt x="25" y="12"/>
                    <a:pt x="25" y="14"/>
                    <a:pt x="26" y="16"/>
                  </a:cubicBezTo>
                  <a:cubicBezTo>
                    <a:pt x="27" y="14"/>
                    <a:pt x="29" y="13"/>
                    <a:pt x="31" y="12"/>
                  </a:cubicBezTo>
                  <a:cubicBezTo>
                    <a:pt x="29" y="11"/>
                    <a:pt x="27" y="10"/>
                    <a:pt x="25" y="9"/>
                  </a:cubicBezTo>
                  <a:close/>
                  <a:moveTo>
                    <a:pt x="24" y="35"/>
                  </a:moveTo>
                  <a:cubicBezTo>
                    <a:pt x="24" y="36"/>
                    <a:pt x="25" y="36"/>
                    <a:pt x="25" y="36"/>
                  </a:cubicBezTo>
                  <a:cubicBezTo>
                    <a:pt x="27" y="35"/>
                    <a:pt x="29" y="34"/>
                    <a:pt x="30" y="34"/>
                  </a:cubicBezTo>
                  <a:cubicBezTo>
                    <a:pt x="30" y="33"/>
                    <a:pt x="30" y="33"/>
                    <a:pt x="30" y="33"/>
                  </a:cubicBezTo>
                  <a:cubicBezTo>
                    <a:pt x="29" y="32"/>
                    <a:pt x="27" y="31"/>
                    <a:pt x="25" y="29"/>
                  </a:cubicBezTo>
                  <a:cubicBezTo>
                    <a:pt x="25" y="31"/>
                    <a:pt x="25" y="33"/>
                    <a:pt x="24" y="35"/>
                  </a:cubicBezTo>
                  <a:close/>
                  <a:moveTo>
                    <a:pt x="34" y="15"/>
                  </a:moveTo>
                  <a:cubicBezTo>
                    <a:pt x="33" y="15"/>
                    <a:pt x="33" y="14"/>
                    <a:pt x="33" y="14"/>
                  </a:cubicBezTo>
                  <a:cubicBezTo>
                    <a:pt x="32" y="16"/>
                    <a:pt x="31" y="18"/>
                    <a:pt x="30" y="20"/>
                  </a:cubicBezTo>
                  <a:cubicBezTo>
                    <a:pt x="32" y="20"/>
                    <a:pt x="33" y="21"/>
                    <a:pt x="36" y="21"/>
                  </a:cubicBezTo>
                  <a:cubicBezTo>
                    <a:pt x="35" y="18"/>
                    <a:pt x="35" y="16"/>
                    <a:pt x="34" y="15"/>
                  </a:cubicBezTo>
                  <a:close/>
                  <a:moveTo>
                    <a:pt x="36" y="25"/>
                  </a:moveTo>
                  <a:cubicBezTo>
                    <a:pt x="36" y="25"/>
                    <a:pt x="35" y="24"/>
                    <a:pt x="35" y="24"/>
                  </a:cubicBezTo>
                  <a:cubicBezTo>
                    <a:pt x="33" y="24"/>
                    <a:pt x="31" y="25"/>
                    <a:pt x="29" y="25"/>
                  </a:cubicBezTo>
                  <a:cubicBezTo>
                    <a:pt x="31" y="27"/>
                    <a:pt x="32" y="29"/>
                    <a:pt x="33" y="30"/>
                  </a:cubicBezTo>
                  <a:cubicBezTo>
                    <a:pt x="33" y="30"/>
                    <a:pt x="33" y="30"/>
                    <a:pt x="34" y="30"/>
                  </a:cubicBezTo>
                  <a:cubicBezTo>
                    <a:pt x="34" y="29"/>
                    <a:pt x="35" y="27"/>
                    <a:pt x="36" y="25"/>
                  </a:cubicBezTo>
                  <a:close/>
                  <a:moveTo>
                    <a:pt x="14" y="12"/>
                  </a:moveTo>
                  <a:cubicBezTo>
                    <a:pt x="16" y="13"/>
                    <a:pt x="18" y="14"/>
                    <a:pt x="19" y="16"/>
                  </a:cubicBezTo>
                  <a:cubicBezTo>
                    <a:pt x="20" y="14"/>
                    <a:pt x="20" y="12"/>
                    <a:pt x="21" y="10"/>
                  </a:cubicBezTo>
                  <a:cubicBezTo>
                    <a:pt x="21" y="9"/>
                    <a:pt x="20" y="9"/>
                    <a:pt x="20" y="9"/>
                  </a:cubicBezTo>
                  <a:cubicBezTo>
                    <a:pt x="18" y="10"/>
                    <a:pt x="16" y="10"/>
                    <a:pt x="14" y="12"/>
                  </a:cubicBezTo>
                  <a:close/>
                  <a:moveTo>
                    <a:pt x="20" y="36"/>
                  </a:moveTo>
                  <a:cubicBezTo>
                    <a:pt x="20" y="34"/>
                    <a:pt x="20" y="32"/>
                    <a:pt x="20" y="31"/>
                  </a:cubicBezTo>
                  <a:cubicBezTo>
                    <a:pt x="20" y="29"/>
                    <a:pt x="19" y="29"/>
                    <a:pt x="18" y="30"/>
                  </a:cubicBezTo>
                  <a:cubicBezTo>
                    <a:pt x="17" y="31"/>
                    <a:pt x="16" y="32"/>
                    <a:pt x="14" y="33"/>
                  </a:cubicBezTo>
                  <a:cubicBezTo>
                    <a:pt x="16" y="34"/>
                    <a:pt x="18" y="35"/>
                    <a:pt x="20" y="36"/>
                  </a:cubicBezTo>
                  <a:close/>
                </a:path>
              </a:pathLst>
            </a:custGeom>
            <a:solidFill>
              <a:srgbClr val="FF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205" name="Google Shape;205;p33"/>
          <p:cNvGrpSpPr/>
          <p:nvPr/>
        </p:nvGrpSpPr>
        <p:grpSpPr>
          <a:xfrm>
            <a:off x="2479925" y="2495557"/>
            <a:ext cx="4662100" cy="900300"/>
            <a:chOff x="3885395" y="196457"/>
            <a:chExt cx="4662100" cy="900300"/>
          </a:xfrm>
        </p:grpSpPr>
        <p:sp>
          <p:nvSpPr>
            <p:cNvPr id="206" name="Google Shape;206;p33"/>
            <p:cNvSpPr txBox="1"/>
            <p:nvPr/>
          </p:nvSpPr>
          <p:spPr>
            <a:xfrm>
              <a:off x="4837694" y="592033"/>
              <a:ext cx="3709800" cy="377100"/>
            </a:xfrm>
            <a:prstGeom prst="rect">
              <a:avLst/>
            </a:prstGeom>
            <a:noFill/>
            <a:ln>
              <a:noFill/>
            </a:ln>
          </p:spPr>
          <p:txBody>
            <a:bodyPr anchorCtr="0" anchor="t" bIns="34275" lIns="81000" spcFirstLastPara="1" rIns="81000" wrap="square" tIns="34275">
              <a:spAutoFit/>
            </a:bodyPr>
            <a:lstStyle/>
            <a:p>
              <a:pPr indent="0" lvl="0" marL="0" rtl="0" algn="l">
                <a:spcBef>
                  <a:spcPts val="0"/>
                </a:spcBef>
                <a:spcAft>
                  <a:spcPts val="0"/>
                </a:spcAft>
                <a:buNone/>
              </a:pPr>
              <a:r>
                <a:rPr b="1" lang="en" sz="2000">
                  <a:solidFill>
                    <a:schemeClr val="dk1"/>
                  </a:solidFill>
                </a:rPr>
                <a:t>Exploratory Data Analysis</a:t>
              </a:r>
              <a:endParaRPr b="1" sz="2000">
                <a:solidFill>
                  <a:schemeClr val="dk1"/>
                </a:solidFill>
                <a:latin typeface="Arial"/>
                <a:ea typeface="Arial"/>
                <a:cs typeface="Arial"/>
                <a:sym typeface="Arial"/>
              </a:endParaRPr>
            </a:p>
          </p:txBody>
        </p:sp>
        <p:sp>
          <p:nvSpPr>
            <p:cNvPr id="207" name="Google Shape;207;p33"/>
            <p:cNvSpPr txBox="1"/>
            <p:nvPr/>
          </p:nvSpPr>
          <p:spPr>
            <a:xfrm>
              <a:off x="3885395" y="196457"/>
              <a:ext cx="1148700" cy="9003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5400">
                  <a:solidFill>
                    <a:schemeClr val="dk1"/>
                  </a:solidFill>
                  <a:latin typeface="Arial"/>
                  <a:ea typeface="Arial"/>
                  <a:cs typeface="Arial"/>
                  <a:sym typeface="Arial"/>
                </a:rPr>
                <a:t>0</a:t>
              </a:r>
              <a:r>
                <a:rPr b="1" lang="en" sz="5400">
                  <a:solidFill>
                    <a:schemeClr val="dk1"/>
                  </a:solidFill>
                </a:rPr>
                <a:t>2</a:t>
              </a:r>
              <a:endParaRPr b="1" sz="5400">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4"/>
          <p:cNvPicPr preferRelativeResize="0"/>
          <p:nvPr/>
        </p:nvPicPr>
        <p:blipFill>
          <a:blip r:embed="rId3">
            <a:alphaModFix/>
          </a:blip>
          <a:stretch>
            <a:fillRect/>
          </a:stretch>
        </p:blipFill>
        <p:spPr>
          <a:xfrm>
            <a:off x="0" y="0"/>
            <a:ext cx="9144000" cy="51203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5"/>
          <p:cNvPicPr preferRelativeResize="0"/>
          <p:nvPr/>
        </p:nvPicPr>
        <p:blipFill>
          <a:blip r:embed="rId3">
            <a:alphaModFix/>
          </a:blip>
          <a:stretch>
            <a:fillRect/>
          </a:stretch>
        </p:blipFill>
        <p:spPr>
          <a:xfrm>
            <a:off x="1864725" y="0"/>
            <a:ext cx="5357525" cy="4891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6"/>
          <p:cNvPicPr preferRelativeResize="0"/>
          <p:nvPr/>
        </p:nvPicPr>
        <p:blipFill>
          <a:blip r:embed="rId3">
            <a:alphaModFix/>
          </a:blip>
          <a:stretch>
            <a:fillRect/>
          </a:stretch>
        </p:blipFill>
        <p:spPr>
          <a:xfrm>
            <a:off x="152400" y="0"/>
            <a:ext cx="8839200" cy="48163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