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4"/>
  </p:notesMasterIdLst>
  <p:handoutMasterIdLst>
    <p:handoutMasterId r:id="rId5"/>
  </p:handoutMasterIdLst>
  <p:sldIdLst>
    <p:sldId id="287" r:id="rId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68">
          <p15:clr>
            <a:srgbClr val="A4A3A4"/>
          </p15:clr>
        </p15:guide>
        <p15:guide id="5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D"/>
    <a:srgbClr val="6D6E71"/>
    <a:srgbClr val="8DC53E"/>
    <a:srgbClr val="E6D000"/>
    <a:srgbClr val="FFF157"/>
    <a:srgbClr val="E29C00"/>
    <a:srgbClr val="FFB914"/>
    <a:srgbClr val="C4121A"/>
    <a:srgbClr val="EA1B25"/>
    <a:srgbClr val="FAC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25" autoAdjust="0"/>
    <p:restoredTop sz="90033" autoAdjust="0"/>
  </p:normalViewPr>
  <p:slideViewPr>
    <p:cSldViewPr snapToGrid="0" snapToObjects="1" showGuides="1">
      <p:cViewPr varScale="1">
        <p:scale>
          <a:sx n="87" d="100"/>
          <a:sy n="87" d="100"/>
        </p:scale>
        <p:origin x="312" y="66"/>
      </p:cViewPr>
      <p:guideLst>
        <p:guide orient="horz" pos="1620"/>
        <p:guide orient="horz" pos="2981"/>
        <p:guide orient="horz" pos="78"/>
        <p:guide pos="6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8139-829D-4764-9C6B-EE8D1977B13F}" type="datetimeFigureOut">
              <a:rPr lang="en-GB" smtClean="0"/>
              <a:pPr/>
              <a:t>07/07/2017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52A5-F05B-4095-82C8-0D07622ED8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C3A5-8515-4154-B46A-D5FC24D5850F}" type="datetimeFigureOut">
              <a:rPr lang="en-GB"/>
              <a:pPr>
                <a:defRPr/>
              </a:pPr>
              <a:t>07/07/2017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9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Documents and Settings\rahul.dingal\Desktop\Infosys\version1\black and white\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5167"/>
            <a:ext cx="9143999" cy="4786312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 descr="BTE_logo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1532" y="4843992"/>
            <a:ext cx="1407583" cy="28500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509040"/>
            <a:ext cx="7772400" cy="791126"/>
          </a:xfrm>
        </p:spPr>
        <p:txBody>
          <a:bodyPr anchor="b">
            <a:noAutofit/>
          </a:bodyPr>
          <a:lstStyle>
            <a:lvl1pPr algn="ctr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1444495"/>
            <a:ext cx="6400800" cy="1114301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2" name="Picture 11" descr="LOGO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7093" y="4802456"/>
            <a:ext cx="768965" cy="345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rahul.dingal\Desktop\Infosys\version1\black and white\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5167"/>
            <a:ext cx="9143999" cy="4786312"/>
          </a:xfrm>
          <a:prstGeom prst="rect">
            <a:avLst/>
          </a:prstGeom>
          <a:noFill/>
        </p:spPr>
      </p:pic>
      <p:pic>
        <p:nvPicPr>
          <p:cNvPr id="8" name="Picture 7" descr="Infosys_2C.ai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75881" y="1072096"/>
            <a:ext cx="1392237" cy="55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3820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1148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tes&amp;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316480" y="2603508"/>
            <a:ext cx="5002212" cy="1588"/>
          </a:xfrm>
          <a:prstGeom prst="line">
            <a:avLst/>
          </a:prstGeom>
          <a:ln w="2222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17544"/>
            <a:ext cx="4880292" cy="987552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862" y="2678184"/>
            <a:ext cx="4880292" cy="225736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 marL="444500" indent="0" algn="ctr">
              <a:buFontTx/>
              <a:buNone/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2pPr>
            <a:lvl3pPr marL="895350" indent="0" algn="ctr">
              <a:buFontTx/>
              <a:buNone/>
              <a:defRPr sz="11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3pPr>
            <a:lvl4pPr marL="13477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4pPr>
            <a:lvl5pPr marL="17922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l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640" y="1152995"/>
            <a:ext cx="402590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osys_2C.ai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48038" y="987425"/>
            <a:ext cx="2447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rahul.dingal\Desktop\Infosys\version1\black and white\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167"/>
            <a:ext cx="9143999" cy="4786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5766"/>
            <a:ext cx="7772400" cy="856673"/>
          </a:xfrm>
        </p:spPr>
        <p:txBody>
          <a:bodyPr anchor="b">
            <a:noAutofit/>
          </a:bodyPr>
          <a:lstStyle>
            <a:lvl1pPr algn="ctr">
              <a:defRPr sz="23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4012"/>
            <a:ext cx="6400800" cy="1114301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black &amp; white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1198563"/>
            <a:ext cx="4038600" cy="3533775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4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872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2779713" y="2941638"/>
            <a:ext cx="3581400" cy="0"/>
          </a:xfrm>
          <a:prstGeom prst="line">
            <a:avLst/>
          </a:prstGeom>
          <a:ln w="15875" cap="rnd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28544"/>
            <a:ext cx="4041775" cy="19037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5025" y="1150938"/>
            <a:ext cx="4041775" cy="1598358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1280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369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3" name="Picture 22" descr="BTE_logo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611532" y="4843992"/>
            <a:ext cx="1407583" cy="285007"/>
          </a:xfrm>
          <a:prstGeom prst="rect">
            <a:avLst/>
          </a:prstGeom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" name="Picture 9" descr="LOGOO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7093" y="4802456"/>
            <a:ext cx="768965" cy="345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3" r:id="rId2"/>
    <p:sldLayoutId id="2147483894" r:id="rId3"/>
    <p:sldLayoutId id="2147483906" r:id="rId4"/>
    <p:sldLayoutId id="2147483907" r:id="rId5"/>
    <p:sldLayoutId id="2147483895" r:id="rId6"/>
    <p:sldLayoutId id="2147483908" r:id="rId7"/>
    <p:sldLayoutId id="2147483896" r:id="rId8"/>
    <p:sldLayoutId id="2147483897" r:id="rId9"/>
    <p:sldLayoutId id="2147483898" r:id="rId10"/>
    <p:sldLayoutId id="2147483909" r:id="rId11"/>
    <p:sldLayoutId id="2147483910" r:id="rId12"/>
    <p:sldLayoutId id="21474839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800" kern="1200">
          <a:solidFill>
            <a:srgbClr val="6D6E71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600" kern="1200">
          <a:solidFill>
            <a:srgbClr val="6D6E71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Infosys_gradient_w_pattern.jpg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BAE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39738" y="-14817"/>
            <a:ext cx="8382000" cy="704850"/>
          </a:xfrm>
        </p:spPr>
        <p:txBody>
          <a:bodyPr/>
          <a:lstStyle/>
          <a:p>
            <a:pPr eaLnBrk="1" hangingPunct="1"/>
            <a:r>
              <a:rPr lang="en-US" dirty="0" smtClean="0"/>
              <a:t>Saripalli Lalitha – </a:t>
            </a:r>
            <a:r>
              <a:rPr lang="en-US" sz="1400" dirty="0" smtClean="0"/>
              <a:t>Senior Systems Engineer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429000" y="550334"/>
            <a:ext cx="5257800" cy="4097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altLang="ja-JP" sz="1000" dirty="0" smtClean="0">
              <a:latin typeface="RotisSansSerif"/>
              <a:ea typeface="ＭＳ Ｐゴシック" pitchFamily="34" charset="-128"/>
            </a:endParaRPr>
          </a:p>
          <a:p>
            <a:endParaRPr lang="en-US" altLang="ja-JP" sz="1000" dirty="0">
              <a:latin typeface="RotisSansSerif"/>
              <a:ea typeface="ＭＳ Ｐゴシック" pitchFamily="34" charset="-128"/>
            </a:endParaRPr>
          </a:p>
          <a:p>
            <a:r>
              <a:rPr lang="en-US" altLang="ja-JP" sz="1000" dirty="0" smtClean="0">
                <a:latin typeface="RotisSansSerif"/>
                <a:ea typeface="ＭＳ Ｐゴシック" pitchFamily="34" charset="-128"/>
              </a:rPr>
              <a:t>Lalitha has hands-on experience </a:t>
            </a:r>
            <a:r>
              <a:rPr lang="en-US" altLang="ja-JP" sz="1000" dirty="0">
                <a:latin typeface="RotisSansSerif"/>
                <a:ea typeface="ＭＳ Ｐゴシック" pitchFamily="34" charset="-128"/>
              </a:rPr>
              <a:t>in </a:t>
            </a:r>
            <a:r>
              <a:rPr lang="en-US" altLang="ja-JP" sz="1000" dirty="0" smtClean="0">
                <a:latin typeface="RotisSansSerif"/>
                <a:ea typeface="ＭＳ Ｐゴシック" pitchFamily="34" charset="-128"/>
              </a:rPr>
              <a:t>Java  and J2EE Web based </a:t>
            </a:r>
            <a:r>
              <a:rPr lang="en-US" altLang="ja-JP" sz="1000" dirty="0">
                <a:latin typeface="RotisSansSerif"/>
                <a:ea typeface="ＭＳ Ｐゴシック" pitchFamily="34" charset="-128"/>
              </a:rPr>
              <a:t>application development. </a:t>
            </a:r>
          </a:p>
          <a:p>
            <a:pPr algn="just"/>
            <a:endParaRPr lang="en-US" altLang="ja-JP" sz="1000" dirty="0">
              <a:latin typeface="RotisSansSerif"/>
              <a:ea typeface="ＭＳ Ｐゴシック" pitchFamily="34" charset="-128"/>
            </a:endParaRPr>
          </a:p>
          <a:p>
            <a:r>
              <a:rPr lang="en-US" sz="1000" dirty="0" smtClean="0">
                <a:latin typeface="RotisSansSerif"/>
                <a:ea typeface="ＭＳ Ｐゴシック" pitchFamily="34" charset="-128"/>
              </a:rPr>
              <a:t>She also has exposure to different </a:t>
            </a:r>
            <a:r>
              <a:rPr lang="en-US" sz="1000" dirty="0">
                <a:latin typeface="RotisSansSerif"/>
                <a:ea typeface="ＭＳ Ｐゴシック" pitchFamily="34" charset="-128"/>
              </a:rPr>
              <a:t>phases of software development lifecycle such </a:t>
            </a:r>
            <a:r>
              <a:rPr lang="en-US" sz="1000" dirty="0" smtClean="0">
                <a:latin typeface="RotisSansSerif"/>
                <a:ea typeface="ＭＳ Ｐゴシック" pitchFamily="34" charset="-128"/>
              </a:rPr>
              <a:t>as </a:t>
            </a:r>
            <a:r>
              <a:rPr lang="en-US" sz="1000" dirty="0">
                <a:latin typeface="RotisSansSerif"/>
                <a:ea typeface="ＭＳ Ｐゴシック" pitchFamily="34" charset="-128"/>
              </a:rPr>
              <a:t>coding, </a:t>
            </a:r>
            <a:r>
              <a:rPr lang="en-US" sz="1000" dirty="0" smtClean="0">
                <a:latin typeface="RotisSansSerif"/>
                <a:ea typeface="ＭＳ Ｐゴシック" pitchFamily="34" charset="-128"/>
              </a:rPr>
              <a:t>unit testing </a:t>
            </a:r>
            <a:r>
              <a:rPr lang="en-US" sz="1000" dirty="0">
                <a:latin typeface="RotisSansSerif"/>
                <a:ea typeface="ＭＳ Ｐゴシック" pitchFamily="34" charset="-128"/>
              </a:rPr>
              <a:t>and maintenance/support.</a:t>
            </a:r>
            <a:endParaRPr lang="en-US" altLang="ja-JP" sz="1000" dirty="0">
              <a:latin typeface="RotisSansSerif"/>
              <a:ea typeface="ＭＳ Ｐゴシック" pitchFamily="34" charset="-128"/>
            </a:endParaRPr>
          </a:p>
          <a:p>
            <a:pPr algn="just"/>
            <a:endParaRPr lang="en-US" altLang="ja-JP" sz="1000" dirty="0">
              <a:latin typeface="RotisSansSerif"/>
              <a:ea typeface="ＭＳ Ｐゴシック" pitchFamily="34" charset="-128"/>
            </a:endParaRPr>
          </a:p>
          <a:p>
            <a:r>
              <a:rPr lang="en-US" altLang="ja-JP" sz="1000" dirty="0" smtClean="0">
                <a:latin typeface="RotisSansSerif"/>
                <a:ea typeface="ＭＳ Ｐゴシック" pitchFamily="34" charset="-128"/>
              </a:rPr>
              <a:t>She is </a:t>
            </a:r>
            <a:r>
              <a:rPr lang="en-US" altLang="ja-JP" sz="1000" dirty="0">
                <a:latin typeface="RotisSansSerif"/>
                <a:ea typeface="ＭＳ Ｐゴシック" pitchFamily="34" charset="-128"/>
              </a:rPr>
              <a:t>familiar and comfortable with concepts of core </a:t>
            </a:r>
            <a:r>
              <a:rPr lang="en-US" altLang="ja-JP" sz="1000" dirty="0" smtClean="0">
                <a:latin typeface="RotisSansSerif"/>
                <a:ea typeface="ＭＳ Ｐゴシック" pitchFamily="34" charset="-128"/>
              </a:rPr>
              <a:t>Java,J2EE,Spring,Hibernate</a:t>
            </a:r>
            <a:r>
              <a:rPr lang="en-US" altLang="ja-JP" sz="1000" dirty="0">
                <a:latin typeface="RotisSansSerif"/>
                <a:ea typeface="ＭＳ Ｐゴシック" pitchFamily="34" charset="-128"/>
              </a:rPr>
              <a:t>, RESTFUL Web </a:t>
            </a:r>
            <a:r>
              <a:rPr lang="en-US" altLang="ja-JP" sz="1000" dirty="0" smtClean="0">
                <a:latin typeface="RotisSansSerif"/>
                <a:ea typeface="ＭＳ Ｐゴシック" pitchFamily="34" charset="-128"/>
              </a:rPr>
              <a:t>Services,Struts,SQL and PL/SQL and UI Technologies like HTML,CSS,JavaScript,JSP,Jquery and AngularJS(Basics).</a:t>
            </a:r>
          </a:p>
          <a:p>
            <a:pPr algn="just"/>
            <a:endParaRPr lang="en-US" sz="1000" dirty="0" smtClean="0">
              <a:latin typeface="RotisSansSerif"/>
              <a:ea typeface="ＭＳ Ｐゴシック" pitchFamily="34" charset="-128"/>
            </a:endParaRPr>
          </a:p>
          <a:p>
            <a:pPr algn="just"/>
            <a:r>
              <a:rPr lang="en-US" sz="1000" dirty="0" smtClean="0">
                <a:latin typeface="RotisSansSerif"/>
                <a:ea typeface="ＭＳ Ｐゴシック" pitchFamily="34" charset="-128"/>
              </a:rPr>
              <a:t>Excellent </a:t>
            </a:r>
            <a:r>
              <a:rPr lang="en-US" sz="1000" dirty="0">
                <a:latin typeface="RotisSansSerif"/>
                <a:ea typeface="ＭＳ Ｐゴシック" pitchFamily="34" charset="-128"/>
              </a:rPr>
              <a:t>analytical &amp; problem solving skills, good communication &amp; interpersonal skills. </a:t>
            </a:r>
            <a:endParaRPr lang="en-US" sz="1000" dirty="0" smtClean="0">
              <a:latin typeface="RotisSansSerif"/>
              <a:ea typeface="ＭＳ Ｐゴシック" pitchFamily="34" charset="-128"/>
            </a:endParaRPr>
          </a:p>
          <a:p>
            <a:pPr algn="just"/>
            <a:endParaRPr lang="en-US" sz="1000" dirty="0">
              <a:latin typeface="RotisSansSerif"/>
              <a:ea typeface="ＭＳ Ｐゴシック" pitchFamily="34" charset="-128"/>
            </a:endParaRPr>
          </a:p>
          <a:p>
            <a:r>
              <a:rPr lang="en-US" sz="1000" dirty="0" smtClean="0">
                <a:latin typeface="RotisSansSerif"/>
                <a:ea typeface="ＭＳ Ｐゴシック" pitchFamily="34" charset="-128"/>
              </a:rPr>
              <a:t>In her last assignment in previous organization, she has worked on development and as part </a:t>
            </a:r>
            <a:r>
              <a:rPr lang="en-US" sz="1000" dirty="0">
                <a:latin typeface="RotisSansSerif"/>
                <a:ea typeface="ＭＳ Ｐゴシック" pitchFamily="34" charset="-128"/>
              </a:rPr>
              <a:t>of </a:t>
            </a:r>
            <a:r>
              <a:rPr lang="en-US" sz="1000" dirty="0" smtClean="0">
                <a:latin typeface="RotisSansSerif"/>
                <a:ea typeface="ＭＳ Ｐゴシック" pitchFamily="34" charset="-128"/>
              </a:rPr>
              <a:t>the project ,she was involved in and had below responsibilities.</a:t>
            </a:r>
          </a:p>
          <a:p>
            <a:endParaRPr lang="en-US" altLang="ja-JP" sz="1000" dirty="0">
              <a:latin typeface="RotisSansSerif"/>
              <a:ea typeface="ＭＳ Ｐゴシック" pitchFamily="34" charset="-128"/>
            </a:endParaRPr>
          </a:p>
          <a:p>
            <a:endParaRPr lang="en-US" altLang="ja-JP" sz="1000" dirty="0" smtClean="0">
              <a:latin typeface="RotisSansSerif"/>
              <a:ea typeface="ＭＳ Ｐゴシック" pitchFamily="34" charset="-128"/>
            </a:endParaRPr>
          </a:p>
          <a:p>
            <a:pPr marL="171450" lvl="0" indent="-171450" hangingPunct="0">
              <a:buFont typeface="Arial" panose="020B0604020202020204" pitchFamily="34" charset="0"/>
              <a:buChar char="•"/>
            </a:pPr>
            <a:r>
              <a:rPr lang="en-GB" sz="1000" dirty="0"/>
              <a:t>Analyse business specifications and translate into software programs</a:t>
            </a:r>
            <a:r>
              <a:rPr lang="en-US" sz="1000" dirty="0" smtClean="0"/>
              <a:t>.</a:t>
            </a:r>
          </a:p>
          <a:p>
            <a:pPr marL="171450" lvl="0" indent="-171450" hangingPunct="0">
              <a:buFont typeface="Arial" panose="020B0604020202020204" pitchFamily="34" charset="0"/>
              <a:buChar char="•"/>
            </a:pPr>
            <a:r>
              <a:rPr lang="en-US" sz="1000" dirty="0" smtClean="0"/>
              <a:t>Knowing the project requirements and developing the Code for different modules in the project.</a:t>
            </a:r>
          </a:p>
          <a:p>
            <a:pPr marL="171450" lvl="0" indent="-171450" hangingPunct="0">
              <a:buFont typeface="Arial" panose="020B0604020202020204" pitchFamily="34" charset="0"/>
              <a:buChar char="•"/>
            </a:pPr>
            <a:r>
              <a:rPr lang="en-US" sz="1000" dirty="0" smtClean="0"/>
              <a:t>Involved in designing the Web pages using UI Technologies like HTML,CSS,JSP. </a:t>
            </a:r>
          </a:p>
          <a:p>
            <a:pPr marL="171450" lvl="0" indent="-171450" hangingPunct="0">
              <a:buFont typeface="Arial" panose="020B0604020202020204" pitchFamily="34" charset="0"/>
              <a:buChar char="•"/>
            </a:pPr>
            <a:r>
              <a:rPr lang="en-US" sz="1000" dirty="0" smtClean="0"/>
              <a:t>Involved in writing database related Queries and preparing the tables required for Project Using Hibernate.</a:t>
            </a:r>
            <a:endParaRPr lang="en-US" sz="1000" dirty="0"/>
          </a:p>
          <a:p>
            <a:pPr marL="171450" lvl="0" indent="-171450" hangingPunct="0">
              <a:buFont typeface="Arial" panose="020B0604020202020204" pitchFamily="34" charset="0"/>
              <a:buChar char="•"/>
            </a:pPr>
            <a:r>
              <a:rPr lang="en-US" sz="1000" dirty="0" smtClean="0"/>
              <a:t>Preparing </a:t>
            </a:r>
            <a:r>
              <a:rPr lang="en-US" sz="1000" dirty="0"/>
              <a:t>Design Documents, development, and Unit testing.</a:t>
            </a:r>
          </a:p>
          <a:p>
            <a:pPr lvl="0" hangingPunct="0"/>
            <a:endParaRPr lang="en-US" sz="1000" dirty="0"/>
          </a:p>
          <a:p>
            <a:pPr algn="just"/>
            <a:endParaRPr lang="en-US" sz="1000" dirty="0">
              <a:latin typeface="RotisSansSerif"/>
              <a:ea typeface="ＭＳ Ｐゴシック" pitchFamily="34" charset="-128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39738" y="550333"/>
            <a:ext cx="3000375" cy="4097867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>
              <a:defRPr/>
            </a:pPr>
            <a:endParaRPr lang="en-US" altLang="ja-JP" sz="900" b="1" dirty="0" smtClean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Saripalli Lalitha has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around 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 2.3  years of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software industry</a:t>
            </a:r>
            <a:r>
              <a:rPr lang="en-US" altLang="ja-JP" sz="900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experience. </a:t>
            </a:r>
          </a:p>
          <a:p>
            <a:pPr>
              <a:defRPr/>
            </a:pP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She has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played the role of 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Software Developer for the Previous projects.</a:t>
            </a:r>
          </a:p>
          <a:p>
            <a:pPr>
              <a:defRPr/>
            </a:pP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Technologies worked on 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 Java,J2EE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Front end – HTML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, 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CSS, JSP,Javascript</a:t>
            </a: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Backend – Oracle, PL/SQL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, MySQL</a:t>
            </a:r>
            <a:endParaRPr lang="en-US" altLang="ja-JP" sz="900" b="1" dirty="0" smtClean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IDE – Eclipse, NetBeans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Framework – Hibernate,Spring,Struts SOAP,RESTFUL Web services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Linux platform - </a:t>
            </a:r>
            <a:r>
              <a:rPr lang="en-US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Ubuntu</a:t>
            </a: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endParaRPr lang="en-US" altLang="ja-JP" sz="900" b="1" dirty="0" smtClean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She has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played 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challenging roles across a project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and 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has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demonstrated excellent communication skills with business and IT teams.</a:t>
            </a:r>
          </a:p>
          <a:p>
            <a:pPr>
              <a:defRPr/>
            </a:pPr>
            <a:endParaRPr lang="en-US" altLang="ja-JP" sz="900" b="1" dirty="0">
              <a:solidFill>
                <a:schemeClr val="bg1"/>
              </a:solidFill>
              <a:latin typeface="RotisSansSerif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Saripalli </a:t>
            </a:r>
            <a:r>
              <a:rPr lang="en-US" altLang="ja-JP" sz="900" b="1" dirty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L</a:t>
            </a:r>
            <a:r>
              <a:rPr lang="en-US" altLang="ja-JP" sz="900" b="1" dirty="0" smtClean="0">
                <a:solidFill>
                  <a:schemeClr val="bg1"/>
                </a:solidFill>
                <a:latin typeface="RotisSansSerif"/>
                <a:ea typeface="ＭＳ Ｐゴシック" pitchFamily="34" charset="-128"/>
              </a:rPr>
              <a:t>alitha highest academic qualification is B.TECH in Computer Science And Engineering from  Shri Vishnu Engineering College For Women,Bhimavaram,A.P.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_-_TEMPLATE_[v10][1]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OSYS - Section">
  <a:themeElements>
    <a:clrScheme name="INFOSYS">
      <a:dk1>
        <a:srgbClr val="193A80"/>
      </a:dk1>
      <a:lt1>
        <a:sysClr val="window" lastClr="FFFFFF"/>
      </a:lt1>
      <a:dk2>
        <a:srgbClr val="000000"/>
      </a:dk2>
      <a:lt2>
        <a:srgbClr val="FFFFFF"/>
      </a:lt2>
      <a:accent1>
        <a:srgbClr val="FF90D2"/>
      </a:accent1>
      <a:accent2>
        <a:srgbClr val="F6A3A7"/>
      </a:accent2>
      <a:accent3>
        <a:srgbClr val="92E6FF"/>
      </a:accent3>
      <a:accent4>
        <a:srgbClr val="D1E7B1"/>
      </a:accent4>
      <a:accent5>
        <a:srgbClr val="F6F8B7"/>
      </a:accent5>
      <a:accent6>
        <a:srgbClr val="F6D3A4"/>
      </a:accent6>
      <a:hlink>
        <a:srgbClr val="00B050"/>
      </a:hlink>
      <a:folHlink>
        <a:srgbClr val="800080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Infosys_-_TEMPLATE_[v10][1]</Template>
  <TotalTime>1874</TotalTime>
  <Words>268</Words>
  <Application>Microsoft Office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GillSans</vt:lpstr>
      <vt:lpstr>RotisSansSerif</vt:lpstr>
      <vt:lpstr>Infosys_-_TEMPLATE_[v10][1]</vt:lpstr>
      <vt:lpstr>INFOSYS - Section</vt:lpstr>
      <vt:lpstr>Saripalli Lalitha – Senior Systems Engineer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Brazendale</dc:creator>
  <cp:lastModifiedBy>Saripalli Lalitha</cp:lastModifiedBy>
  <cp:revision>204</cp:revision>
  <dcterms:created xsi:type="dcterms:W3CDTF">2011-09-14T14:38:21Z</dcterms:created>
  <dcterms:modified xsi:type="dcterms:W3CDTF">2017-07-07T05:13:28Z</dcterms:modified>
</cp:coreProperties>
</file>