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322363"/>
            <a:ext cx="10820400" cy="489632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369300">
            <a:off x="807606" y="3196113"/>
            <a:ext cx="865904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Dependency Injection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(DI) is a software design pattern that implements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inversion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of control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for resolving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dependencies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An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injection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the passing of a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dependency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to a 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dependent object that would use it. DI is a process </a:t>
            </a:r>
            <a:r>
              <a:rPr lang="en-US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where by 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objects define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their </a:t>
            </a:r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dependencies.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r="31250"/>
          <a:stretch>
            <a:fillRect/>
          </a:stretch>
        </p:blipFill>
        <p:spPr>
          <a:xfrm rot="1004373">
            <a:off x="8154138" y="3643531"/>
            <a:ext cx="2868637" cy="2403535"/>
          </a:xfrm>
        </p:spPr>
      </p:pic>
    </p:spTree>
    <p:extLst>
      <p:ext uri="{BB962C8B-B14F-4D97-AF65-F5344CB8AC3E}">
        <p14:creationId xmlns:p14="http://schemas.microsoft.com/office/powerpoint/2010/main" val="40969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lookup</a:t>
            </a:r>
          </a:p>
          <a:p>
            <a:r>
              <a:rPr lang="en-US" dirty="0" smtClean="0"/>
              <a:t>Dependency Inversion</a:t>
            </a:r>
          </a:p>
          <a:p>
            <a:pPr lvl="1"/>
            <a:r>
              <a:rPr lang="en-US" dirty="0" smtClean="0"/>
              <a:t>Loose coupling</a:t>
            </a:r>
          </a:p>
        </p:txBody>
      </p:sp>
    </p:spTree>
    <p:extLst>
      <p:ext uri="{BB962C8B-B14F-4D97-AF65-F5344CB8AC3E}">
        <p14:creationId xmlns:p14="http://schemas.microsoft.com/office/powerpoint/2010/main" val="30190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8" y="2057401"/>
            <a:ext cx="8060788" cy="4160838"/>
          </a:xfrm>
        </p:spPr>
      </p:pic>
    </p:spTree>
    <p:extLst>
      <p:ext uri="{BB962C8B-B14F-4D97-AF65-F5344CB8AC3E}">
        <p14:creationId xmlns:p14="http://schemas.microsoft.com/office/powerpoint/2010/main" val="36841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44" y="1200472"/>
            <a:ext cx="10072467" cy="5453865"/>
          </a:xfrm>
        </p:spPr>
      </p:pic>
    </p:spTree>
    <p:extLst>
      <p:ext uri="{BB962C8B-B14F-4D97-AF65-F5344CB8AC3E}">
        <p14:creationId xmlns:p14="http://schemas.microsoft.com/office/powerpoint/2010/main" val="24868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20027</TotalTime>
  <Words>12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</vt:lpstr>
      <vt:lpstr>Century Gothic</vt:lpstr>
      <vt:lpstr>Vapor Trail</vt:lpstr>
      <vt:lpstr>Dependency Injection</vt:lpstr>
      <vt:lpstr>PowerPoint Presentation</vt:lpstr>
      <vt:lpstr>PowerPoint Presentation</vt:lpstr>
      <vt:lpstr>Example: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madhira, lalitha</dc:creator>
  <cp:lastModifiedBy>madhira, lalitha</cp:lastModifiedBy>
  <cp:revision>6</cp:revision>
  <dcterms:created xsi:type="dcterms:W3CDTF">2019-08-05T08:33:08Z</dcterms:created>
  <dcterms:modified xsi:type="dcterms:W3CDTF">2019-08-19T06:20:55Z</dcterms:modified>
</cp:coreProperties>
</file>