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ALUMNI MANAGEMENT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>
              <a:buNone/>
            </a:pPr>
            <a:r>
              <a:rPr lang="en-US" sz="2400" b="1" dirty="0" smtClean="0"/>
              <a:t>TEAM : 16</a:t>
            </a:r>
            <a:endParaRPr lang="en-US" sz="2400" dirty="0" smtClean="0"/>
          </a:p>
          <a:p>
            <a:pPr lvl="4">
              <a:buNone/>
            </a:pPr>
            <a:r>
              <a:rPr lang="en-US" sz="2400" b="1" dirty="0" smtClean="0"/>
              <a:t>TEAM LEADER:</a:t>
            </a:r>
          </a:p>
          <a:p>
            <a:pPr lvl="4">
              <a:buNone/>
            </a:pPr>
            <a:r>
              <a:rPr lang="en-US" sz="2400" dirty="0" smtClean="0"/>
              <a:t>M. </a:t>
            </a:r>
            <a:r>
              <a:rPr lang="en-US" sz="2400" dirty="0" err="1" smtClean="0"/>
              <a:t>Lalitha</a:t>
            </a:r>
            <a:r>
              <a:rPr lang="en-US" sz="2400" dirty="0" smtClean="0"/>
              <a:t>(15JN1A05E3)</a:t>
            </a:r>
          </a:p>
          <a:p>
            <a:pPr lvl="4">
              <a:buNone/>
            </a:pPr>
            <a:r>
              <a:rPr lang="en-US" sz="2400" b="1" dirty="0" smtClean="0"/>
              <a:t>TEAM MEMBERS:</a:t>
            </a:r>
          </a:p>
          <a:p>
            <a:pPr lvl="4">
              <a:buNone/>
            </a:pPr>
            <a:r>
              <a:rPr lang="en-US" sz="2400" dirty="0" smtClean="0"/>
              <a:t>M. Devika(15JN1A05C4)</a:t>
            </a:r>
          </a:p>
          <a:p>
            <a:pPr lvl="4">
              <a:buNone/>
            </a:pPr>
            <a:r>
              <a:rPr lang="en-US" sz="2400" dirty="0" smtClean="0"/>
              <a:t>V. </a:t>
            </a:r>
            <a:r>
              <a:rPr lang="en-US" sz="2400" dirty="0" err="1" smtClean="0"/>
              <a:t>Mounika</a:t>
            </a:r>
            <a:r>
              <a:rPr lang="en-US" sz="2400" dirty="0" smtClean="0"/>
              <a:t>(15JN1A0590)</a:t>
            </a:r>
          </a:p>
          <a:p>
            <a:pPr lvl="4">
              <a:buNone/>
            </a:pPr>
            <a:r>
              <a:rPr lang="en-US" sz="2400" dirty="0" smtClean="0"/>
              <a:t>G. </a:t>
            </a:r>
            <a:r>
              <a:rPr lang="en-US" sz="2400" dirty="0" err="1" smtClean="0"/>
              <a:t>Chandana</a:t>
            </a:r>
            <a:r>
              <a:rPr lang="en-US" sz="2400" dirty="0" smtClean="0"/>
              <a:t>(15JN1A05D1)</a:t>
            </a:r>
          </a:p>
          <a:p>
            <a:pPr lvl="4">
              <a:buNone/>
            </a:pPr>
            <a:r>
              <a:rPr lang="en-US" sz="2400" b="1" dirty="0" smtClean="0"/>
              <a:t>UNDER THE GUIDENCE OF:</a:t>
            </a:r>
          </a:p>
          <a:p>
            <a:pPr lvl="4">
              <a:buNone/>
            </a:pPr>
            <a:r>
              <a:rPr lang="en-US" sz="2400" dirty="0" err="1" smtClean="0"/>
              <a:t>CH.Sri</a:t>
            </a:r>
            <a:r>
              <a:rPr lang="en-US" sz="2400" dirty="0" smtClean="0"/>
              <a:t> </a:t>
            </a:r>
            <a:r>
              <a:rPr lang="en-US" sz="2400" dirty="0" err="1" smtClean="0"/>
              <a:t>Divya</a:t>
            </a:r>
            <a:r>
              <a:rPr lang="en-US" sz="2400" dirty="0" smtClean="0"/>
              <a:t> </a:t>
            </a:r>
            <a:r>
              <a:rPr lang="en-US" sz="2400" dirty="0" err="1" smtClean="0"/>
              <a:t>asst.professor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home 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628650"/>
            <a:ext cx="9144001" cy="560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Desktop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628650"/>
            <a:ext cx="9144001" cy="560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LL\Desktop\Al_re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57200"/>
            <a:ext cx="8991601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Desktop\FAC_RE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7630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ELL\Desktop\stu_re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8763000" cy="560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DELL\Desktop\MODU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57200"/>
            <a:ext cx="8763001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ELL\Desktop\activiti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3058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ALUMNI MANAGEMENT PORTAL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ALUMNI MANAGEMENT PORTAL</dc:title>
  <dc:creator>DELL</dc:creator>
  <cp:lastModifiedBy>DELL</cp:lastModifiedBy>
  <cp:revision>1</cp:revision>
  <dcterms:created xsi:type="dcterms:W3CDTF">2006-08-16T00:00:00Z</dcterms:created>
  <dcterms:modified xsi:type="dcterms:W3CDTF">2019-02-20T10:24:04Z</dcterms:modified>
</cp:coreProperties>
</file>