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0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7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4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8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14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6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1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E49AD-F1F0-4A77-BCBD-32C784F411B5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CA2-7A47-4F23-BEDE-01A89CCA4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4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96494"/>
          </a:xfrm>
        </p:spPr>
        <p:txBody>
          <a:bodyPr/>
          <a:lstStyle/>
          <a:p>
            <a:r>
              <a:rPr lang="en-IN" dirty="0" smtClean="0"/>
              <a:t>Machine Learning and AI using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22056"/>
            <a:ext cx="9144000" cy="1135743"/>
          </a:xfrm>
        </p:spPr>
        <p:txBody>
          <a:bodyPr/>
          <a:lstStyle/>
          <a:p>
            <a:r>
              <a:rPr lang="en-IN" dirty="0" smtClean="0"/>
              <a:t>An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5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6141"/>
            <a:ext cx="10515600" cy="5450822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 smtClean="0">
                <a:latin typeface="+mj-lt"/>
              </a:rPr>
              <a:t>Requirements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 smtClean="0"/>
              <a:t>laptop </a:t>
            </a:r>
          </a:p>
          <a:p>
            <a:r>
              <a:rPr lang="en-IN" dirty="0" smtClean="0"/>
              <a:t>Basic coding knowledge in any computer language is an added advantage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9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Introductory session</a:t>
            </a:r>
          </a:p>
          <a:p>
            <a:r>
              <a:rPr lang="en-IN" dirty="0" smtClean="0"/>
              <a:t>Python</a:t>
            </a:r>
          </a:p>
          <a:p>
            <a:r>
              <a:rPr lang="en-IN" dirty="0" smtClean="0"/>
              <a:t>Machine Learning</a:t>
            </a:r>
          </a:p>
          <a:p>
            <a:r>
              <a:rPr lang="en-IN" dirty="0" smtClean="0"/>
              <a:t>Regression algorithms</a:t>
            </a:r>
          </a:p>
          <a:p>
            <a:r>
              <a:rPr lang="en-IN" dirty="0" smtClean="0"/>
              <a:t>Assignments on regression</a:t>
            </a:r>
          </a:p>
          <a:p>
            <a:r>
              <a:rPr lang="en-IN" dirty="0" smtClean="0"/>
              <a:t>Classifiers</a:t>
            </a:r>
          </a:p>
          <a:p>
            <a:r>
              <a:rPr lang="en-IN" dirty="0" smtClean="0"/>
              <a:t>Project-1</a:t>
            </a:r>
          </a:p>
          <a:p>
            <a:r>
              <a:rPr lang="en-IN" dirty="0" smtClean="0"/>
              <a:t>Assignments on classifiers</a:t>
            </a:r>
          </a:p>
          <a:p>
            <a:r>
              <a:rPr lang="en-IN" dirty="0" smtClean="0"/>
              <a:t>Project-2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7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the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Clustering</a:t>
            </a:r>
          </a:p>
          <a:p>
            <a:r>
              <a:rPr lang="en-IN" dirty="0" smtClean="0"/>
              <a:t>Assignments on clustering</a:t>
            </a:r>
          </a:p>
          <a:p>
            <a:r>
              <a:rPr lang="en-IN" dirty="0" smtClean="0"/>
              <a:t>OCR and gTTS</a:t>
            </a:r>
          </a:p>
          <a:p>
            <a:r>
              <a:rPr lang="en-IN" dirty="0" smtClean="0"/>
              <a:t>Project-3 </a:t>
            </a:r>
          </a:p>
          <a:p>
            <a:r>
              <a:rPr lang="en-IN" dirty="0" smtClean="0"/>
              <a:t>Neural networks and </a:t>
            </a:r>
            <a:r>
              <a:rPr lang="en-IN" dirty="0" err="1" smtClean="0"/>
              <a:t>Deeplearning</a:t>
            </a:r>
            <a:endParaRPr lang="en-IN" dirty="0" smtClean="0"/>
          </a:p>
          <a:p>
            <a:r>
              <a:rPr lang="en-IN" dirty="0" smtClean="0"/>
              <a:t>AI</a:t>
            </a:r>
            <a:r>
              <a:rPr lang="en-IN" dirty="0" smtClean="0"/>
              <a:t>, </a:t>
            </a:r>
            <a:r>
              <a:rPr lang="en-IN" dirty="0" err="1" smtClean="0"/>
              <a:t>Tensorflow</a:t>
            </a:r>
            <a:r>
              <a:rPr lang="en-IN" dirty="0" smtClean="0"/>
              <a:t> </a:t>
            </a:r>
            <a:r>
              <a:rPr lang="en-IN" dirty="0" smtClean="0"/>
              <a:t>and Keras </a:t>
            </a:r>
          </a:p>
          <a:p>
            <a:r>
              <a:rPr lang="en-IN" dirty="0" smtClean="0"/>
              <a:t>Project-4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1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practice assignments</a:t>
            </a:r>
          </a:p>
          <a:p>
            <a:r>
              <a:rPr lang="en-IN" dirty="0" smtClean="0"/>
              <a:t>Regression analysis of fuel consumption in Cars and prediction</a:t>
            </a:r>
          </a:p>
          <a:p>
            <a:r>
              <a:rPr lang="en-IN" dirty="0" smtClean="0"/>
              <a:t>China’s GDP analysis</a:t>
            </a:r>
          </a:p>
          <a:p>
            <a:r>
              <a:rPr lang="en-IN" dirty="0" smtClean="0"/>
              <a:t>Customer churn prediction</a:t>
            </a:r>
          </a:p>
          <a:p>
            <a:r>
              <a:rPr lang="en-IN" dirty="0" smtClean="0"/>
              <a:t>Tele customer categorization</a:t>
            </a:r>
          </a:p>
          <a:p>
            <a:r>
              <a:rPr lang="en-GB" dirty="0" smtClean="0"/>
              <a:t>Identifying the type of drug to be given to the patient</a:t>
            </a:r>
          </a:p>
          <a:p>
            <a:r>
              <a:rPr lang="en-GB" dirty="0" smtClean="0"/>
              <a:t>Customer segmentation using K-means clustering</a:t>
            </a:r>
          </a:p>
          <a:p>
            <a:r>
              <a:rPr lang="en-IN" dirty="0" smtClean="0"/>
              <a:t>Clustering of vehicles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97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Handwritten digit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Face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Text recognizer and text to speech </a:t>
            </a:r>
            <a:r>
              <a:rPr lang="en-IN" dirty="0" smtClean="0"/>
              <a:t>convertor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One project on Neural networks and Deep Learning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153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126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and AI using python</vt:lpstr>
      <vt:lpstr>PowerPoint Presentation</vt:lpstr>
      <vt:lpstr>Structure of the program</vt:lpstr>
      <vt:lpstr>Structure of the program</vt:lpstr>
      <vt:lpstr>Assignments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AI using python</dc:title>
  <dc:creator>Windows User</dc:creator>
  <cp:lastModifiedBy>Windows User</cp:lastModifiedBy>
  <cp:revision>6</cp:revision>
  <dcterms:created xsi:type="dcterms:W3CDTF">2020-01-01T12:15:50Z</dcterms:created>
  <dcterms:modified xsi:type="dcterms:W3CDTF">2020-01-03T17:29:52Z</dcterms:modified>
</cp:coreProperties>
</file>