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0" r:id="rId3"/>
    <p:sldId id="257" r:id="rId4"/>
    <p:sldId id="267" r:id="rId5"/>
    <p:sldId id="330" r:id="rId6"/>
    <p:sldId id="270" r:id="rId7"/>
    <p:sldId id="271" r:id="rId8"/>
    <p:sldId id="272" r:id="rId9"/>
    <p:sldId id="273" r:id="rId10"/>
    <p:sldId id="274" r:id="rId11"/>
    <p:sldId id="275" r:id="rId12"/>
    <p:sldId id="285" r:id="rId13"/>
    <p:sldId id="276" r:id="rId14"/>
    <p:sldId id="277" r:id="rId15"/>
    <p:sldId id="278" r:id="rId16"/>
    <p:sldId id="280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8" r:id="rId32"/>
    <p:sldId id="299" r:id="rId33"/>
    <p:sldId id="303" r:id="rId34"/>
    <p:sldId id="301" r:id="rId35"/>
    <p:sldId id="302" r:id="rId36"/>
    <p:sldId id="33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2" r:id="rId64"/>
    <p:sldId id="281" r:id="rId6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3"/>
          <p:cNvSpPr/>
          <p:nvPr/>
        </p:nvSpPr>
        <p:spPr>
          <a:xfrm>
            <a:off x="-33" y="0"/>
            <a:ext cx="12192000" cy="23220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3"/>
          <p:cNvSpPr/>
          <p:nvPr/>
        </p:nvSpPr>
        <p:spPr>
          <a:xfrm>
            <a:off x="8735567" y="0"/>
            <a:ext cx="3456400" cy="2322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3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3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32633" y="197633"/>
            <a:ext cx="4746000" cy="18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32633" y="2560600"/>
            <a:ext cx="11326400" cy="360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5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4"/>
          <p:cNvSpPr/>
          <p:nvPr/>
        </p:nvSpPr>
        <p:spPr>
          <a:xfrm>
            <a:off x="3264300" y="597200"/>
            <a:ext cx="5663600" cy="5663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4"/>
          <p:cNvSpPr/>
          <p:nvPr/>
        </p:nvSpPr>
        <p:spPr>
          <a:xfrm>
            <a:off x="3429100" y="762000"/>
            <a:ext cx="5334000" cy="533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025900" y="2216200"/>
            <a:ext cx="4140400" cy="2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rgbClr val="0F9D5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9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27AD-19A7-4657-AA2C-C932BB499C21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9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7276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11" y="992766"/>
            <a:ext cx="11360800" cy="4900033"/>
          </a:xfrm>
        </p:spPr>
        <p:txBody>
          <a:bodyPr anchor="ctr"/>
          <a:lstStyle/>
          <a:p>
            <a:r>
              <a:rPr lang="en-IN" dirty="0" smtClean="0"/>
              <a:t>Basics of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  <a:endParaRPr lang="en-IN" sz="48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4800" dirty="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bool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type(</a:t>
            </a:r>
            <a:r>
              <a:rPr lang="en-IN" sz="48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False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 bool</a:t>
            </a:r>
          </a:p>
          <a:p>
            <a:pPr marL="186262" indent="0">
              <a:buNone/>
            </a:pPr>
            <a:r>
              <a:rPr lang="en-IN" sz="4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i</a:t>
            </a:r>
            <a:r>
              <a:rPr lang="en-IN" sz="48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nt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True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     </a:t>
            </a:r>
            <a:r>
              <a:rPr lang="en-IN" sz="48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1</a:t>
            </a:r>
          </a:p>
          <a:p>
            <a:pPr marL="186262" indent="0">
              <a:buNone/>
            </a:pP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ool(1)        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True </a:t>
            </a:r>
            <a:endParaRPr lang="en-IN" sz="4800" dirty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70" y="1835132"/>
            <a:ext cx="11360800" cy="2886769"/>
          </a:xfrm>
        </p:spPr>
        <p:txBody>
          <a:bodyPr/>
          <a:lstStyle/>
          <a:p>
            <a:r>
              <a:rPr lang="en-IN" sz="6000" b="1" dirty="0" smtClean="0"/>
              <a:t>PYTHON </a:t>
            </a:r>
            <a:br>
              <a:rPr lang="en-IN" sz="6000" b="1" dirty="0" smtClean="0"/>
            </a:br>
            <a:r>
              <a:rPr lang="en-IN" sz="6000" b="1" dirty="0" smtClean="0"/>
              <a:t>EXPRESSIONS AND VARIABLES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5153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 describe a type of operations that computers perform.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operations the python performs, for example, 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basic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arithmetic operations like adding multiple numbers.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Example-1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1+2+3+4-5+6+7+8+9+10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Here,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to 10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Operands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+, -        </a:t>
            </a: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Operators</a:t>
            </a: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Example-2: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10*6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60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6262" indent="0">
              <a:buNone/>
            </a:pPr>
            <a:endParaRPr lang="en-IN" sz="36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Example-3: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20/4 = 5.0   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This is regular division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20//4 = 5     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This is called integer division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 can be used to store values and to perform operations.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we need not initialize variables with their datatypes and is automatically type casted when required.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7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-1: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5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= 20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 = </a:t>
            </a:r>
            <a:r>
              <a:rPr lang="en-IN" sz="3600" spc="3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A*B-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C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50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-2: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5+20+25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= A-15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A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50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35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-3: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25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A*4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A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100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000" dirty="0" smtClean="0"/>
              <a:t>Version-3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70" y="1835132"/>
            <a:ext cx="11360800" cy="2886769"/>
          </a:xfrm>
        </p:spPr>
        <p:txBody>
          <a:bodyPr/>
          <a:lstStyle/>
          <a:p>
            <a:r>
              <a:rPr lang="en-IN" sz="6000" b="1" dirty="0" smtClean="0"/>
              <a:t>PYTHON </a:t>
            </a:r>
            <a:br>
              <a:rPr lang="en-IN" sz="6000" b="1" dirty="0" smtClean="0"/>
            </a:br>
            <a:r>
              <a:rPr lang="en-IN" sz="6000" b="1" dirty="0" smtClean="0"/>
              <a:t>STRINGS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71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Python, a string is a sequence of 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is contained within two 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quotes. We can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also use single quotes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can be spaces or digits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can also be special characters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bind or assign a string to another variable. </a:t>
            </a:r>
            <a:endParaRPr lang="en-GB" sz="30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helpful to think of a string as an ordered sequence.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“Machine Learning”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or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‘Machine Learning’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“Machine Learning”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or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‘Machine Learning’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marL="186262" indent="0">
              <a:lnSpc>
                <a:spcPct val="70000"/>
              </a:lnSpc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+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0      1     2     3      4     5      6     7     8     9    10    11   12   13   14   15</a:t>
            </a:r>
          </a:p>
          <a:p>
            <a:pPr marL="186262" indent="0">
              <a:lnSpc>
                <a:spcPct val="7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-16  -15 -14  -13  -12  -11  -10   -9   -8    -7    -6     -5    -4    -3    -2    -1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95451"/>
              </p:ext>
            </p:extLst>
          </p:nvPr>
        </p:nvGraphicFramePr>
        <p:xfrm>
          <a:off x="4601976" y="3844976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Now,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String1[0]   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“M”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String1[8]   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“L”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String1[-13]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“h”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8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slicing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String1[0:4]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“Mach”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String1[8:12]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“Lear”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stride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String1[::2]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McieLann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String1[0:9:2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McieL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Length function</a:t>
            </a:r>
          </a:p>
          <a:p>
            <a:pPr marL="186262" indent="0">
              <a:buNone/>
            </a:pP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len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(“String1”)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15</a:t>
            </a: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manipulations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String2 =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String1 + “with Python”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String2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“Machine Learning with Python”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String3 = 2*String1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String3     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“Machine Learning Machine Learning”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0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are immutable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We cannot change the value of a string.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String1[0] = “F”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107305" y="3942413"/>
            <a:ext cx="1738859" cy="494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22295" y="3897443"/>
            <a:ext cx="1693889" cy="614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Escape sequences: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\n   For a new line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\t    For a new tab space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Escape sequences: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Examples: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rint(“Machine \n Learning”)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Output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Machine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                Learning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rint(“Machine \t Learning”)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Output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 Machine   Learning</a:t>
            </a:r>
          </a:p>
          <a:p>
            <a:pPr marL="186262" indent="0">
              <a:buNone/>
            </a:pPr>
            <a:endParaRPr lang="en-IN" sz="25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5000"/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623455"/>
            <a:ext cx="4752144" cy="5468378"/>
          </a:xfrm>
        </p:spPr>
        <p:txBody>
          <a:bodyPr/>
          <a:lstStyle/>
          <a:p>
            <a:pPr marL="186262" indent="0">
              <a:buNone/>
            </a:pPr>
            <a:r>
              <a:rPr lang="en-IN" sz="6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5167744" y="637310"/>
            <a:ext cx="5403274" cy="5735781"/>
          </a:xfrm>
        </p:spPr>
        <p:txBody>
          <a:bodyPr/>
          <a:lstStyle/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FF0000"/>
                </a:solidFill>
              </a:rPr>
              <a:t>Types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FF0000"/>
                </a:solidFill>
              </a:rPr>
              <a:t>Expressions and Variables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FF0000"/>
                </a:solidFill>
              </a:rPr>
              <a:t>String operations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FF0000"/>
                </a:solidFill>
              </a:rPr>
              <a:t>Input and output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002060"/>
                </a:solidFill>
              </a:rPr>
              <a:t>Lists and Tuples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002060"/>
                </a:solidFill>
              </a:rPr>
              <a:t>Dictionaries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002060"/>
                </a:solidFill>
              </a:rPr>
              <a:t>Sets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004600"/>
                </a:solidFill>
              </a:rPr>
              <a:t>Conditions and Branching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004600"/>
                </a:solidFill>
              </a:rPr>
              <a:t>Loops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004600"/>
                </a:solidFill>
              </a:rPr>
              <a:t>Functions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rgbClr val="004600"/>
                </a:solidFill>
              </a:rPr>
              <a:t>Objects and Classes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has a set of built-in methods that you can use on strings</a:t>
            </a: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string methods returns new values. </a:t>
            </a:r>
            <a:endParaRPr lang="en-GB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change the original string.</a:t>
            </a:r>
            <a:endParaRPr lang="en-IN" sz="25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Let’s suppose two strings ‘A’ and ‘B’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en-IN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Method   </a:t>
            </a:r>
            <a:r>
              <a:rPr lang="en-IN" sz="7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94363" y="4248443"/>
            <a:ext cx="2729132" cy="1322363"/>
          </a:xfrm>
          <a:prstGeom prst="rect">
            <a:avLst/>
          </a:prstGeom>
          <a:solidFill>
            <a:srgbClr val="C0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endParaRPr lang="en-IN" sz="2500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Example - 1: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A = “Machine Learning with Python”</a:t>
            </a:r>
          </a:p>
          <a:p>
            <a:pPr marL="186262" indent="0">
              <a:buNone/>
            </a:pPr>
            <a:r>
              <a:rPr lang="en-IN" sz="25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Let’s try method “upper”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 = A.upper()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rint(B)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MACHINE LEARNING WITH PYTHON</a:t>
            </a: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endParaRPr lang="en-IN" sz="2500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Example - 2: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A = “Machine Learning with Python”</a:t>
            </a:r>
          </a:p>
          <a:p>
            <a:pPr marL="186262" indent="0">
              <a:buNone/>
            </a:pPr>
            <a:r>
              <a:rPr lang="en-IN" sz="25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Let’s try method “replace”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 =A.replace(‘Python’,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‘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R’)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rint(B)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MACHINE LEARNING WITH R</a:t>
            </a: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Inputs and Outputs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7709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 </a:t>
            </a:r>
          </a:p>
          <a:p>
            <a:pPr marL="186262" indent="0">
              <a:buNone/>
            </a:pP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Taking inputs</a:t>
            </a:r>
            <a:endParaRPr lang="en-IN" sz="2500" b="1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“input()” to take inputs.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in python 3, default type of the value taken as input is string.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we want to take any other data type inputs, we must specify it.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for outputs we can simply use print statement.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 </a:t>
            </a:r>
          </a:p>
          <a:p>
            <a:pPr marL="186262" indent="0">
              <a:buNone/>
            </a:pP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String_input = input()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 = 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(input())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+ 1)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Float_input = float(input())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Float_input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3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Lists and Tuples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8188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tuples are an ordered sequences.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are immutable.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are written as comma-separated values.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can be nested</a:t>
            </a: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Exampletuple=(1,9,6,8)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 the three data types in python can be contained in tuples.</a:t>
            </a: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tuple2=(‘ML’, 1, 95.68)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of any tuple is the same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type(tuple2)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tuple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lists are an ordered sequences and is represented in square brackets.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 are very similar to tuples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Only difference between lists and tuples is that lists are mutable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L=[“Machine Learning”, 10 ,5.2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 TYPES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5005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nest lists into lists.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can also nest tuples into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L=[“Machine Learning”, [10 ,5.2], (“A”,1)]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Dictionaries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42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 are a type of collection in Python.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like addresses.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dictionary has keys and values. 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keys are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like addresses but they don't have to be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integers and are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usually characters. 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values are similar to the element in a list and contain information.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create a dictionary, we use curly brackets.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Keys must be immutable and unique.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key is followed by a value separated by a colon. 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51862"/>
            <a:ext cx="7329054" cy="49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values can be immutable, mutable, and duplicates.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and value pair is separated by a comma.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9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Sets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698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 are a type of collection of elements.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Unlike lists and tuples, these are unordered.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only have unique elements.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 are represented using curly brackets.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Set1={“A”,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“ML”,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“B”}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 is stored as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{“A”, “AI”, “ML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”,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“B”}</a:t>
            </a: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can also convert a list into a set. This process is called type casting.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set_list=set(</a:t>
            </a:r>
            <a:r>
              <a:rPr lang="en-GB" sz="36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nameofthelist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              # 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               </a:t>
            </a: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561.73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Float</a:t>
            </a:r>
          </a:p>
          <a:p>
            <a:pPr marL="186262" indent="0">
              <a:buNone/>
            </a:pPr>
            <a:r>
              <a:rPr lang="en-IN" sz="5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“Hello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!”    # String</a:t>
            </a:r>
            <a:endParaRPr lang="en-IN" sz="54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endParaRPr lang="en-IN" sz="5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Remove</a:t>
            </a:r>
            <a:endParaRPr lang="en-GB" sz="3333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– True/False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Intersection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Conditions and Branching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06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and Branching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Conditions are branching :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</a:p>
          <a:p>
            <a:pPr marL="929212" indent="-742950">
              <a:buAutoNum type="arabicPeriod"/>
            </a:pPr>
            <a:r>
              <a:rPr lang="en-IN" sz="36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and Branching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072171" y="52822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Conditions are branching :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f,elif pytho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4" y="1651361"/>
            <a:ext cx="6249557" cy="42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3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Loops</a:t>
            </a:r>
            <a:br>
              <a:rPr lang="en-IN" sz="6000" b="1" dirty="0" smtClean="0"/>
            </a:b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8651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 for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06" y="1858396"/>
            <a:ext cx="643833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 while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files.realpython.com/media/t.899f357dd9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50" y="1305502"/>
            <a:ext cx="5386244" cy="50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Functions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6416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Functions are blocks of code which can be used on a call.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consists of many inbuilt functions.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Functions can also be defined by the user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function:</a:t>
            </a:r>
          </a:p>
          <a:p>
            <a:pPr marL="186262" indent="0">
              <a:buNone/>
            </a:pP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type(Expression)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Datatype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N" sz="5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Range function-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131" y="2235136"/>
            <a:ext cx="4337513" cy="3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Objects and Classes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5619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and Classes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Objects in programming are like objects in real life. </a:t>
            </a: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Like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life, there are different classes of objects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86262" indent="0">
              <a:buNone/>
            </a:pPr>
            <a:r>
              <a:rPr lang="en-GB"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Instances of a Class: Objects and </a:t>
            </a:r>
            <a:r>
              <a:rPr lang="en-GB" sz="3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instance of an object is the realisation of a class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and Classes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36" y="425436"/>
            <a:ext cx="7490012" cy="594929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99471"/>
            <a:ext cx="11360800" cy="1364565"/>
          </a:xfrm>
        </p:spPr>
        <p:txBody>
          <a:bodyPr/>
          <a:lstStyle/>
          <a:p>
            <a:pPr algn="ctr"/>
            <a:r>
              <a:rPr lang="en-IN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function:</a:t>
            </a:r>
          </a:p>
          <a:p>
            <a:pPr marL="186262" indent="0">
              <a:buNone/>
            </a:pP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type(11)               </a:t>
            </a: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Integer</a:t>
            </a: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ype(561.73)       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Float</a:t>
            </a: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ype(“Hello!”)     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String</a:t>
            </a:r>
          </a:p>
          <a:p>
            <a:pPr marL="186262" indent="0">
              <a:buNone/>
            </a:pP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N" sz="5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5" y="539646"/>
            <a:ext cx="798511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</a:t>
            </a:r>
            <a:r>
              <a:rPr lang="en-IN" sz="5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40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 is a process of converting one data type into another data type.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5" y="539646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Examples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11.0</a:t>
            </a:r>
            <a:endParaRPr lang="en-IN" sz="4800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err="1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561.23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561</a:t>
            </a:r>
            <a:endParaRPr lang="en-IN" sz="48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int(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“Hello!”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Error</a:t>
            </a:r>
            <a:endParaRPr lang="en-IN" sz="4800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int(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“15”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15</a:t>
            </a:r>
            <a:r>
              <a:rPr lang="en-IN" sz="48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86262" indent="0">
              <a:buNone/>
            </a:pPr>
            <a:r>
              <a:rPr lang="en-IN" sz="4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sz="4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1.25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“1.25”</a:t>
            </a:r>
            <a:endParaRPr lang="en-IN" sz="4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3708E3C-AC6E-4D0B-B52B-632CF29FDFEF}" vid="{B9517B00-7400-4A16-84E9-5F42F5016B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1092</TotalTime>
  <Words>1469</Words>
  <Application>Microsoft Office PowerPoint</Application>
  <PresentationFormat>Widescreen</PresentationFormat>
  <Paragraphs>501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Theme1</vt:lpstr>
      <vt:lpstr>Basics of Python</vt:lpstr>
      <vt:lpstr>Python</vt:lpstr>
      <vt:lpstr>PowerPoint Presentation</vt:lpstr>
      <vt:lpstr>PYTHON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 EXPRESSIONS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Inputs and Outputs</vt:lpstr>
      <vt:lpstr>PowerPoint Presentation</vt:lpstr>
      <vt:lpstr>PowerPoint Presentation</vt:lpstr>
      <vt:lpstr>PYTHON Lists and Tuples </vt:lpstr>
      <vt:lpstr>PowerPoint Presentation</vt:lpstr>
      <vt:lpstr>PowerPoint Presentation</vt:lpstr>
      <vt:lpstr>PowerPoint Presentation</vt:lpstr>
      <vt:lpstr>PowerPoint Presentation</vt:lpstr>
      <vt:lpstr>PYTHON Dictionaries </vt:lpstr>
      <vt:lpstr>PowerPoint Presentation</vt:lpstr>
      <vt:lpstr>PowerPoint Presentation</vt:lpstr>
      <vt:lpstr>PowerPoint Presentation</vt:lpstr>
      <vt:lpstr>PowerPoint Presentation</vt:lpstr>
      <vt:lpstr>PYTHON Sets</vt:lpstr>
      <vt:lpstr>PowerPoint Presentation</vt:lpstr>
      <vt:lpstr>PowerPoint Presentation</vt:lpstr>
      <vt:lpstr>PowerPoint Presentation</vt:lpstr>
      <vt:lpstr>PowerPoint Presentation</vt:lpstr>
      <vt:lpstr>PYTHON Conditions and Branching</vt:lpstr>
      <vt:lpstr>PowerPoint Presentation</vt:lpstr>
      <vt:lpstr>PowerPoint Presentation</vt:lpstr>
      <vt:lpstr>PYTHON Loops </vt:lpstr>
      <vt:lpstr>PowerPoint Presentation</vt:lpstr>
      <vt:lpstr>PowerPoint Presentation</vt:lpstr>
      <vt:lpstr>PowerPoint Presentation</vt:lpstr>
      <vt:lpstr>PYTHON Functions</vt:lpstr>
      <vt:lpstr>PowerPoint Presentation</vt:lpstr>
      <vt:lpstr>PowerPoint Presentation</vt:lpstr>
      <vt:lpstr>PYTHON Objects and Classes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</dc:title>
  <dc:creator>Windows User</dc:creator>
  <cp:lastModifiedBy>Windows User</cp:lastModifiedBy>
  <cp:revision>44</cp:revision>
  <dcterms:created xsi:type="dcterms:W3CDTF">2019-05-12T16:54:12Z</dcterms:created>
  <dcterms:modified xsi:type="dcterms:W3CDTF">2020-01-03T17:29:29Z</dcterms:modified>
</cp:coreProperties>
</file>