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9A3D-44C1-4B8B-B1A9-B7779EA82E8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18ED-E3C5-4F4E-8FB7-46A74F026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9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9A3D-44C1-4B8B-B1A9-B7779EA82E8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18ED-E3C5-4F4E-8FB7-46A74F026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95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9A3D-44C1-4B8B-B1A9-B7779EA82E8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18ED-E3C5-4F4E-8FB7-46A74F026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7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9A3D-44C1-4B8B-B1A9-B7779EA82E8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18ED-E3C5-4F4E-8FB7-46A74F026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2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9A3D-44C1-4B8B-B1A9-B7779EA82E8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18ED-E3C5-4F4E-8FB7-46A74F026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44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9A3D-44C1-4B8B-B1A9-B7779EA82E8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18ED-E3C5-4F4E-8FB7-46A74F026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7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9A3D-44C1-4B8B-B1A9-B7779EA82E8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18ED-E3C5-4F4E-8FB7-46A74F026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9A3D-44C1-4B8B-B1A9-B7779EA82E8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18ED-E3C5-4F4E-8FB7-46A74F026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4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9A3D-44C1-4B8B-B1A9-B7779EA82E8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18ED-E3C5-4F4E-8FB7-46A74F026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37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9A3D-44C1-4B8B-B1A9-B7779EA82E8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18ED-E3C5-4F4E-8FB7-46A74F026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1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9A3D-44C1-4B8B-B1A9-B7779EA82E8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18ED-E3C5-4F4E-8FB7-46A74F026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12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49A3D-44C1-4B8B-B1A9-B7779EA82E8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B18ED-E3C5-4F4E-8FB7-46A74F026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54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 smtClean="0">
                <a:latin typeface="+mn-lt"/>
              </a:rPr>
              <a:t>Machine Learning</a:t>
            </a:r>
            <a:endParaRPr lang="en-IN" sz="7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 TERMS </a:t>
            </a:r>
            <a:endParaRPr lang="en-IN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4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581891"/>
            <a:ext cx="2874818" cy="5595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 smtClean="0"/>
              <a:t>Key Terms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13018" y="581892"/>
            <a:ext cx="7640782" cy="55950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+mj-lt"/>
              </a:rPr>
              <a:t>Dataset</a:t>
            </a:r>
          </a:p>
          <a:p>
            <a:pPr marL="0" indent="0">
              <a:buNone/>
            </a:pPr>
            <a:r>
              <a:rPr lang="en-IN" dirty="0" smtClean="0">
                <a:latin typeface="+mj-lt"/>
              </a:rPr>
              <a:t>A data set is a simple collection of data / information usually in some feasible storage format.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+mj-lt"/>
              </a:rPr>
              <a:t>Structured Data</a:t>
            </a: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>Structured data is the data that has predeﬁned structures.</a:t>
            </a: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>Example: tables, spreadsheets, or relational databases.</a:t>
            </a:r>
            <a:endParaRPr lang="en-IN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+mj-lt"/>
              </a:rPr>
              <a:t>Unstructured Data</a:t>
            </a: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>Data with no predeﬁned structure, comes in any size or form, cannot be easily stored in tables.</a:t>
            </a: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>Example: blobs of text, images, audio </a:t>
            </a:r>
            <a:endParaRPr lang="en-IN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239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581891"/>
            <a:ext cx="2874818" cy="5595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4000" dirty="0" smtClean="0"/>
              <a:t>Key Terms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13018" y="581892"/>
            <a:ext cx="7640782" cy="55950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+mj-lt"/>
              </a:rPr>
              <a:t>Categorical Data</a:t>
            </a: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>Data that can be labelled or divided into groups. </a:t>
            </a: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>Example: hair colour</a:t>
            </a:r>
            <a:endParaRPr lang="en-IN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+mj-lt"/>
              </a:rPr>
              <a:t>Data Formats</a:t>
            </a:r>
          </a:p>
          <a:p>
            <a:pPr marL="0" indent="0">
              <a:buNone/>
            </a:pPr>
            <a:r>
              <a:rPr lang="en-IN" dirty="0" smtClean="0">
                <a:latin typeface="+mj-lt"/>
              </a:rPr>
              <a:t>Data format is the format in which the data is stored.</a:t>
            </a:r>
          </a:p>
          <a:p>
            <a:pPr marL="0" indent="0">
              <a:buNone/>
            </a:pPr>
            <a:r>
              <a:rPr lang="en-IN" dirty="0" smtClean="0">
                <a:latin typeface="+mj-lt"/>
              </a:rPr>
              <a:t>Most Common Data Formats CSV, XML, SQL, JSON, Protocol Buﬀers.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+mj-lt"/>
              </a:rPr>
              <a:t>Data Sources</a:t>
            </a: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>We can find the required data for training through various ways.</a:t>
            </a: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>Examples: Companies/Proprietary Data, APIs, Government, Academic, Web Scraping/Crawling</a:t>
            </a:r>
          </a:p>
        </p:txBody>
      </p:sp>
    </p:spTree>
    <p:extLst>
      <p:ext uri="{BB962C8B-B14F-4D97-AF65-F5344CB8AC3E}">
        <p14:creationId xmlns:p14="http://schemas.microsoft.com/office/powerpoint/2010/main" val="373017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581891"/>
            <a:ext cx="2874818" cy="5595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 smtClean="0"/>
              <a:t>Key Terms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13018" y="581892"/>
            <a:ext cx="7640782" cy="55950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Training Data</a:t>
            </a: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>Training data is the data used to ﬁt your models or the set used for learning</a:t>
            </a:r>
            <a:endParaRPr lang="en-IN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+mj-lt"/>
              </a:rPr>
              <a:t>Validation data</a:t>
            </a: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>Validation data is the data used to tune the parameters of a model </a:t>
            </a:r>
            <a:endParaRPr lang="en-IN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+mj-lt"/>
              </a:rPr>
              <a:t>Test data</a:t>
            </a: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>Test data is the data used to evaluate how good your model is. Ideally your model should never touch this data until ﬁnal testing/evaluation</a:t>
            </a:r>
          </a:p>
          <a:p>
            <a:pPr marL="0" indent="0">
              <a:buNone/>
            </a:pPr>
            <a:endParaRPr lang="en-IN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492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581891"/>
            <a:ext cx="2874818" cy="5595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4000" dirty="0" smtClean="0"/>
              <a:t>Key Terms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13018" y="581892"/>
            <a:ext cx="7640782" cy="55950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+mj-lt"/>
              </a:rPr>
              <a:t>Big Data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Massive datasets, or data that contains greater variety arriving in increasing volumes and with ever-higher </a:t>
            </a:r>
            <a:r>
              <a:rPr lang="en-GB" dirty="0" smtClean="0">
                <a:latin typeface="+mj-lt"/>
              </a:rPr>
              <a:t>velocity. </a:t>
            </a:r>
            <a:r>
              <a:rPr lang="en-GB" dirty="0">
                <a:latin typeface="+mj-lt"/>
              </a:rPr>
              <a:t>Cannot ﬁt in the memory of a single machine</a:t>
            </a:r>
            <a:endParaRPr lang="en-IN" b="1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+mj-lt"/>
              </a:rPr>
              <a:t>Algorithm</a:t>
            </a:r>
          </a:p>
          <a:p>
            <a:pPr marL="0" indent="0">
              <a:buNone/>
            </a:pPr>
            <a:r>
              <a:rPr lang="en-IN" dirty="0" smtClean="0">
                <a:latin typeface="+mj-lt"/>
              </a:rPr>
              <a:t>Algorithm in machine learning refers to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a procedure or formula for solving a problem, based on conducting a sequence of specified </a:t>
            </a:r>
            <a:r>
              <a:rPr lang="en-GB" dirty="0" smtClean="0">
                <a:latin typeface="+mj-lt"/>
              </a:rPr>
              <a:t>actions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+mj-lt"/>
              </a:rPr>
              <a:t>Model</a:t>
            </a:r>
          </a:p>
          <a:p>
            <a:pPr marL="0" indent="0">
              <a:buNone/>
            </a:pPr>
            <a:r>
              <a:rPr lang="en-IN" dirty="0" smtClean="0">
                <a:latin typeface="+mj-lt"/>
              </a:rPr>
              <a:t>Model in machine learning also called as machine learning model is a machine learning algorithm which has been implement though any one of the coding methodologies.</a:t>
            </a:r>
          </a:p>
          <a:p>
            <a:pPr marL="0" indent="0">
              <a:buNone/>
            </a:pPr>
            <a:endParaRPr lang="en-IN" b="1" dirty="0" smtClean="0">
              <a:latin typeface="+mj-lt"/>
            </a:endParaRPr>
          </a:p>
          <a:p>
            <a:pPr marL="0" indent="0">
              <a:buNone/>
            </a:pPr>
            <a:endParaRPr lang="en-IN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43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297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11</cp:revision>
  <dcterms:created xsi:type="dcterms:W3CDTF">2019-05-19T15:04:25Z</dcterms:created>
  <dcterms:modified xsi:type="dcterms:W3CDTF">2019-05-19T17:30:57Z</dcterms:modified>
</cp:coreProperties>
</file>