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5" r:id="rId8"/>
    <p:sldId id="260" r:id="rId9"/>
    <p:sldId id="261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8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6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0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9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3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9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02D5-B312-4083-A5C4-C723DB0897B5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8A09-1F15-4BB8-A48F-743EA92B2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07426"/>
          </a:xfrm>
        </p:spPr>
        <p:txBody>
          <a:bodyPr/>
          <a:lstStyle/>
          <a:p>
            <a:r>
              <a:rPr lang="en-IN" dirty="0" smtClean="0"/>
              <a:t>Support Vector Machines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7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Margin:</a:t>
            </a:r>
          </a:p>
          <a:p>
            <a:pPr marL="0" indent="0">
              <a:buNone/>
            </a:pPr>
            <a:r>
              <a:rPr lang="en-IN" dirty="0" smtClean="0"/>
              <a:t>Higher the margin, better the model.</a:t>
            </a:r>
          </a:p>
          <a:p>
            <a:r>
              <a:rPr lang="en-IN" dirty="0"/>
              <a:t>The goal is to choose the hyper plane with as bigger value as possible.</a:t>
            </a:r>
          </a:p>
          <a:p>
            <a:r>
              <a:rPr lang="en-IN" dirty="0"/>
              <a:t>The points closest to the hyper plane are called as </a:t>
            </a:r>
            <a:r>
              <a:rPr lang="en-IN" b="1" dirty="0"/>
              <a:t>support vectors.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Example-2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5028767"/>
          </a:xfrm>
        </p:spPr>
      </p:pic>
    </p:spTree>
    <p:extLst>
      <p:ext uri="{BB962C8B-B14F-4D97-AF65-F5344CB8AC3E}">
        <p14:creationId xmlns:p14="http://schemas.microsoft.com/office/powerpoint/2010/main" val="23053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SVM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Accurate in high-dimensional 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Memory efficient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028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Dis-advantages of SVM </a:t>
            </a:r>
            <a:endParaRPr lang="en-IN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463328"/>
            <a:ext cx="10515600" cy="104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Prone to over-fitting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Doesn’t suit for large datasets.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9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Applications of SVM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Bioinformatics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Classification of </a:t>
            </a:r>
            <a:r>
              <a:rPr lang="en-IN" dirty="0" smtClean="0"/>
              <a:t>Images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Hand-written characters can be </a:t>
            </a:r>
            <a:r>
              <a:rPr lang="en-GB" dirty="0" smtClean="0"/>
              <a:t>recognized using SVM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Etc.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SVM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Support Vector Machine is a supervised algorithm that classifies cases by finding a separator.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works by mapping the data into higher dimensional feature space so that the data points can be categorized even when they are linearly non separable.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Then finding a separator which can classify that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7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Linearly non separable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502294"/>
          </a:xfrm>
        </p:spPr>
      </p:pic>
    </p:spTree>
    <p:extLst>
      <p:ext uri="{BB962C8B-B14F-4D97-AF65-F5344CB8AC3E}">
        <p14:creationId xmlns:p14="http://schemas.microsoft.com/office/powerpoint/2010/main" val="34150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Linearly non separable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As we have seen in the example, we have a one dimensional data which is linearly non separable.</a:t>
                </a:r>
              </a:p>
              <a:p>
                <a:r>
                  <a:rPr lang="en-IN" dirty="0" smtClean="0"/>
                  <a:t>So, let’s now try to make this data as a linearly separable data by simply plotting it into the next dimension.</a:t>
                </a:r>
              </a:p>
              <a:p>
                <a:r>
                  <a:rPr lang="en-IN" dirty="0" smtClean="0"/>
                  <a:t>Let’s suppose that the one dimensional plot is of some variable “x”.</a:t>
                </a:r>
              </a:p>
              <a:p>
                <a:r>
                  <a:rPr lang="en-IN" dirty="0" smtClean="0"/>
                  <a:t>Now for a two dimension plot we shall take “x” as x-axis and 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” on the y-axis.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Linearly separable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145"/>
            <a:ext cx="10515600" cy="5140037"/>
          </a:xfrm>
        </p:spPr>
      </p:pic>
    </p:spTree>
    <p:extLst>
      <p:ext uri="{BB962C8B-B14F-4D97-AF65-F5344CB8AC3E}">
        <p14:creationId xmlns:p14="http://schemas.microsoft.com/office/powerpoint/2010/main" val="34367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Linearly separable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5167312"/>
          </a:xfrm>
        </p:spPr>
      </p:pic>
    </p:spTree>
    <p:extLst>
      <p:ext uri="{BB962C8B-B14F-4D97-AF65-F5344CB8AC3E}">
        <p14:creationId xmlns:p14="http://schemas.microsoft.com/office/powerpoint/2010/main" val="2655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Linearly separable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we are now in 2D space, the hyper plane is a line that divides the plane into two parts.</a:t>
            </a:r>
          </a:p>
          <a:p>
            <a:r>
              <a:rPr lang="en-IN" dirty="0" smtClean="0"/>
              <a:t>This </a:t>
            </a:r>
            <a:r>
              <a:rPr lang="en-IN" dirty="0"/>
              <a:t>process of mapping data into higher dimensional space is called </a:t>
            </a:r>
            <a:r>
              <a:rPr lang="en-IN" b="1" dirty="0"/>
              <a:t>Kernelling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Kernelling can be of many types-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Linear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Polynomial,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What we have used is a Linear Kernelling with kernel function as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K(x)=[x,x^2]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431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Example-2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59494"/>
          </a:xfrm>
        </p:spPr>
      </p:pic>
    </p:spTree>
    <p:extLst>
      <p:ext uri="{BB962C8B-B14F-4D97-AF65-F5344CB8AC3E}">
        <p14:creationId xmlns:p14="http://schemas.microsoft.com/office/powerpoint/2010/main" val="20664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Example-2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973348"/>
          </a:xfrm>
        </p:spPr>
      </p:pic>
    </p:spTree>
    <p:extLst>
      <p:ext uri="{BB962C8B-B14F-4D97-AF65-F5344CB8AC3E}">
        <p14:creationId xmlns:p14="http://schemas.microsoft.com/office/powerpoint/2010/main" val="14448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280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Support Vector Machines</vt:lpstr>
      <vt:lpstr>SVM</vt:lpstr>
      <vt:lpstr>Linearly non separable </vt:lpstr>
      <vt:lpstr>Linearly non separable</vt:lpstr>
      <vt:lpstr>Linearly separable</vt:lpstr>
      <vt:lpstr>Linearly separable</vt:lpstr>
      <vt:lpstr>Linearly separable</vt:lpstr>
      <vt:lpstr>Example-2</vt:lpstr>
      <vt:lpstr>Example-2</vt:lpstr>
      <vt:lpstr>Example-2</vt:lpstr>
      <vt:lpstr>Example-2</vt:lpstr>
      <vt:lpstr>Advantages of SVM </vt:lpstr>
      <vt:lpstr>Applications of SVM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Windows User</dc:creator>
  <cp:lastModifiedBy>Windows User</cp:lastModifiedBy>
  <cp:revision>12</cp:revision>
  <dcterms:created xsi:type="dcterms:W3CDTF">2019-05-25T17:57:52Z</dcterms:created>
  <dcterms:modified xsi:type="dcterms:W3CDTF">2020-01-10T15:02:24Z</dcterms:modified>
</cp:coreProperties>
</file>