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F64D-CB13-42C5-9BD7-0306CB6AF73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822F-CB0C-4E19-ABB3-52F9B3EB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61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F64D-CB13-42C5-9BD7-0306CB6AF73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822F-CB0C-4E19-ABB3-52F9B3EB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26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F64D-CB13-42C5-9BD7-0306CB6AF73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822F-CB0C-4E19-ABB3-52F9B3EB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95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F64D-CB13-42C5-9BD7-0306CB6AF73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822F-CB0C-4E19-ABB3-52F9B3EB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22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F64D-CB13-42C5-9BD7-0306CB6AF73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822F-CB0C-4E19-ABB3-52F9B3EB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5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F64D-CB13-42C5-9BD7-0306CB6AF73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822F-CB0C-4E19-ABB3-52F9B3EB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47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F64D-CB13-42C5-9BD7-0306CB6AF73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822F-CB0C-4E19-ABB3-52F9B3EB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14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F64D-CB13-42C5-9BD7-0306CB6AF73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822F-CB0C-4E19-ABB3-52F9B3EB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28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F64D-CB13-42C5-9BD7-0306CB6AF73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822F-CB0C-4E19-ABB3-52F9B3EB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51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F64D-CB13-42C5-9BD7-0306CB6AF73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822F-CB0C-4E19-ABB3-52F9B3EB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64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F64D-CB13-42C5-9BD7-0306CB6AF73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822F-CB0C-4E19-ABB3-52F9B3EB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49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F64D-CB13-42C5-9BD7-0306CB6AF73E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C822F-CB0C-4E19-ABB3-52F9B3EB9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14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scading_classifiers" TargetMode="External"/><Relationship Id="rId2" Type="http://schemas.openxmlformats.org/officeDocument/2006/relationships/hyperlink" Target="https://en.wikipedia.org/wiki/Haar-like_fea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pencv/opencv/tree/master/data/haarcascades" TargetMode="External"/><Relationship Id="rId4" Type="http://schemas.openxmlformats.org/officeDocument/2006/relationships/hyperlink" Target="https://en.wikipedia.org/wiki/Viola%E2%80%93Jones_object_detection_frame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58001"/>
          </a:xfrm>
        </p:spPr>
        <p:txBody>
          <a:bodyPr anchor="ctr"/>
          <a:lstStyle/>
          <a:p>
            <a:r>
              <a:rPr lang="en-IN" dirty="0" smtClean="0"/>
              <a:t>Haar cascades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82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 Haar?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 </a:t>
            </a:r>
            <a:r>
              <a:rPr lang="en-GB" b="1" dirty="0"/>
              <a:t>Haar Cascade</a:t>
            </a:r>
            <a:r>
              <a:rPr lang="en-GB" dirty="0"/>
              <a:t> is basically a </a:t>
            </a:r>
            <a:r>
              <a:rPr lang="en-GB" b="1" dirty="0"/>
              <a:t>classifier</a:t>
            </a:r>
            <a:r>
              <a:rPr lang="en-GB" dirty="0"/>
              <a:t> which is used to detect the object for which it has been trained for, from the source. </a:t>
            </a:r>
            <a:endParaRPr lang="en-GB" dirty="0" smtClean="0"/>
          </a:p>
          <a:p>
            <a:r>
              <a:rPr lang="en-GB" dirty="0" smtClean="0"/>
              <a:t>The</a:t>
            </a:r>
            <a:r>
              <a:rPr lang="en-GB" dirty="0"/>
              <a:t> </a:t>
            </a:r>
            <a:r>
              <a:rPr lang="en-GB" b="1" dirty="0"/>
              <a:t>Haar Cascade</a:t>
            </a:r>
            <a:r>
              <a:rPr lang="en-GB" dirty="0"/>
              <a:t> is trained by superimposing the positive image over a set of negative images.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training is generally done on a server and on various stages.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5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Haar</a:t>
            </a:r>
            <a:r>
              <a:rPr lang="en-IN" b="1" dirty="0"/>
              <a:t> </a:t>
            </a:r>
            <a:r>
              <a:rPr lang="en-IN" b="1" dirty="0" smtClean="0"/>
              <a:t>features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Haar wavelet is a sequence of rescaled square-shaped functions.</a:t>
            </a:r>
          </a:p>
          <a:p>
            <a:r>
              <a:rPr lang="en-IN" dirty="0" smtClean="0"/>
              <a:t>Proposed by Alfred Haar 1909</a:t>
            </a:r>
          </a:p>
          <a:p>
            <a:r>
              <a:rPr lang="en-IN" dirty="0" smtClean="0"/>
              <a:t>Works on main two types: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Edge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Line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16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Haar</a:t>
            </a:r>
            <a:r>
              <a:rPr lang="en-IN" b="1" dirty="0"/>
              <a:t> </a:t>
            </a:r>
            <a:r>
              <a:rPr lang="en-IN" b="1" dirty="0" smtClean="0"/>
              <a:t>features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Edge features :</a:t>
            </a:r>
          </a:p>
          <a:p>
            <a:pPr marL="0" indent="0">
              <a:buNone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Line features 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310" y="3740728"/>
            <a:ext cx="4959926" cy="2727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82" y="1316182"/>
            <a:ext cx="4516582" cy="242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7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 cascading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Cascading works on super imposing positive images over negative images and finding the similarity in them.</a:t>
            </a:r>
          </a:p>
          <a:p>
            <a:r>
              <a:rPr lang="en-IN" dirty="0" smtClean="0"/>
              <a:t>Positive images are the images in which the desired object which is to be detected is present.</a:t>
            </a:r>
          </a:p>
          <a:p>
            <a:r>
              <a:rPr lang="en-IN" dirty="0" smtClean="0"/>
              <a:t>Else the image is a negative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15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Learning References: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hlinkClick r:id="rId2"/>
              </a:rPr>
              <a:t>https://en.wikipedia.org/wiki/Haar-like_feature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https://en.wikipedia.org/wiki/Cascading_classifiers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https://en.wikipedia.org/wiki/Viola%E2%80%93Jones_object_detection_framework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sz="4300" b="1" u="sng" smtClean="0">
                <a:latin typeface="+mj-lt"/>
              </a:rPr>
              <a:t>Data s</a:t>
            </a:r>
            <a:r>
              <a:rPr lang="en-IN" sz="4300" b="1" u="sng" smtClean="0">
                <a:latin typeface="+mj-lt"/>
              </a:rPr>
              <a:t>ource</a:t>
            </a:r>
            <a:r>
              <a:rPr lang="en-IN" sz="4300" b="1" u="sng" dirty="0" smtClean="0">
                <a:latin typeface="+mj-lt"/>
              </a:rPr>
              <a:t>:</a:t>
            </a:r>
            <a:endParaRPr lang="en-IN" sz="4300" b="1" u="sng" dirty="0" smtClean="0">
              <a:latin typeface="+mj-lt"/>
            </a:endParaRPr>
          </a:p>
          <a:p>
            <a:pPr marL="0" indent="0">
              <a:buNone/>
            </a:pPr>
            <a:r>
              <a:rPr lang="en-IN" dirty="0" smtClean="0"/>
              <a:t>There are various sources on web to download the data we need.</a:t>
            </a:r>
          </a:p>
          <a:p>
            <a:pPr marL="0" indent="0">
              <a:buNone/>
            </a:pPr>
            <a:r>
              <a:rPr lang="en-IN" dirty="0" smtClean="0"/>
              <a:t>For example, </a:t>
            </a:r>
          </a:p>
          <a:p>
            <a:pPr marL="0" indent="0">
              <a:buNone/>
            </a:pPr>
            <a:r>
              <a:rPr lang="en-IN" dirty="0" smtClean="0">
                <a:hlinkClick r:id="rId5"/>
              </a:rPr>
              <a:t>https://github.com/opencv/opencv/tree/master/data/haarcascades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064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123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Haar cascades</vt:lpstr>
      <vt:lpstr>What is Haar?</vt:lpstr>
      <vt:lpstr>Haar features</vt:lpstr>
      <vt:lpstr>Haar features</vt:lpstr>
      <vt:lpstr>What is cascading</vt:lpstr>
      <vt:lpstr>Learning 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Haar cascades</dc:title>
  <dc:creator>Windows User</dc:creator>
  <cp:lastModifiedBy>Windows User</cp:lastModifiedBy>
  <cp:revision>9</cp:revision>
  <dcterms:created xsi:type="dcterms:W3CDTF">2019-06-02T13:42:34Z</dcterms:created>
  <dcterms:modified xsi:type="dcterms:W3CDTF">2019-12-11T07:45:44Z</dcterms:modified>
</cp:coreProperties>
</file>