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9" r:id="rId5"/>
    <p:sldId id="258" r:id="rId6"/>
    <p:sldId id="262" r:id="rId7"/>
    <p:sldId id="261" r:id="rId8"/>
    <p:sldId id="260" r:id="rId9"/>
    <p:sldId id="263" r:id="rId10"/>
    <p:sldId id="265" r:id="rId11"/>
    <p:sldId id="267" r:id="rId12"/>
    <p:sldId id="266" r:id="rId13"/>
    <p:sldId id="26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3.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svg"/><Relationship Id="rId7" Type="http://schemas.openxmlformats.org/officeDocument/2006/relationships/image" Target="../media/image16.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11.svg"/><Relationship Id="rId12" Type="http://schemas.openxmlformats.org/officeDocument/2006/relationships/image" Target="../media/image21.svg"/><Relationship Id="rId11" Type="http://schemas.openxmlformats.org/officeDocument/2006/relationships/image" Target="../media/image20.png"/><Relationship Id="rId10" Type="http://schemas.openxmlformats.org/officeDocument/2006/relationships/image" Target="../media/image19.svg"/><Relationship Id="rId1"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svg"/><Relationship Id="rId7" Type="http://schemas.openxmlformats.org/officeDocument/2006/relationships/image" Target="../media/image16.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11.svg"/><Relationship Id="rId12" Type="http://schemas.openxmlformats.org/officeDocument/2006/relationships/image" Target="../media/image21.svg"/><Relationship Id="rId11" Type="http://schemas.openxmlformats.org/officeDocument/2006/relationships/image" Target="../media/image20.png"/><Relationship Id="rId10" Type="http://schemas.openxmlformats.org/officeDocument/2006/relationships/image" Target="../media/image19.sv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AB619A7-F6AE-45FC-9093-1B015AFB20C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ACF0190-5B8D-43D1-BFE6-06412B2B7ADA}">
      <dgm:prSet/>
      <dgm:spPr/>
      <dgm:t>
        <a:bodyPr/>
        <a:lstStyle/>
        <a:p>
          <a:r>
            <a:rPr lang="en-US" dirty="0">
              <a:latin typeface="Times New Roman" panose="02020603050405020304"/>
              <a:cs typeface="Times New Roman" panose="02020603050405020304"/>
            </a:rPr>
            <a:t>Product analytics enable an organization to track and analyze its users' journeys -- from user activation through all other phases of use -- to understand what makes them engage with and return to the product. This also helps organizations understand the value that the product provides to customers.</a:t>
          </a:r>
        </a:p>
      </dgm:t>
    </dgm:pt>
    <dgm:pt modelId="{6DAC8B90-0DAC-46C8-9408-BDE5A4A4C43E}" cxnId="{D344E0E1-8752-416F-B456-3E22614E23D7}" type="parTrans">
      <dgm:prSet/>
      <dgm:spPr/>
      <dgm:t>
        <a:bodyPr/>
        <a:lstStyle/>
        <a:p>
          <a:endParaRPr lang="en-US"/>
        </a:p>
      </dgm:t>
    </dgm:pt>
    <dgm:pt modelId="{999863E1-A06A-4C89-B71B-B21FED081ADC}" cxnId="{D344E0E1-8752-416F-B456-3E22614E23D7}" type="sibTrans">
      <dgm:prSet/>
      <dgm:spPr/>
      <dgm:t>
        <a:bodyPr/>
        <a:lstStyle/>
        <a:p>
          <a:endParaRPr lang="en-US"/>
        </a:p>
      </dgm:t>
    </dgm:pt>
    <dgm:pt modelId="{39552091-E5CC-4CCE-9233-94DC468BBFF4}">
      <dgm:prSet/>
      <dgm:spPr/>
      <dgm:t>
        <a:bodyPr/>
        <a:lstStyle/>
        <a:p>
          <a:pPr rtl="0"/>
          <a:r>
            <a:rPr lang="en-US" dirty="0">
              <a:latin typeface="Times New Roman" panose="02020603050405020304"/>
              <a:cs typeface="Times New Roman" panose="02020603050405020304"/>
            </a:rPr>
            <a:t>Product analytics is typically used by technology companies that provide web and mobile applications; however, it is also used by </a:t>
          </a:r>
          <a:r>
            <a:rPr lang="en-US" i="0" u="none" dirty="0">
              <a:latin typeface="Times New Roman" panose="02020603050405020304"/>
              <a:cs typeface="Times New Roman" panose="02020603050405020304"/>
            </a:rPr>
            <a:t>e-commerce companies</a:t>
          </a:r>
          <a:r>
            <a:rPr lang="en-US" dirty="0">
              <a:latin typeface="Times New Roman" panose="02020603050405020304"/>
              <a:cs typeface="Times New Roman" panose="02020603050405020304"/>
            </a:rPr>
            <a:t> whose primary revenue comes from digital properties. Within these companies, product leaders, designers and developers use the data gathered through product analysis to inform their decisions. Many market leaders, including Uber, Spotify and Netflix, use product analytics to improve their services.</a:t>
          </a:r>
        </a:p>
      </dgm:t>
    </dgm:pt>
    <dgm:pt modelId="{007AE289-B0B6-4C9F-A3BA-23F22849D081}" cxnId="{0FDA23CD-904E-40A5-B539-8C76DA3EF3FD}" type="parTrans">
      <dgm:prSet/>
      <dgm:spPr/>
      <dgm:t>
        <a:bodyPr/>
        <a:lstStyle/>
        <a:p>
          <a:endParaRPr lang="en-US"/>
        </a:p>
      </dgm:t>
    </dgm:pt>
    <dgm:pt modelId="{CF35D509-E6D9-431C-9C79-F6F2C566C7A4}" cxnId="{0FDA23CD-904E-40A5-B539-8C76DA3EF3FD}" type="sibTrans">
      <dgm:prSet/>
      <dgm:spPr/>
      <dgm:t>
        <a:bodyPr/>
        <a:lstStyle/>
        <a:p>
          <a:endParaRPr lang="en-US"/>
        </a:p>
      </dgm:t>
    </dgm:pt>
    <dgm:pt modelId="{FEAA8A00-4ABF-4DE5-BC69-BDD02B5D3236}" type="pres">
      <dgm:prSet presAssocID="{FAB619A7-F6AE-45FC-9093-1B015AFB20CC}" presName="hierChild1" presStyleCnt="0">
        <dgm:presLayoutVars>
          <dgm:chPref val="1"/>
          <dgm:dir/>
          <dgm:animOne val="branch"/>
          <dgm:animLvl val="lvl"/>
          <dgm:resizeHandles/>
        </dgm:presLayoutVars>
      </dgm:prSet>
      <dgm:spPr/>
    </dgm:pt>
    <dgm:pt modelId="{D7CF037D-F90F-4D87-B126-E241C3B20A14}" type="pres">
      <dgm:prSet presAssocID="{CACF0190-5B8D-43D1-BFE6-06412B2B7ADA}" presName="hierRoot1" presStyleCnt="0"/>
      <dgm:spPr/>
    </dgm:pt>
    <dgm:pt modelId="{48CA768C-0EC9-4EAD-B2BE-0280D70141B9}" type="pres">
      <dgm:prSet presAssocID="{CACF0190-5B8D-43D1-BFE6-06412B2B7ADA}" presName="composite" presStyleCnt="0"/>
      <dgm:spPr/>
    </dgm:pt>
    <dgm:pt modelId="{257EFC89-155B-4051-A439-CA3999079340}" type="pres">
      <dgm:prSet presAssocID="{CACF0190-5B8D-43D1-BFE6-06412B2B7ADA}" presName="background" presStyleLbl="node0" presStyleIdx="0" presStyleCnt="2"/>
      <dgm:spPr/>
    </dgm:pt>
    <dgm:pt modelId="{213DBE26-0223-4745-9820-97720569C6F9}" type="pres">
      <dgm:prSet presAssocID="{CACF0190-5B8D-43D1-BFE6-06412B2B7ADA}" presName="text" presStyleLbl="fgAcc0" presStyleIdx="0" presStyleCnt="2">
        <dgm:presLayoutVars>
          <dgm:chPref val="3"/>
        </dgm:presLayoutVars>
      </dgm:prSet>
      <dgm:spPr/>
    </dgm:pt>
    <dgm:pt modelId="{29708BD1-DA50-4189-8C3D-0BC8F5B483EC}" type="pres">
      <dgm:prSet presAssocID="{CACF0190-5B8D-43D1-BFE6-06412B2B7ADA}" presName="hierChild2" presStyleCnt="0"/>
      <dgm:spPr/>
    </dgm:pt>
    <dgm:pt modelId="{16C804EC-7EED-4A48-BF08-8B3C911A0138}" type="pres">
      <dgm:prSet presAssocID="{39552091-E5CC-4CCE-9233-94DC468BBFF4}" presName="hierRoot1" presStyleCnt="0"/>
      <dgm:spPr/>
    </dgm:pt>
    <dgm:pt modelId="{E39558FB-C530-41BE-AF1D-6FD047882DFF}" type="pres">
      <dgm:prSet presAssocID="{39552091-E5CC-4CCE-9233-94DC468BBFF4}" presName="composite" presStyleCnt="0"/>
      <dgm:spPr/>
    </dgm:pt>
    <dgm:pt modelId="{C7A6EC60-3C0D-4967-9BB6-32C36C7F95A3}" type="pres">
      <dgm:prSet presAssocID="{39552091-E5CC-4CCE-9233-94DC468BBFF4}" presName="background" presStyleLbl="node0" presStyleIdx="1" presStyleCnt="2"/>
      <dgm:spPr/>
    </dgm:pt>
    <dgm:pt modelId="{488DD3CE-26C0-4886-B8C7-002AD393BB9E}" type="pres">
      <dgm:prSet presAssocID="{39552091-E5CC-4CCE-9233-94DC468BBFF4}" presName="text" presStyleLbl="fgAcc0" presStyleIdx="1" presStyleCnt="2">
        <dgm:presLayoutVars>
          <dgm:chPref val="3"/>
        </dgm:presLayoutVars>
      </dgm:prSet>
      <dgm:spPr/>
    </dgm:pt>
    <dgm:pt modelId="{48200A7F-445E-483A-988E-CEB23C0D55F8}" type="pres">
      <dgm:prSet presAssocID="{39552091-E5CC-4CCE-9233-94DC468BBFF4}" presName="hierChild2" presStyleCnt="0"/>
      <dgm:spPr/>
    </dgm:pt>
  </dgm:ptLst>
  <dgm:cxnLst>
    <dgm:cxn modelId="{7C384B07-D411-4F28-997E-D393F1F3BE30}" type="presOf" srcId="{FAB619A7-F6AE-45FC-9093-1B015AFB20CC}" destId="{FEAA8A00-4ABF-4DE5-BC69-BDD02B5D3236}" srcOrd="0" destOrd="0" presId="urn:microsoft.com/office/officeart/2005/8/layout/hierarchy1"/>
    <dgm:cxn modelId="{85B6E132-B2DC-4AFD-A541-EDF582B61CC5}" type="presOf" srcId="{CACF0190-5B8D-43D1-BFE6-06412B2B7ADA}" destId="{213DBE26-0223-4745-9820-97720569C6F9}" srcOrd="0" destOrd="0" presId="urn:microsoft.com/office/officeart/2005/8/layout/hierarchy1"/>
    <dgm:cxn modelId="{F075BA82-F1AB-4147-87AC-901EC496C3B1}" type="presOf" srcId="{39552091-E5CC-4CCE-9233-94DC468BBFF4}" destId="{488DD3CE-26C0-4886-B8C7-002AD393BB9E}" srcOrd="0" destOrd="0" presId="urn:microsoft.com/office/officeart/2005/8/layout/hierarchy1"/>
    <dgm:cxn modelId="{0FDA23CD-904E-40A5-B539-8C76DA3EF3FD}" srcId="{FAB619A7-F6AE-45FC-9093-1B015AFB20CC}" destId="{39552091-E5CC-4CCE-9233-94DC468BBFF4}" srcOrd="1" destOrd="0" parTransId="{007AE289-B0B6-4C9F-A3BA-23F22849D081}" sibTransId="{CF35D509-E6D9-431C-9C79-F6F2C566C7A4}"/>
    <dgm:cxn modelId="{D344E0E1-8752-416F-B456-3E22614E23D7}" srcId="{FAB619A7-F6AE-45FC-9093-1B015AFB20CC}" destId="{CACF0190-5B8D-43D1-BFE6-06412B2B7ADA}" srcOrd="0" destOrd="0" parTransId="{6DAC8B90-0DAC-46C8-9408-BDE5A4A4C43E}" sibTransId="{999863E1-A06A-4C89-B71B-B21FED081ADC}"/>
    <dgm:cxn modelId="{B7BF474C-96FD-4928-A300-351BC713C270}" type="presParOf" srcId="{FEAA8A00-4ABF-4DE5-BC69-BDD02B5D3236}" destId="{D7CF037D-F90F-4D87-B126-E241C3B20A14}" srcOrd="0" destOrd="0" presId="urn:microsoft.com/office/officeart/2005/8/layout/hierarchy1"/>
    <dgm:cxn modelId="{68C9581D-9A55-432D-841F-690004DF4BBE}" type="presParOf" srcId="{D7CF037D-F90F-4D87-B126-E241C3B20A14}" destId="{48CA768C-0EC9-4EAD-B2BE-0280D70141B9}" srcOrd="0" destOrd="0" presId="urn:microsoft.com/office/officeart/2005/8/layout/hierarchy1"/>
    <dgm:cxn modelId="{3E04A9FC-37C7-40CE-92E8-CE8CC5476855}" type="presParOf" srcId="{48CA768C-0EC9-4EAD-B2BE-0280D70141B9}" destId="{257EFC89-155B-4051-A439-CA3999079340}" srcOrd="0" destOrd="0" presId="urn:microsoft.com/office/officeart/2005/8/layout/hierarchy1"/>
    <dgm:cxn modelId="{6C6E750C-D144-48CE-82A5-8237F326149F}" type="presParOf" srcId="{48CA768C-0EC9-4EAD-B2BE-0280D70141B9}" destId="{213DBE26-0223-4745-9820-97720569C6F9}" srcOrd="1" destOrd="0" presId="urn:microsoft.com/office/officeart/2005/8/layout/hierarchy1"/>
    <dgm:cxn modelId="{2194BCA4-9170-4081-B2B5-116BB7178CE2}" type="presParOf" srcId="{D7CF037D-F90F-4D87-B126-E241C3B20A14}" destId="{29708BD1-DA50-4189-8C3D-0BC8F5B483EC}" srcOrd="1" destOrd="0" presId="urn:microsoft.com/office/officeart/2005/8/layout/hierarchy1"/>
    <dgm:cxn modelId="{BDF45CCE-F861-4552-8592-6987B584A7C8}" type="presParOf" srcId="{FEAA8A00-4ABF-4DE5-BC69-BDD02B5D3236}" destId="{16C804EC-7EED-4A48-BF08-8B3C911A0138}" srcOrd="1" destOrd="0" presId="urn:microsoft.com/office/officeart/2005/8/layout/hierarchy1"/>
    <dgm:cxn modelId="{5D0B027B-64F5-43AC-A8AA-FBBD0E5EC766}" type="presParOf" srcId="{16C804EC-7EED-4A48-BF08-8B3C911A0138}" destId="{E39558FB-C530-41BE-AF1D-6FD047882DFF}" srcOrd="0" destOrd="0" presId="urn:microsoft.com/office/officeart/2005/8/layout/hierarchy1"/>
    <dgm:cxn modelId="{62D6A513-335C-4B1B-BCE1-0DA22A892F3C}" type="presParOf" srcId="{E39558FB-C530-41BE-AF1D-6FD047882DFF}" destId="{C7A6EC60-3C0D-4967-9BB6-32C36C7F95A3}" srcOrd="0" destOrd="0" presId="urn:microsoft.com/office/officeart/2005/8/layout/hierarchy1"/>
    <dgm:cxn modelId="{CD8587E2-665D-4EAA-81F4-041F3F22DEF9}" type="presParOf" srcId="{E39558FB-C530-41BE-AF1D-6FD047882DFF}" destId="{488DD3CE-26C0-4886-B8C7-002AD393BB9E}" srcOrd="1" destOrd="0" presId="urn:microsoft.com/office/officeart/2005/8/layout/hierarchy1"/>
    <dgm:cxn modelId="{A2E49272-4B03-4E7A-BF8C-A1DFBC000A6A}" type="presParOf" srcId="{16C804EC-7EED-4A48-BF08-8B3C911A0138}" destId="{48200A7F-445E-483A-988E-CEB23C0D55F8}"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F23F1-AC97-44AE-9F87-2DD877CCA6E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3D45F4EE-A1FA-4009-B8D8-4F5F3EB6E578}">
      <dgm:prSet/>
      <dgm:spPr/>
      <dgm:t>
        <a:bodyPr/>
        <a:lstStyle/>
        <a:p>
          <a:pPr rtl="0">
            <a:lnSpc>
              <a:spcPct val="100000"/>
            </a:lnSpc>
          </a:pPr>
          <a:r>
            <a:rPr lang="en-US" dirty="0">
              <a:latin typeface="Times New Roman" panose="02020603050405020304"/>
              <a:cs typeface="Times New Roman" panose="02020603050405020304"/>
            </a:rPr>
            <a:t>Another critical step in product analysis is product testing.</a:t>
          </a:r>
        </a:p>
      </dgm:t>
    </dgm:pt>
    <dgm:pt modelId="{ECBDD1E1-A401-4127-A83D-598C52778372}" cxnId="{BEF0DFCD-5E71-4BBB-98AD-A3C0342F9560}" type="parTrans">
      <dgm:prSet/>
      <dgm:spPr/>
      <dgm:t>
        <a:bodyPr/>
        <a:lstStyle/>
        <a:p>
          <a:endParaRPr lang="en-US"/>
        </a:p>
      </dgm:t>
    </dgm:pt>
    <dgm:pt modelId="{2EF367A0-1D5B-4F5A-A28C-B373685AD1E3}" cxnId="{BEF0DFCD-5E71-4BBB-98AD-A3C0342F9560}" type="sibTrans">
      <dgm:prSet/>
      <dgm:spPr/>
      <dgm:t>
        <a:bodyPr/>
        <a:lstStyle/>
        <a:p>
          <a:endParaRPr lang="en-US"/>
        </a:p>
      </dgm:t>
    </dgm:pt>
    <dgm:pt modelId="{FD682402-5E32-44FD-8F88-4A37DF9E08E5}">
      <dgm:prSet/>
      <dgm:spPr/>
      <dgm:t>
        <a:bodyPr/>
        <a:lstStyle/>
        <a:p>
          <a:pPr>
            <a:lnSpc>
              <a:spcPct val="100000"/>
            </a:lnSpc>
          </a:pPr>
          <a:r>
            <a:rPr lang="en-US" dirty="0">
              <a:latin typeface="Times New Roman" panose="02020603050405020304"/>
              <a:cs typeface="Times New Roman" panose="02020603050405020304"/>
            </a:rPr>
            <a:t>This involves putting the product through its paces to see how it performs in different scenarios.</a:t>
          </a:r>
        </a:p>
      </dgm:t>
    </dgm:pt>
    <dgm:pt modelId="{7EB23966-2FCB-4B5C-96EF-E86A83826568}" cxnId="{D5B406CF-3C85-48B6-85BF-264B792E4CBB}" type="parTrans">
      <dgm:prSet/>
      <dgm:spPr/>
      <dgm:t>
        <a:bodyPr/>
        <a:lstStyle/>
        <a:p>
          <a:endParaRPr lang="en-US"/>
        </a:p>
      </dgm:t>
    </dgm:pt>
    <dgm:pt modelId="{7E827A95-63A0-45D6-A388-D5E4A8A949BC}" cxnId="{D5B406CF-3C85-48B6-85BF-264B792E4CBB}" type="sibTrans">
      <dgm:prSet/>
      <dgm:spPr/>
      <dgm:t>
        <a:bodyPr/>
        <a:lstStyle/>
        <a:p>
          <a:endParaRPr lang="en-US"/>
        </a:p>
      </dgm:t>
    </dgm:pt>
    <dgm:pt modelId="{082EFA2C-1FA3-4BF5-B620-CD0F4A256801}">
      <dgm:prSet/>
      <dgm:spPr/>
      <dgm:t>
        <a:bodyPr/>
        <a:lstStyle/>
        <a:p>
          <a:pPr>
            <a:lnSpc>
              <a:spcPct val="100000"/>
            </a:lnSpc>
          </a:pPr>
          <a:r>
            <a:rPr lang="en-US" dirty="0">
              <a:latin typeface="Times New Roman" panose="02020603050405020304"/>
              <a:cs typeface="Times New Roman" panose="02020603050405020304"/>
            </a:rPr>
            <a:t>For our fitness tracker example, you might test how well it tracks activity, monitors heart rate, and records data.</a:t>
          </a:r>
        </a:p>
      </dgm:t>
    </dgm:pt>
    <dgm:pt modelId="{4493ED68-EBB0-4CB3-B5FE-07F1B84B957F}" cxnId="{D7198B3C-BBDB-4133-90D6-F6E39EF922F6}" type="parTrans">
      <dgm:prSet/>
      <dgm:spPr/>
      <dgm:t>
        <a:bodyPr/>
        <a:lstStyle/>
        <a:p>
          <a:endParaRPr lang="en-US"/>
        </a:p>
      </dgm:t>
    </dgm:pt>
    <dgm:pt modelId="{4EBDDDD4-2C7C-474A-B606-FDD876B64B5A}" cxnId="{D7198B3C-BBDB-4133-90D6-F6E39EF922F6}" type="sibTrans">
      <dgm:prSet/>
      <dgm:spPr/>
      <dgm:t>
        <a:bodyPr/>
        <a:lstStyle/>
        <a:p>
          <a:endParaRPr lang="en-US"/>
        </a:p>
      </dgm:t>
    </dgm:pt>
    <dgm:pt modelId="{68768654-E6DD-470E-A25F-E4D964511ADB}" type="pres">
      <dgm:prSet presAssocID="{DF6F23F1-AC97-44AE-9F87-2DD877CCA6EA}" presName="outerComposite" presStyleCnt="0">
        <dgm:presLayoutVars>
          <dgm:chMax val="5"/>
          <dgm:dir/>
          <dgm:resizeHandles val="exact"/>
        </dgm:presLayoutVars>
      </dgm:prSet>
      <dgm:spPr/>
    </dgm:pt>
    <dgm:pt modelId="{323EC961-90FD-4273-BE05-7DA1DC8D2AE6}" type="pres">
      <dgm:prSet presAssocID="{DF6F23F1-AC97-44AE-9F87-2DD877CCA6EA}" presName="dummyMaxCanvas" presStyleCnt="0">
        <dgm:presLayoutVars/>
      </dgm:prSet>
      <dgm:spPr/>
    </dgm:pt>
    <dgm:pt modelId="{1C20C336-B3C0-4934-9103-9011C6558FEA}" type="pres">
      <dgm:prSet presAssocID="{DF6F23F1-AC97-44AE-9F87-2DD877CCA6EA}" presName="ThreeNodes_1" presStyleLbl="node1" presStyleIdx="0" presStyleCnt="3">
        <dgm:presLayoutVars>
          <dgm:bulletEnabled val="1"/>
        </dgm:presLayoutVars>
      </dgm:prSet>
      <dgm:spPr/>
    </dgm:pt>
    <dgm:pt modelId="{8DBB8253-F7A8-4508-9BAD-11DC69F5B89B}" type="pres">
      <dgm:prSet presAssocID="{DF6F23F1-AC97-44AE-9F87-2DD877CCA6EA}" presName="ThreeNodes_2" presStyleLbl="node1" presStyleIdx="1" presStyleCnt="3">
        <dgm:presLayoutVars>
          <dgm:bulletEnabled val="1"/>
        </dgm:presLayoutVars>
      </dgm:prSet>
      <dgm:spPr/>
    </dgm:pt>
    <dgm:pt modelId="{AFBB5889-1469-41EC-A115-EB55035D89AF}" type="pres">
      <dgm:prSet presAssocID="{DF6F23F1-AC97-44AE-9F87-2DD877CCA6EA}" presName="ThreeNodes_3" presStyleLbl="node1" presStyleIdx="2" presStyleCnt="3">
        <dgm:presLayoutVars>
          <dgm:bulletEnabled val="1"/>
        </dgm:presLayoutVars>
      </dgm:prSet>
      <dgm:spPr/>
    </dgm:pt>
    <dgm:pt modelId="{A315F811-2C07-4FB6-9CD6-895EE51E5B41}" type="pres">
      <dgm:prSet presAssocID="{DF6F23F1-AC97-44AE-9F87-2DD877CCA6EA}" presName="ThreeConn_1-2" presStyleLbl="fgAccFollowNode1" presStyleIdx="0" presStyleCnt="2">
        <dgm:presLayoutVars>
          <dgm:bulletEnabled val="1"/>
        </dgm:presLayoutVars>
      </dgm:prSet>
      <dgm:spPr/>
    </dgm:pt>
    <dgm:pt modelId="{57D3D1C3-B001-4BB4-8741-45909C0DF3A6}" type="pres">
      <dgm:prSet presAssocID="{DF6F23F1-AC97-44AE-9F87-2DD877CCA6EA}" presName="ThreeConn_2-3" presStyleLbl="fgAccFollowNode1" presStyleIdx="1" presStyleCnt="2">
        <dgm:presLayoutVars>
          <dgm:bulletEnabled val="1"/>
        </dgm:presLayoutVars>
      </dgm:prSet>
      <dgm:spPr/>
    </dgm:pt>
    <dgm:pt modelId="{95C2F3F1-1742-4C26-B8E3-FCAAF7024B07}" type="pres">
      <dgm:prSet presAssocID="{DF6F23F1-AC97-44AE-9F87-2DD877CCA6EA}" presName="ThreeNodes_1_text" presStyleLbl="node1" presStyleIdx="2" presStyleCnt="3">
        <dgm:presLayoutVars>
          <dgm:bulletEnabled val="1"/>
        </dgm:presLayoutVars>
      </dgm:prSet>
      <dgm:spPr/>
    </dgm:pt>
    <dgm:pt modelId="{5532B57B-3A13-437F-A86E-D71F36CB08F3}" type="pres">
      <dgm:prSet presAssocID="{DF6F23F1-AC97-44AE-9F87-2DD877CCA6EA}" presName="ThreeNodes_2_text" presStyleLbl="node1" presStyleIdx="2" presStyleCnt="3">
        <dgm:presLayoutVars>
          <dgm:bulletEnabled val="1"/>
        </dgm:presLayoutVars>
      </dgm:prSet>
      <dgm:spPr/>
    </dgm:pt>
    <dgm:pt modelId="{178A2341-0AB2-4568-A6CA-DF9459F5C686}" type="pres">
      <dgm:prSet presAssocID="{DF6F23F1-AC97-44AE-9F87-2DD877CCA6EA}" presName="ThreeNodes_3_text" presStyleLbl="node1" presStyleIdx="2" presStyleCnt="3">
        <dgm:presLayoutVars>
          <dgm:bulletEnabled val="1"/>
        </dgm:presLayoutVars>
      </dgm:prSet>
      <dgm:spPr/>
    </dgm:pt>
  </dgm:ptLst>
  <dgm:cxnLst>
    <dgm:cxn modelId="{D7198B3C-BBDB-4133-90D6-F6E39EF922F6}" srcId="{DF6F23F1-AC97-44AE-9F87-2DD877CCA6EA}" destId="{082EFA2C-1FA3-4BF5-B620-CD0F4A256801}" srcOrd="2" destOrd="0" parTransId="{4493ED68-EBB0-4CB3-B5FE-07F1B84B957F}" sibTransId="{4EBDDDD4-2C7C-474A-B606-FDD876B64B5A}"/>
    <dgm:cxn modelId="{D5907F5D-7A95-422F-BEE2-CBEBF5D919FD}" type="presOf" srcId="{3D45F4EE-A1FA-4009-B8D8-4F5F3EB6E578}" destId="{1C20C336-B3C0-4934-9103-9011C6558FEA}" srcOrd="0" destOrd="0" presId="urn:microsoft.com/office/officeart/2005/8/layout/vProcess5"/>
    <dgm:cxn modelId="{FCBF6661-B0F4-4027-A1F8-80C5ADD9AA6E}" type="presOf" srcId="{3D45F4EE-A1FA-4009-B8D8-4F5F3EB6E578}" destId="{95C2F3F1-1742-4C26-B8E3-FCAAF7024B07}" srcOrd="1" destOrd="0" presId="urn:microsoft.com/office/officeart/2005/8/layout/vProcess5"/>
    <dgm:cxn modelId="{9053CB84-12EC-4939-851C-A1C0765BF4EF}" type="presOf" srcId="{082EFA2C-1FA3-4BF5-B620-CD0F4A256801}" destId="{AFBB5889-1469-41EC-A115-EB55035D89AF}" srcOrd="0" destOrd="0" presId="urn:microsoft.com/office/officeart/2005/8/layout/vProcess5"/>
    <dgm:cxn modelId="{F521F791-BC11-455A-936E-4E2F933BB095}" type="presOf" srcId="{FD682402-5E32-44FD-8F88-4A37DF9E08E5}" destId="{5532B57B-3A13-437F-A86E-D71F36CB08F3}" srcOrd="1" destOrd="0" presId="urn:microsoft.com/office/officeart/2005/8/layout/vProcess5"/>
    <dgm:cxn modelId="{B4C37293-C897-431F-A29C-630BDD5D05A5}" type="presOf" srcId="{7E827A95-63A0-45D6-A388-D5E4A8A949BC}" destId="{57D3D1C3-B001-4BB4-8741-45909C0DF3A6}" srcOrd="0" destOrd="0" presId="urn:microsoft.com/office/officeart/2005/8/layout/vProcess5"/>
    <dgm:cxn modelId="{1F8F1F9A-C5FA-480E-87E6-301965020B10}" type="presOf" srcId="{2EF367A0-1D5B-4F5A-A28C-B373685AD1E3}" destId="{A315F811-2C07-4FB6-9CD6-895EE51E5B41}" srcOrd="0" destOrd="0" presId="urn:microsoft.com/office/officeart/2005/8/layout/vProcess5"/>
    <dgm:cxn modelId="{C049A2A0-2F71-4128-977C-CD3B6B37F0D8}" type="presOf" srcId="{FD682402-5E32-44FD-8F88-4A37DF9E08E5}" destId="{8DBB8253-F7A8-4508-9BAD-11DC69F5B89B}" srcOrd="0" destOrd="0" presId="urn:microsoft.com/office/officeart/2005/8/layout/vProcess5"/>
    <dgm:cxn modelId="{C11813AF-A550-466D-9C02-E76948B7BBDD}" type="presOf" srcId="{DF6F23F1-AC97-44AE-9F87-2DD877CCA6EA}" destId="{68768654-E6DD-470E-A25F-E4D964511ADB}" srcOrd="0" destOrd="0" presId="urn:microsoft.com/office/officeart/2005/8/layout/vProcess5"/>
    <dgm:cxn modelId="{0EEBADC8-D128-4C70-B7F5-C7F49260471C}" type="presOf" srcId="{082EFA2C-1FA3-4BF5-B620-CD0F4A256801}" destId="{178A2341-0AB2-4568-A6CA-DF9459F5C686}" srcOrd="1" destOrd="0" presId="urn:microsoft.com/office/officeart/2005/8/layout/vProcess5"/>
    <dgm:cxn modelId="{BEF0DFCD-5E71-4BBB-98AD-A3C0342F9560}" srcId="{DF6F23F1-AC97-44AE-9F87-2DD877CCA6EA}" destId="{3D45F4EE-A1FA-4009-B8D8-4F5F3EB6E578}" srcOrd="0" destOrd="0" parTransId="{ECBDD1E1-A401-4127-A83D-598C52778372}" sibTransId="{2EF367A0-1D5B-4F5A-A28C-B373685AD1E3}"/>
    <dgm:cxn modelId="{D5B406CF-3C85-48B6-85BF-264B792E4CBB}" srcId="{DF6F23F1-AC97-44AE-9F87-2DD877CCA6EA}" destId="{FD682402-5E32-44FD-8F88-4A37DF9E08E5}" srcOrd="1" destOrd="0" parTransId="{7EB23966-2FCB-4B5C-96EF-E86A83826568}" sibTransId="{7E827A95-63A0-45D6-A388-D5E4A8A949BC}"/>
    <dgm:cxn modelId="{9004E265-70A6-482E-A828-EC77C174517C}" type="presParOf" srcId="{68768654-E6DD-470E-A25F-E4D964511ADB}" destId="{323EC961-90FD-4273-BE05-7DA1DC8D2AE6}" srcOrd="0" destOrd="0" presId="urn:microsoft.com/office/officeart/2005/8/layout/vProcess5"/>
    <dgm:cxn modelId="{D18AF653-A317-48BA-A2DE-C6E4D6D986FC}" type="presParOf" srcId="{68768654-E6DD-470E-A25F-E4D964511ADB}" destId="{1C20C336-B3C0-4934-9103-9011C6558FEA}" srcOrd="1" destOrd="0" presId="urn:microsoft.com/office/officeart/2005/8/layout/vProcess5"/>
    <dgm:cxn modelId="{89AD9948-EC86-46E9-8B07-62047EEE5080}" type="presParOf" srcId="{68768654-E6DD-470E-A25F-E4D964511ADB}" destId="{8DBB8253-F7A8-4508-9BAD-11DC69F5B89B}" srcOrd="2" destOrd="0" presId="urn:microsoft.com/office/officeart/2005/8/layout/vProcess5"/>
    <dgm:cxn modelId="{175AA6DE-94CD-4482-9FA9-89301A955C9D}" type="presParOf" srcId="{68768654-E6DD-470E-A25F-E4D964511ADB}" destId="{AFBB5889-1469-41EC-A115-EB55035D89AF}" srcOrd="3" destOrd="0" presId="urn:microsoft.com/office/officeart/2005/8/layout/vProcess5"/>
    <dgm:cxn modelId="{941C281B-E506-4962-95BA-AA312D3228CD}" type="presParOf" srcId="{68768654-E6DD-470E-A25F-E4D964511ADB}" destId="{A315F811-2C07-4FB6-9CD6-895EE51E5B41}" srcOrd="4" destOrd="0" presId="urn:microsoft.com/office/officeart/2005/8/layout/vProcess5"/>
    <dgm:cxn modelId="{7FFA560E-2D3A-4B3A-814B-F8FFC6A2DC73}" type="presParOf" srcId="{68768654-E6DD-470E-A25F-E4D964511ADB}" destId="{57D3D1C3-B001-4BB4-8741-45909C0DF3A6}" srcOrd="5" destOrd="0" presId="urn:microsoft.com/office/officeart/2005/8/layout/vProcess5"/>
    <dgm:cxn modelId="{91E5E0BD-CD30-421B-9CF2-F76E555C612D}" type="presParOf" srcId="{68768654-E6DD-470E-A25F-E4D964511ADB}" destId="{95C2F3F1-1742-4C26-B8E3-FCAAF7024B07}" srcOrd="6" destOrd="0" presId="urn:microsoft.com/office/officeart/2005/8/layout/vProcess5"/>
    <dgm:cxn modelId="{E2EF9728-8C5C-491C-B2EF-6F9928A5CDD8}" type="presParOf" srcId="{68768654-E6DD-470E-A25F-E4D964511ADB}" destId="{5532B57B-3A13-437F-A86E-D71F36CB08F3}" srcOrd="7" destOrd="0" presId="urn:microsoft.com/office/officeart/2005/8/layout/vProcess5"/>
    <dgm:cxn modelId="{4AE98661-EB89-4025-A1C8-3A358B5AE49F}" type="presParOf" srcId="{68768654-E6DD-470E-A25F-E4D964511ADB}" destId="{178A2341-0AB2-4568-A6CA-DF9459F5C686}" srcOrd="8"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456CEC-3413-4E3C-A3A0-3B3010608AB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785FCB3-35E2-4ACC-8A26-3DC440ED1271}">
      <dgm:prSet/>
      <dgm:spPr/>
      <dgm:t>
        <a:bodyPr/>
        <a:lstStyle/>
        <a:p>
          <a:r>
            <a:rPr lang="en-US" dirty="0">
              <a:latin typeface="Times New Roman" panose="02020603050405020304"/>
              <a:cs typeface="Times New Roman" panose="02020603050405020304"/>
            </a:rPr>
            <a:t>What is the material of the t-shirt? The quality? And what occurs with that material after it is washed.</a:t>
          </a:r>
        </a:p>
      </dgm:t>
    </dgm:pt>
    <dgm:pt modelId="{886222FB-B6CC-4A74-8D41-34DB19A17D28}" cxnId="{B5F7A3C6-4595-4BE0-AC1F-C585A1F4BDB1}" type="parTrans">
      <dgm:prSet/>
      <dgm:spPr/>
      <dgm:t>
        <a:bodyPr/>
        <a:lstStyle/>
        <a:p>
          <a:endParaRPr lang="en-US"/>
        </a:p>
      </dgm:t>
    </dgm:pt>
    <dgm:pt modelId="{18994333-5215-4B17-BE6D-D7EF0EE9BCF0}" cxnId="{B5F7A3C6-4595-4BE0-AC1F-C585A1F4BDB1}" type="sibTrans">
      <dgm:prSet/>
      <dgm:spPr/>
      <dgm:t>
        <a:bodyPr/>
        <a:lstStyle/>
        <a:p>
          <a:endParaRPr lang="en-US"/>
        </a:p>
      </dgm:t>
    </dgm:pt>
    <dgm:pt modelId="{E4A56412-C9C0-43F1-87A1-37A043C9F6A9}">
      <dgm:prSet/>
      <dgm:spPr/>
      <dgm:t>
        <a:bodyPr/>
        <a:lstStyle/>
        <a:p>
          <a:r>
            <a:rPr lang="en-US" dirty="0">
              <a:latin typeface="Times New Roman" panose="02020603050405020304"/>
              <a:cs typeface="Times New Roman" panose="02020603050405020304"/>
            </a:rPr>
            <a:t>What colors are on the t-shirt? Will the colors bleed? If printed on, is the print ink of higher quality or not?</a:t>
          </a:r>
        </a:p>
      </dgm:t>
    </dgm:pt>
    <dgm:pt modelId="{5F892ACC-8BFC-4EB5-BC68-61083D950645}" cxnId="{8F382C74-81B5-48AC-B1F2-81DAF36C9725}" type="parTrans">
      <dgm:prSet/>
      <dgm:spPr/>
      <dgm:t>
        <a:bodyPr/>
        <a:lstStyle/>
        <a:p>
          <a:endParaRPr lang="en-US"/>
        </a:p>
      </dgm:t>
    </dgm:pt>
    <dgm:pt modelId="{F61D4F0C-9934-4B17-9D6D-844822DF6DB9}" cxnId="{8F382C74-81B5-48AC-B1F2-81DAF36C9725}" type="sibTrans">
      <dgm:prSet/>
      <dgm:spPr/>
      <dgm:t>
        <a:bodyPr/>
        <a:lstStyle/>
        <a:p>
          <a:endParaRPr lang="en-US"/>
        </a:p>
      </dgm:t>
    </dgm:pt>
    <dgm:pt modelId="{A850A72F-581F-4ABC-A17F-331492348643}">
      <dgm:prSet/>
      <dgm:spPr/>
      <dgm:t>
        <a:bodyPr/>
        <a:lstStyle/>
        <a:p>
          <a:r>
            <a:rPr lang="en-US" dirty="0">
              <a:latin typeface="Times New Roman" panose="02020603050405020304"/>
              <a:cs typeface="Times New Roman" panose="02020603050405020304"/>
            </a:rPr>
            <a:t>Where is the t-shirt manufactured and is it easy to manufacture the product there?</a:t>
          </a:r>
        </a:p>
      </dgm:t>
    </dgm:pt>
    <dgm:pt modelId="{A738C8C8-F251-460D-854D-DA4E9844FC71}" cxnId="{73039A39-0EDE-4E6F-8125-A93151EE827C}" type="parTrans">
      <dgm:prSet/>
      <dgm:spPr/>
      <dgm:t>
        <a:bodyPr/>
        <a:lstStyle/>
        <a:p>
          <a:endParaRPr lang="en-US"/>
        </a:p>
      </dgm:t>
    </dgm:pt>
    <dgm:pt modelId="{6D9EC95C-F65E-48C4-A3F2-3D5493F79DDE}" cxnId="{73039A39-0EDE-4E6F-8125-A93151EE827C}" type="sibTrans">
      <dgm:prSet/>
      <dgm:spPr/>
      <dgm:t>
        <a:bodyPr/>
        <a:lstStyle/>
        <a:p>
          <a:endParaRPr lang="en-US"/>
        </a:p>
      </dgm:t>
    </dgm:pt>
    <dgm:pt modelId="{50D3BF5C-7666-4EBE-853D-A622D34D4A1E}">
      <dgm:prSet/>
      <dgm:spPr/>
      <dgm:t>
        <a:bodyPr/>
        <a:lstStyle/>
        <a:p>
          <a:r>
            <a:rPr lang="en-US" dirty="0">
              <a:latin typeface="Times New Roman" panose="02020603050405020304"/>
              <a:cs typeface="Times New Roman" panose="02020603050405020304"/>
            </a:rPr>
            <a:t>What are the capabilities of the manufacturer for future orders?</a:t>
          </a:r>
        </a:p>
      </dgm:t>
    </dgm:pt>
    <dgm:pt modelId="{B1FF13AF-1C4F-4F89-A966-36196DA08C2D}" cxnId="{09957F94-ABE6-4075-A2C2-63EDA07B83E1}" type="parTrans">
      <dgm:prSet/>
      <dgm:spPr/>
      <dgm:t>
        <a:bodyPr/>
        <a:lstStyle/>
        <a:p>
          <a:endParaRPr lang="en-US"/>
        </a:p>
      </dgm:t>
    </dgm:pt>
    <dgm:pt modelId="{F9C6D52C-CAA0-44D8-A2DD-16252AE9FCFE}" cxnId="{09957F94-ABE6-4075-A2C2-63EDA07B83E1}" type="sibTrans">
      <dgm:prSet/>
      <dgm:spPr/>
      <dgm:t>
        <a:bodyPr/>
        <a:lstStyle/>
        <a:p>
          <a:endParaRPr lang="en-US"/>
        </a:p>
      </dgm:t>
    </dgm:pt>
    <dgm:pt modelId="{591564F8-3B94-4712-9EAF-C05F71921CC8}">
      <dgm:prSet/>
      <dgm:spPr/>
      <dgm:t>
        <a:bodyPr/>
        <a:lstStyle/>
        <a:p>
          <a:r>
            <a:rPr lang="en-US" dirty="0">
              <a:latin typeface="Times New Roman" panose="02020603050405020304"/>
              <a:cs typeface="Times New Roman" panose="02020603050405020304"/>
            </a:rPr>
            <a:t>What is the minimum order quantity (MOQ)?</a:t>
          </a:r>
        </a:p>
      </dgm:t>
    </dgm:pt>
    <dgm:pt modelId="{65598885-5AA7-4A52-896A-A60C6C2A8E7E}" cxnId="{3D5E67A1-FA30-4E0C-94D9-4A6F95F09C83}" type="parTrans">
      <dgm:prSet/>
      <dgm:spPr/>
      <dgm:t>
        <a:bodyPr/>
        <a:lstStyle/>
        <a:p>
          <a:endParaRPr lang="en-US"/>
        </a:p>
      </dgm:t>
    </dgm:pt>
    <dgm:pt modelId="{4EFA4679-9F55-452B-98DE-A9B77AD63336}" cxnId="{3D5E67A1-FA30-4E0C-94D9-4A6F95F09C83}" type="sibTrans">
      <dgm:prSet/>
      <dgm:spPr/>
      <dgm:t>
        <a:bodyPr/>
        <a:lstStyle/>
        <a:p>
          <a:endParaRPr lang="en-US"/>
        </a:p>
      </dgm:t>
    </dgm:pt>
    <dgm:pt modelId="{254E51B8-8A6F-4410-B2D5-9B04651AEAD3}">
      <dgm:prSet/>
      <dgm:spPr/>
      <dgm:t>
        <a:bodyPr/>
        <a:lstStyle/>
        <a:p>
          <a:r>
            <a:rPr lang="en-US" dirty="0">
              <a:latin typeface="Times New Roman" panose="02020603050405020304"/>
              <a:cs typeface="Times New Roman" panose="02020603050405020304"/>
            </a:rPr>
            <a:t>Is the manufacturer certified and audited for proper compliance?</a:t>
          </a:r>
        </a:p>
      </dgm:t>
    </dgm:pt>
    <dgm:pt modelId="{816F6622-8A1A-4281-BE2C-A6B6BF234024}" cxnId="{A5B7DB94-7358-4370-ACDE-E8FDC5A444B4}" type="parTrans">
      <dgm:prSet/>
      <dgm:spPr/>
      <dgm:t>
        <a:bodyPr/>
        <a:lstStyle/>
        <a:p>
          <a:endParaRPr lang="en-US"/>
        </a:p>
      </dgm:t>
    </dgm:pt>
    <dgm:pt modelId="{E79F2EDD-F2F8-47A0-84C9-DA9C943812C3}" cxnId="{A5B7DB94-7358-4370-ACDE-E8FDC5A444B4}" type="sibTrans">
      <dgm:prSet/>
      <dgm:spPr/>
      <dgm:t>
        <a:bodyPr/>
        <a:lstStyle/>
        <a:p>
          <a:endParaRPr lang="en-US"/>
        </a:p>
      </dgm:t>
    </dgm:pt>
    <dgm:pt modelId="{C62F070E-C75A-423E-95B3-1ED82909047F}" type="pres">
      <dgm:prSet presAssocID="{13456CEC-3413-4E3C-A3A0-3B3010608ABF}" presName="root" presStyleCnt="0">
        <dgm:presLayoutVars>
          <dgm:dir/>
          <dgm:resizeHandles val="exact"/>
        </dgm:presLayoutVars>
      </dgm:prSet>
      <dgm:spPr/>
    </dgm:pt>
    <dgm:pt modelId="{093D354B-C400-4615-A1B1-D867ABB11505}" type="pres">
      <dgm:prSet presAssocID="{8785FCB3-35E2-4ACC-8A26-3DC440ED1271}" presName="compNode" presStyleCnt="0"/>
      <dgm:spPr/>
    </dgm:pt>
    <dgm:pt modelId="{CD299A8E-2D99-4210-9BBB-F6DB5C27B88E}" type="pres">
      <dgm:prSet presAssocID="{8785FCB3-35E2-4ACC-8A26-3DC440ED1271}" presName="bgRect" presStyleLbl="bgShp" presStyleIdx="0" presStyleCnt="6"/>
      <dgm:spPr/>
    </dgm:pt>
    <dgm:pt modelId="{F0DEAA84-C8E0-48DE-BF6D-3F0358C7B57D}" type="pres">
      <dgm:prSet presAssocID="{8785FCB3-35E2-4ACC-8A26-3DC440ED127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327D542-5247-4543-8CC1-F5EF8CB79EFC}" type="pres">
      <dgm:prSet presAssocID="{8785FCB3-35E2-4ACC-8A26-3DC440ED1271}" presName="spaceRect" presStyleCnt="0"/>
      <dgm:spPr/>
    </dgm:pt>
    <dgm:pt modelId="{2E248BAC-C4D3-4ED4-850A-CC2FC3CB7789}" type="pres">
      <dgm:prSet presAssocID="{8785FCB3-35E2-4ACC-8A26-3DC440ED1271}" presName="parTx" presStyleLbl="revTx" presStyleIdx="0" presStyleCnt="6">
        <dgm:presLayoutVars>
          <dgm:chMax val="0"/>
          <dgm:chPref val="0"/>
        </dgm:presLayoutVars>
      </dgm:prSet>
      <dgm:spPr/>
    </dgm:pt>
    <dgm:pt modelId="{F7AE9554-C135-4D5A-9428-D78DADEF9A48}" type="pres">
      <dgm:prSet presAssocID="{18994333-5215-4B17-BE6D-D7EF0EE9BCF0}" presName="sibTrans" presStyleCnt="0"/>
      <dgm:spPr/>
    </dgm:pt>
    <dgm:pt modelId="{6905C7FE-B9A8-477B-BECF-455EEBDEAA1C}" type="pres">
      <dgm:prSet presAssocID="{E4A56412-C9C0-43F1-87A1-37A043C9F6A9}" presName="compNode" presStyleCnt="0"/>
      <dgm:spPr/>
    </dgm:pt>
    <dgm:pt modelId="{12B0208D-57B7-4C6D-A73B-18155AE772A2}" type="pres">
      <dgm:prSet presAssocID="{E4A56412-C9C0-43F1-87A1-37A043C9F6A9}" presName="bgRect" presStyleLbl="bgShp" presStyleIdx="1" presStyleCnt="6"/>
      <dgm:spPr/>
    </dgm:pt>
    <dgm:pt modelId="{3587E911-35FB-448A-B7E3-6765C7092263}" type="pres">
      <dgm:prSet presAssocID="{E4A56412-C9C0-43F1-87A1-37A043C9F6A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241947CB-F213-45B4-A47D-AEA48C29B5C3}" type="pres">
      <dgm:prSet presAssocID="{E4A56412-C9C0-43F1-87A1-37A043C9F6A9}" presName="spaceRect" presStyleCnt="0"/>
      <dgm:spPr/>
    </dgm:pt>
    <dgm:pt modelId="{70E1EA63-1C5A-438A-9C77-1A8389D83D4B}" type="pres">
      <dgm:prSet presAssocID="{E4A56412-C9C0-43F1-87A1-37A043C9F6A9}" presName="parTx" presStyleLbl="revTx" presStyleIdx="1" presStyleCnt="6">
        <dgm:presLayoutVars>
          <dgm:chMax val="0"/>
          <dgm:chPref val="0"/>
        </dgm:presLayoutVars>
      </dgm:prSet>
      <dgm:spPr/>
    </dgm:pt>
    <dgm:pt modelId="{A80B492F-A915-4C96-93B2-B44E69418818}" type="pres">
      <dgm:prSet presAssocID="{F61D4F0C-9934-4B17-9D6D-844822DF6DB9}" presName="sibTrans" presStyleCnt="0"/>
      <dgm:spPr/>
    </dgm:pt>
    <dgm:pt modelId="{F88D6072-966B-44C8-8B75-858CE00E2883}" type="pres">
      <dgm:prSet presAssocID="{A850A72F-581F-4ABC-A17F-331492348643}" presName="compNode" presStyleCnt="0"/>
      <dgm:spPr/>
    </dgm:pt>
    <dgm:pt modelId="{1E9C46F5-74A7-4E5B-8EB5-8D795EDBD91F}" type="pres">
      <dgm:prSet presAssocID="{A850A72F-581F-4ABC-A17F-331492348643}" presName="bgRect" presStyleLbl="bgShp" presStyleIdx="2" presStyleCnt="6"/>
      <dgm:spPr/>
    </dgm:pt>
    <dgm:pt modelId="{5DBE8B66-B134-4294-B53E-AA004E32D97B}" type="pres">
      <dgm:prSet presAssocID="{A850A72F-581F-4ABC-A17F-33149234864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77CE0957-85FF-4D82-83D7-DFA2EAC11037}" type="pres">
      <dgm:prSet presAssocID="{A850A72F-581F-4ABC-A17F-331492348643}" presName="spaceRect" presStyleCnt="0"/>
      <dgm:spPr/>
    </dgm:pt>
    <dgm:pt modelId="{F803001F-BF00-4EA3-AD4C-6317C7AE8BEC}" type="pres">
      <dgm:prSet presAssocID="{A850A72F-581F-4ABC-A17F-331492348643}" presName="parTx" presStyleLbl="revTx" presStyleIdx="2" presStyleCnt="6">
        <dgm:presLayoutVars>
          <dgm:chMax val="0"/>
          <dgm:chPref val="0"/>
        </dgm:presLayoutVars>
      </dgm:prSet>
      <dgm:spPr/>
    </dgm:pt>
    <dgm:pt modelId="{BAD94630-05E1-45EC-989B-10564EFF8F2F}" type="pres">
      <dgm:prSet presAssocID="{6D9EC95C-F65E-48C4-A3F2-3D5493F79DDE}" presName="sibTrans" presStyleCnt="0"/>
      <dgm:spPr/>
    </dgm:pt>
    <dgm:pt modelId="{91223704-357B-4605-BDAE-425547A2E2B2}" type="pres">
      <dgm:prSet presAssocID="{50D3BF5C-7666-4EBE-853D-A622D34D4A1E}" presName="compNode" presStyleCnt="0"/>
      <dgm:spPr/>
    </dgm:pt>
    <dgm:pt modelId="{A707CEE6-9313-4B74-8E81-03BE2B353B82}" type="pres">
      <dgm:prSet presAssocID="{50D3BF5C-7666-4EBE-853D-A622D34D4A1E}" presName="bgRect" presStyleLbl="bgShp" presStyleIdx="3" presStyleCnt="6"/>
      <dgm:spPr/>
    </dgm:pt>
    <dgm:pt modelId="{935B0D1D-E709-44C1-8062-D6EBC6BED2C8}" type="pres">
      <dgm:prSet presAssocID="{50D3BF5C-7666-4EBE-853D-A622D34D4A1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DC2122B8-3BD1-4DBF-8C76-8EA073E667C9}" type="pres">
      <dgm:prSet presAssocID="{50D3BF5C-7666-4EBE-853D-A622D34D4A1E}" presName="spaceRect" presStyleCnt="0"/>
      <dgm:spPr/>
    </dgm:pt>
    <dgm:pt modelId="{6F79B5C6-BDB4-4C70-99B6-6FB6E8A2B1C4}" type="pres">
      <dgm:prSet presAssocID="{50D3BF5C-7666-4EBE-853D-A622D34D4A1E}" presName="parTx" presStyleLbl="revTx" presStyleIdx="3" presStyleCnt="6">
        <dgm:presLayoutVars>
          <dgm:chMax val="0"/>
          <dgm:chPref val="0"/>
        </dgm:presLayoutVars>
      </dgm:prSet>
      <dgm:spPr/>
    </dgm:pt>
    <dgm:pt modelId="{7FF51966-D60A-442C-B157-BCD7F59CB761}" type="pres">
      <dgm:prSet presAssocID="{F9C6D52C-CAA0-44D8-A2DD-16252AE9FCFE}" presName="sibTrans" presStyleCnt="0"/>
      <dgm:spPr/>
    </dgm:pt>
    <dgm:pt modelId="{769B4815-9CF4-4BD8-BFD3-4CCE1B783F9E}" type="pres">
      <dgm:prSet presAssocID="{591564F8-3B94-4712-9EAF-C05F71921CC8}" presName="compNode" presStyleCnt="0"/>
      <dgm:spPr/>
    </dgm:pt>
    <dgm:pt modelId="{F1314F92-C540-4959-A7B6-8E35601D822A}" type="pres">
      <dgm:prSet presAssocID="{591564F8-3B94-4712-9EAF-C05F71921CC8}" presName="bgRect" presStyleLbl="bgShp" presStyleIdx="4" presStyleCnt="6"/>
      <dgm:spPr/>
    </dgm:pt>
    <dgm:pt modelId="{686D0A26-2398-4819-A65C-F12958C55ABC}" type="pres">
      <dgm:prSet presAssocID="{591564F8-3B94-4712-9EAF-C05F71921CC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96DE185C-A5F3-40FC-A4EC-B757AB53989F}" type="pres">
      <dgm:prSet presAssocID="{591564F8-3B94-4712-9EAF-C05F71921CC8}" presName="spaceRect" presStyleCnt="0"/>
      <dgm:spPr/>
    </dgm:pt>
    <dgm:pt modelId="{E737BDD5-27C4-487A-857E-BD861E517ED0}" type="pres">
      <dgm:prSet presAssocID="{591564F8-3B94-4712-9EAF-C05F71921CC8}" presName="parTx" presStyleLbl="revTx" presStyleIdx="4" presStyleCnt="6">
        <dgm:presLayoutVars>
          <dgm:chMax val="0"/>
          <dgm:chPref val="0"/>
        </dgm:presLayoutVars>
      </dgm:prSet>
      <dgm:spPr/>
    </dgm:pt>
    <dgm:pt modelId="{FFC9B2BF-AABF-4D6F-B942-54011B5E0E38}" type="pres">
      <dgm:prSet presAssocID="{4EFA4679-9F55-452B-98DE-A9B77AD63336}" presName="sibTrans" presStyleCnt="0"/>
      <dgm:spPr/>
    </dgm:pt>
    <dgm:pt modelId="{34403448-556E-4845-B6BB-585A8B804CFB}" type="pres">
      <dgm:prSet presAssocID="{254E51B8-8A6F-4410-B2D5-9B04651AEAD3}" presName="compNode" presStyleCnt="0"/>
      <dgm:spPr/>
    </dgm:pt>
    <dgm:pt modelId="{63E5A0AD-E06A-4E7F-A53A-640D770C3AB8}" type="pres">
      <dgm:prSet presAssocID="{254E51B8-8A6F-4410-B2D5-9B04651AEAD3}" presName="bgRect" presStyleLbl="bgShp" presStyleIdx="5" presStyleCnt="6"/>
      <dgm:spPr/>
    </dgm:pt>
    <dgm:pt modelId="{BBDC04AB-F116-4C6A-A2FF-8B83F5C831D1}" type="pres">
      <dgm:prSet presAssocID="{254E51B8-8A6F-4410-B2D5-9B04651AEAD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pt>
    <dgm:pt modelId="{2370F246-CA2F-4E29-B192-7F14BD4FDB4A}" type="pres">
      <dgm:prSet presAssocID="{254E51B8-8A6F-4410-B2D5-9B04651AEAD3}" presName="spaceRect" presStyleCnt="0"/>
      <dgm:spPr/>
    </dgm:pt>
    <dgm:pt modelId="{45CD5B76-119D-4292-A22A-BF3EAD041275}" type="pres">
      <dgm:prSet presAssocID="{254E51B8-8A6F-4410-B2D5-9B04651AEAD3}" presName="parTx" presStyleLbl="revTx" presStyleIdx="5" presStyleCnt="6">
        <dgm:presLayoutVars>
          <dgm:chMax val="0"/>
          <dgm:chPref val="0"/>
        </dgm:presLayoutVars>
      </dgm:prSet>
      <dgm:spPr/>
    </dgm:pt>
  </dgm:ptLst>
  <dgm:cxnLst>
    <dgm:cxn modelId="{8F60FC1D-AC00-4BFF-AFC7-64F291DD8BDA}" type="presOf" srcId="{254E51B8-8A6F-4410-B2D5-9B04651AEAD3}" destId="{45CD5B76-119D-4292-A22A-BF3EAD041275}" srcOrd="0" destOrd="0" presId="urn:microsoft.com/office/officeart/2018/2/layout/IconVerticalSolidList"/>
    <dgm:cxn modelId="{C182C724-3A53-48C3-9C8E-335D066F258B}" type="presOf" srcId="{A850A72F-581F-4ABC-A17F-331492348643}" destId="{F803001F-BF00-4EA3-AD4C-6317C7AE8BEC}" srcOrd="0" destOrd="0" presId="urn:microsoft.com/office/officeart/2018/2/layout/IconVerticalSolidList"/>
    <dgm:cxn modelId="{73039A39-0EDE-4E6F-8125-A93151EE827C}" srcId="{13456CEC-3413-4E3C-A3A0-3B3010608ABF}" destId="{A850A72F-581F-4ABC-A17F-331492348643}" srcOrd="2" destOrd="0" parTransId="{A738C8C8-F251-460D-854D-DA4E9844FC71}" sibTransId="{6D9EC95C-F65E-48C4-A3F2-3D5493F79DDE}"/>
    <dgm:cxn modelId="{E368E13A-5E70-4A65-B18C-5D812395E33A}" type="presOf" srcId="{8785FCB3-35E2-4ACC-8A26-3DC440ED1271}" destId="{2E248BAC-C4D3-4ED4-850A-CC2FC3CB7789}" srcOrd="0" destOrd="0" presId="urn:microsoft.com/office/officeart/2018/2/layout/IconVerticalSolidList"/>
    <dgm:cxn modelId="{1A9ACC5B-E13E-475F-8D40-E157AB194A2F}" type="presOf" srcId="{591564F8-3B94-4712-9EAF-C05F71921CC8}" destId="{E737BDD5-27C4-487A-857E-BD861E517ED0}" srcOrd="0" destOrd="0" presId="urn:microsoft.com/office/officeart/2018/2/layout/IconVerticalSolidList"/>
    <dgm:cxn modelId="{EB2A484D-5DF5-4D67-903A-88189744FFE1}" type="presOf" srcId="{E4A56412-C9C0-43F1-87A1-37A043C9F6A9}" destId="{70E1EA63-1C5A-438A-9C77-1A8389D83D4B}" srcOrd="0" destOrd="0" presId="urn:microsoft.com/office/officeart/2018/2/layout/IconVerticalSolidList"/>
    <dgm:cxn modelId="{8F382C74-81B5-48AC-B1F2-81DAF36C9725}" srcId="{13456CEC-3413-4E3C-A3A0-3B3010608ABF}" destId="{E4A56412-C9C0-43F1-87A1-37A043C9F6A9}" srcOrd="1" destOrd="0" parTransId="{5F892ACC-8BFC-4EB5-BC68-61083D950645}" sibTransId="{F61D4F0C-9934-4B17-9D6D-844822DF6DB9}"/>
    <dgm:cxn modelId="{12A22E79-3D5F-461C-9052-6326BE0633BC}" type="presOf" srcId="{50D3BF5C-7666-4EBE-853D-A622D34D4A1E}" destId="{6F79B5C6-BDB4-4C70-99B6-6FB6E8A2B1C4}" srcOrd="0" destOrd="0" presId="urn:microsoft.com/office/officeart/2018/2/layout/IconVerticalSolidList"/>
    <dgm:cxn modelId="{09957F94-ABE6-4075-A2C2-63EDA07B83E1}" srcId="{13456CEC-3413-4E3C-A3A0-3B3010608ABF}" destId="{50D3BF5C-7666-4EBE-853D-A622D34D4A1E}" srcOrd="3" destOrd="0" parTransId="{B1FF13AF-1C4F-4F89-A966-36196DA08C2D}" sibTransId="{F9C6D52C-CAA0-44D8-A2DD-16252AE9FCFE}"/>
    <dgm:cxn modelId="{A5B7DB94-7358-4370-ACDE-E8FDC5A444B4}" srcId="{13456CEC-3413-4E3C-A3A0-3B3010608ABF}" destId="{254E51B8-8A6F-4410-B2D5-9B04651AEAD3}" srcOrd="5" destOrd="0" parTransId="{816F6622-8A1A-4281-BE2C-A6B6BF234024}" sibTransId="{E79F2EDD-F2F8-47A0-84C9-DA9C943812C3}"/>
    <dgm:cxn modelId="{3D5E67A1-FA30-4E0C-94D9-4A6F95F09C83}" srcId="{13456CEC-3413-4E3C-A3A0-3B3010608ABF}" destId="{591564F8-3B94-4712-9EAF-C05F71921CC8}" srcOrd="4" destOrd="0" parTransId="{65598885-5AA7-4A52-896A-A60C6C2A8E7E}" sibTransId="{4EFA4679-9F55-452B-98DE-A9B77AD63336}"/>
    <dgm:cxn modelId="{B5F7A3C6-4595-4BE0-AC1F-C585A1F4BDB1}" srcId="{13456CEC-3413-4E3C-A3A0-3B3010608ABF}" destId="{8785FCB3-35E2-4ACC-8A26-3DC440ED1271}" srcOrd="0" destOrd="0" parTransId="{886222FB-B6CC-4A74-8D41-34DB19A17D28}" sibTransId="{18994333-5215-4B17-BE6D-D7EF0EE9BCF0}"/>
    <dgm:cxn modelId="{979BD7CF-E509-4194-82B5-7681AFDD6F58}" type="presOf" srcId="{13456CEC-3413-4E3C-A3A0-3B3010608ABF}" destId="{C62F070E-C75A-423E-95B3-1ED82909047F}" srcOrd="0" destOrd="0" presId="urn:microsoft.com/office/officeart/2018/2/layout/IconVerticalSolidList"/>
    <dgm:cxn modelId="{54073DEE-35FD-427E-8822-EA58A29F7280}" type="presParOf" srcId="{C62F070E-C75A-423E-95B3-1ED82909047F}" destId="{093D354B-C400-4615-A1B1-D867ABB11505}" srcOrd="0" destOrd="0" presId="urn:microsoft.com/office/officeart/2018/2/layout/IconVerticalSolidList"/>
    <dgm:cxn modelId="{973CE290-512C-41CA-8677-D3F0DB2702F1}" type="presParOf" srcId="{093D354B-C400-4615-A1B1-D867ABB11505}" destId="{CD299A8E-2D99-4210-9BBB-F6DB5C27B88E}" srcOrd="0" destOrd="0" presId="urn:microsoft.com/office/officeart/2018/2/layout/IconVerticalSolidList"/>
    <dgm:cxn modelId="{3296020B-13D0-417A-A5DF-6905F9932C80}" type="presParOf" srcId="{093D354B-C400-4615-A1B1-D867ABB11505}" destId="{F0DEAA84-C8E0-48DE-BF6D-3F0358C7B57D}" srcOrd="1" destOrd="0" presId="urn:microsoft.com/office/officeart/2018/2/layout/IconVerticalSolidList"/>
    <dgm:cxn modelId="{9E28328D-538F-4552-A842-A2C503EC7D04}" type="presParOf" srcId="{093D354B-C400-4615-A1B1-D867ABB11505}" destId="{7327D542-5247-4543-8CC1-F5EF8CB79EFC}" srcOrd="2" destOrd="0" presId="urn:microsoft.com/office/officeart/2018/2/layout/IconVerticalSolidList"/>
    <dgm:cxn modelId="{1D90A46A-9ED1-4B78-A846-6A70D6368C48}" type="presParOf" srcId="{093D354B-C400-4615-A1B1-D867ABB11505}" destId="{2E248BAC-C4D3-4ED4-850A-CC2FC3CB7789}" srcOrd="3" destOrd="0" presId="urn:microsoft.com/office/officeart/2018/2/layout/IconVerticalSolidList"/>
    <dgm:cxn modelId="{C33A2E3F-FC72-4B82-B9F0-45A0629C9930}" type="presParOf" srcId="{C62F070E-C75A-423E-95B3-1ED82909047F}" destId="{F7AE9554-C135-4D5A-9428-D78DADEF9A48}" srcOrd="1" destOrd="0" presId="urn:microsoft.com/office/officeart/2018/2/layout/IconVerticalSolidList"/>
    <dgm:cxn modelId="{AEB2EB31-251C-4491-957E-31155F729315}" type="presParOf" srcId="{C62F070E-C75A-423E-95B3-1ED82909047F}" destId="{6905C7FE-B9A8-477B-BECF-455EEBDEAA1C}" srcOrd="2" destOrd="0" presId="urn:microsoft.com/office/officeart/2018/2/layout/IconVerticalSolidList"/>
    <dgm:cxn modelId="{D03A3FB8-DBFC-4095-BE23-6BEEF45E2916}" type="presParOf" srcId="{6905C7FE-B9A8-477B-BECF-455EEBDEAA1C}" destId="{12B0208D-57B7-4C6D-A73B-18155AE772A2}" srcOrd="0" destOrd="0" presId="urn:microsoft.com/office/officeart/2018/2/layout/IconVerticalSolidList"/>
    <dgm:cxn modelId="{612F5174-CB2A-4B31-8F4D-462DD04FCE9E}" type="presParOf" srcId="{6905C7FE-B9A8-477B-BECF-455EEBDEAA1C}" destId="{3587E911-35FB-448A-B7E3-6765C7092263}" srcOrd="1" destOrd="0" presId="urn:microsoft.com/office/officeart/2018/2/layout/IconVerticalSolidList"/>
    <dgm:cxn modelId="{23C64416-2293-4D36-807C-29F395B81C0A}" type="presParOf" srcId="{6905C7FE-B9A8-477B-BECF-455EEBDEAA1C}" destId="{241947CB-F213-45B4-A47D-AEA48C29B5C3}" srcOrd="2" destOrd="0" presId="urn:microsoft.com/office/officeart/2018/2/layout/IconVerticalSolidList"/>
    <dgm:cxn modelId="{312A4B7F-E3A6-4AEC-97D4-D679EE39B1E9}" type="presParOf" srcId="{6905C7FE-B9A8-477B-BECF-455EEBDEAA1C}" destId="{70E1EA63-1C5A-438A-9C77-1A8389D83D4B}" srcOrd="3" destOrd="0" presId="urn:microsoft.com/office/officeart/2018/2/layout/IconVerticalSolidList"/>
    <dgm:cxn modelId="{8FD7F351-E903-449F-A50B-D978750B1B0A}" type="presParOf" srcId="{C62F070E-C75A-423E-95B3-1ED82909047F}" destId="{A80B492F-A915-4C96-93B2-B44E69418818}" srcOrd="3" destOrd="0" presId="urn:microsoft.com/office/officeart/2018/2/layout/IconVerticalSolidList"/>
    <dgm:cxn modelId="{0EFF61DE-2B1C-4391-8ED2-2A388B275FEC}" type="presParOf" srcId="{C62F070E-C75A-423E-95B3-1ED82909047F}" destId="{F88D6072-966B-44C8-8B75-858CE00E2883}" srcOrd="4" destOrd="0" presId="urn:microsoft.com/office/officeart/2018/2/layout/IconVerticalSolidList"/>
    <dgm:cxn modelId="{BC247835-FFC4-4543-AD0D-ED67D7A632B0}" type="presParOf" srcId="{F88D6072-966B-44C8-8B75-858CE00E2883}" destId="{1E9C46F5-74A7-4E5B-8EB5-8D795EDBD91F}" srcOrd="0" destOrd="0" presId="urn:microsoft.com/office/officeart/2018/2/layout/IconVerticalSolidList"/>
    <dgm:cxn modelId="{2A0FB0DA-DC3E-4E40-9118-C185CA60726D}" type="presParOf" srcId="{F88D6072-966B-44C8-8B75-858CE00E2883}" destId="{5DBE8B66-B134-4294-B53E-AA004E32D97B}" srcOrd="1" destOrd="0" presId="urn:microsoft.com/office/officeart/2018/2/layout/IconVerticalSolidList"/>
    <dgm:cxn modelId="{A8CD09FC-2234-4761-8B61-9B7D4CF27727}" type="presParOf" srcId="{F88D6072-966B-44C8-8B75-858CE00E2883}" destId="{77CE0957-85FF-4D82-83D7-DFA2EAC11037}" srcOrd="2" destOrd="0" presId="urn:microsoft.com/office/officeart/2018/2/layout/IconVerticalSolidList"/>
    <dgm:cxn modelId="{827ADDCE-D881-4E38-9EB2-75B556CC0CFF}" type="presParOf" srcId="{F88D6072-966B-44C8-8B75-858CE00E2883}" destId="{F803001F-BF00-4EA3-AD4C-6317C7AE8BEC}" srcOrd="3" destOrd="0" presId="urn:microsoft.com/office/officeart/2018/2/layout/IconVerticalSolidList"/>
    <dgm:cxn modelId="{6D15B347-2313-4905-B723-5D816C907C78}" type="presParOf" srcId="{C62F070E-C75A-423E-95B3-1ED82909047F}" destId="{BAD94630-05E1-45EC-989B-10564EFF8F2F}" srcOrd="5" destOrd="0" presId="urn:microsoft.com/office/officeart/2018/2/layout/IconVerticalSolidList"/>
    <dgm:cxn modelId="{50CCAC45-6CC4-455A-B64F-AEBCBCE0E255}" type="presParOf" srcId="{C62F070E-C75A-423E-95B3-1ED82909047F}" destId="{91223704-357B-4605-BDAE-425547A2E2B2}" srcOrd="6" destOrd="0" presId="urn:microsoft.com/office/officeart/2018/2/layout/IconVerticalSolidList"/>
    <dgm:cxn modelId="{DEC625F8-D90D-455E-AEC5-09CE442FCDAD}" type="presParOf" srcId="{91223704-357B-4605-BDAE-425547A2E2B2}" destId="{A707CEE6-9313-4B74-8E81-03BE2B353B82}" srcOrd="0" destOrd="0" presId="urn:microsoft.com/office/officeart/2018/2/layout/IconVerticalSolidList"/>
    <dgm:cxn modelId="{8158F178-6FE4-4959-8B84-42E360AB6EA5}" type="presParOf" srcId="{91223704-357B-4605-BDAE-425547A2E2B2}" destId="{935B0D1D-E709-44C1-8062-D6EBC6BED2C8}" srcOrd="1" destOrd="0" presId="urn:microsoft.com/office/officeart/2018/2/layout/IconVerticalSolidList"/>
    <dgm:cxn modelId="{4587D78D-A6DC-4288-B6B0-1493A1150FC7}" type="presParOf" srcId="{91223704-357B-4605-BDAE-425547A2E2B2}" destId="{DC2122B8-3BD1-4DBF-8C76-8EA073E667C9}" srcOrd="2" destOrd="0" presId="urn:microsoft.com/office/officeart/2018/2/layout/IconVerticalSolidList"/>
    <dgm:cxn modelId="{1B1D101C-D8B4-418F-B8E5-8B5D11845FD7}" type="presParOf" srcId="{91223704-357B-4605-BDAE-425547A2E2B2}" destId="{6F79B5C6-BDB4-4C70-99B6-6FB6E8A2B1C4}" srcOrd="3" destOrd="0" presId="urn:microsoft.com/office/officeart/2018/2/layout/IconVerticalSolidList"/>
    <dgm:cxn modelId="{775F6DF0-51D8-4238-9A46-540D398FA93E}" type="presParOf" srcId="{C62F070E-C75A-423E-95B3-1ED82909047F}" destId="{7FF51966-D60A-442C-B157-BCD7F59CB761}" srcOrd="7" destOrd="0" presId="urn:microsoft.com/office/officeart/2018/2/layout/IconVerticalSolidList"/>
    <dgm:cxn modelId="{4D5A75D2-979F-4F3B-91C0-D861C1E4613A}" type="presParOf" srcId="{C62F070E-C75A-423E-95B3-1ED82909047F}" destId="{769B4815-9CF4-4BD8-BFD3-4CCE1B783F9E}" srcOrd="8" destOrd="0" presId="urn:microsoft.com/office/officeart/2018/2/layout/IconVerticalSolidList"/>
    <dgm:cxn modelId="{2BD5F394-2649-43B1-A996-528EF5DDE541}" type="presParOf" srcId="{769B4815-9CF4-4BD8-BFD3-4CCE1B783F9E}" destId="{F1314F92-C540-4959-A7B6-8E35601D822A}" srcOrd="0" destOrd="0" presId="urn:microsoft.com/office/officeart/2018/2/layout/IconVerticalSolidList"/>
    <dgm:cxn modelId="{9C89E5C4-01CC-49D9-834B-01FF6A88FF05}" type="presParOf" srcId="{769B4815-9CF4-4BD8-BFD3-4CCE1B783F9E}" destId="{686D0A26-2398-4819-A65C-F12958C55ABC}" srcOrd="1" destOrd="0" presId="urn:microsoft.com/office/officeart/2018/2/layout/IconVerticalSolidList"/>
    <dgm:cxn modelId="{31E9C23A-1FDF-49A7-B527-44772623D4C4}" type="presParOf" srcId="{769B4815-9CF4-4BD8-BFD3-4CCE1B783F9E}" destId="{96DE185C-A5F3-40FC-A4EC-B757AB53989F}" srcOrd="2" destOrd="0" presId="urn:microsoft.com/office/officeart/2018/2/layout/IconVerticalSolidList"/>
    <dgm:cxn modelId="{7C03EB1A-48A3-44C6-B09A-1DEEBFB4135F}" type="presParOf" srcId="{769B4815-9CF4-4BD8-BFD3-4CCE1B783F9E}" destId="{E737BDD5-27C4-487A-857E-BD861E517ED0}" srcOrd="3" destOrd="0" presId="urn:microsoft.com/office/officeart/2018/2/layout/IconVerticalSolidList"/>
    <dgm:cxn modelId="{4F52745C-21F9-4AAF-92F4-86B6F7327930}" type="presParOf" srcId="{C62F070E-C75A-423E-95B3-1ED82909047F}" destId="{FFC9B2BF-AABF-4D6F-B942-54011B5E0E38}" srcOrd="9" destOrd="0" presId="urn:microsoft.com/office/officeart/2018/2/layout/IconVerticalSolidList"/>
    <dgm:cxn modelId="{72C44A11-7733-4075-A77A-A9720B440599}" type="presParOf" srcId="{C62F070E-C75A-423E-95B3-1ED82909047F}" destId="{34403448-556E-4845-B6BB-585A8B804CFB}" srcOrd="10" destOrd="0" presId="urn:microsoft.com/office/officeart/2018/2/layout/IconVerticalSolidList"/>
    <dgm:cxn modelId="{D305B98C-6DD9-4CC3-85CA-CEB76CD5CD2E}" type="presParOf" srcId="{34403448-556E-4845-B6BB-585A8B804CFB}" destId="{63E5A0AD-E06A-4E7F-A53A-640D770C3AB8}" srcOrd="0" destOrd="0" presId="urn:microsoft.com/office/officeart/2018/2/layout/IconVerticalSolidList"/>
    <dgm:cxn modelId="{37406719-29B3-4F31-B590-FE9266FE54D6}" type="presParOf" srcId="{34403448-556E-4845-B6BB-585A8B804CFB}" destId="{BBDC04AB-F116-4C6A-A2FF-8B83F5C831D1}" srcOrd="1" destOrd="0" presId="urn:microsoft.com/office/officeart/2018/2/layout/IconVerticalSolidList"/>
    <dgm:cxn modelId="{1A012DCA-3C4D-4820-A6DE-068451D1B612}" type="presParOf" srcId="{34403448-556E-4845-B6BB-585A8B804CFB}" destId="{2370F246-CA2F-4E29-B192-7F14BD4FDB4A}" srcOrd="2" destOrd="0" presId="urn:microsoft.com/office/officeart/2018/2/layout/IconVerticalSolidList"/>
    <dgm:cxn modelId="{B904F59F-4C39-43BF-AD27-958ED67AA7EB}" type="presParOf" srcId="{34403448-556E-4845-B6BB-585A8B804CFB}" destId="{45CD5B76-119D-4292-A22A-BF3EAD041275}"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27829" cy="3689405"/>
        <a:chOff x="0" y="0"/>
        <a:chExt cx="10927829" cy="3689405"/>
      </a:xfrm>
    </dsp:grpSpPr>
    <dsp:sp modelId="{257EFC89-155B-4051-A439-CA3999079340}">
      <dsp:nvSpPr>
        <dsp:cNvPr id="3" name="Rounded Rectangle 2"/>
        <dsp:cNvSpPr/>
      </dsp:nvSpPr>
      <dsp:spPr bwMode="white">
        <a:xfrm>
          <a:off x="0" y="110560"/>
          <a:ext cx="4683355" cy="297393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110560"/>
        <a:ext cx="4683355" cy="2973931"/>
      </dsp:txXfrm>
    </dsp:sp>
    <dsp:sp modelId="{213DBE26-0223-4745-9820-97720569C6F9}">
      <dsp:nvSpPr>
        <dsp:cNvPr id="4" name="Rounded Rectangle 3"/>
        <dsp:cNvSpPr/>
      </dsp:nvSpPr>
      <dsp:spPr bwMode="white">
        <a:xfrm>
          <a:off x="520373" y="604914"/>
          <a:ext cx="4683355" cy="297393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dirty="0">
              <a:solidFill>
                <a:schemeClr val="dk1"/>
              </a:solidFill>
              <a:latin typeface="Times New Roman" panose="02020603050405020304"/>
              <a:cs typeface="Times New Roman" panose="02020603050405020304"/>
            </a:rPr>
            <a:t>Product analytics enable an organization to track and analyze its users' journeys -- from user activation through all other phases of use -- to understand what makes them engage with and return to the product. This also helps organizations understand the value that the product provides to customers.</a:t>
          </a:r>
          <a:endParaRPr>
            <a:solidFill>
              <a:schemeClr val="dk1"/>
            </a:solidFill>
          </a:endParaRPr>
        </a:p>
      </dsp:txBody>
      <dsp:txXfrm>
        <a:off x="520373" y="604914"/>
        <a:ext cx="4683355" cy="2973931"/>
      </dsp:txXfrm>
    </dsp:sp>
    <dsp:sp modelId="{C7A6EC60-3C0D-4967-9BB6-32C36C7F95A3}">
      <dsp:nvSpPr>
        <dsp:cNvPr id="5" name="Rounded Rectangle 4"/>
        <dsp:cNvSpPr/>
      </dsp:nvSpPr>
      <dsp:spPr bwMode="white">
        <a:xfrm>
          <a:off x="5724101" y="110560"/>
          <a:ext cx="4683355" cy="297393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5724101" y="110560"/>
        <a:ext cx="4683355" cy="2973931"/>
      </dsp:txXfrm>
    </dsp:sp>
    <dsp:sp modelId="{488DD3CE-26C0-4886-B8C7-002AD393BB9E}">
      <dsp:nvSpPr>
        <dsp:cNvPr id="6" name="Rounded Rectangle 5"/>
        <dsp:cNvSpPr/>
      </dsp:nvSpPr>
      <dsp:spPr bwMode="white">
        <a:xfrm>
          <a:off x="6244474" y="604914"/>
          <a:ext cx="4683355" cy="297393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rtl="0">
            <a:lnSpc>
              <a:spcPct val="100000"/>
            </a:lnSpc>
            <a:spcBef>
              <a:spcPct val="0"/>
            </a:spcBef>
            <a:spcAft>
              <a:spcPct val="35000"/>
            </a:spcAft>
          </a:pPr>
          <a:r>
            <a:rPr lang="en-US" dirty="0">
              <a:solidFill>
                <a:schemeClr val="dk1"/>
              </a:solidFill>
              <a:latin typeface="Times New Roman" panose="02020603050405020304"/>
              <a:cs typeface="Times New Roman" panose="02020603050405020304"/>
            </a:rPr>
            <a:t>Product analytics is typically used by technology companies that provide web and mobile applications; however, it is also used by </a:t>
          </a:r>
          <a:r>
            <a:rPr lang="en-US" i="0" u="none" dirty="0">
              <a:solidFill>
                <a:schemeClr val="dk1"/>
              </a:solidFill>
              <a:latin typeface="Times New Roman" panose="02020603050405020304"/>
              <a:cs typeface="Times New Roman" panose="02020603050405020304"/>
            </a:rPr>
            <a:t>e-commerce companies</a:t>
          </a:r>
          <a:r>
            <a:rPr lang="en-US" dirty="0">
              <a:solidFill>
                <a:schemeClr val="dk1"/>
              </a:solidFill>
              <a:latin typeface="Times New Roman" panose="02020603050405020304"/>
              <a:cs typeface="Times New Roman" panose="02020603050405020304"/>
            </a:rPr>
            <a:t> whose primary revenue comes from digital properties. Within these companies, product leaders, designers and developers use the data gathered through product analysis to inform their decisions. Many market leaders, including Uber, Spotify and Netflix, use product analytics to improve their services.</a:t>
          </a:r>
          <a:endParaRPr>
            <a:solidFill>
              <a:schemeClr val="dk1"/>
            </a:solidFill>
          </a:endParaRPr>
        </a:p>
      </dsp:txBody>
      <dsp:txXfrm>
        <a:off x="6244474" y="604914"/>
        <a:ext cx="4683355" cy="2973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27829" cy="3689405"/>
        <a:chOff x="0" y="0"/>
        <a:chExt cx="10927829" cy="3689405"/>
      </a:xfrm>
    </dsp:grpSpPr>
    <dsp:sp modelId="{1C20C336-B3C0-4934-9103-9011C6558FEA}">
      <dsp:nvSpPr>
        <dsp:cNvPr id="3" name="Rounded Rectangle 2"/>
        <dsp:cNvSpPr/>
      </dsp:nvSpPr>
      <dsp:spPr bwMode="white">
        <a:xfrm>
          <a:off x="0" y="0"/>
          <a:ext cx="9288655" cy="1106822"/>
        </a:xfrm>
        <a:prstGeom prst="roundRect">
          <a:avLst>
            <a:gd name="adj" fmla="val 10000"/>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en-US" dirty="0">
              <a:latin typeface="Times New Roman" panose="02020603050405020304"/>
              <a:cs typeface="Times New Roman" panose="02020603050405020304"/>
            </a:rPr>
            <a:t>Another critical step in product analysis is product testing.</a:t>
          </a:r>
        </a:p>
      </dsp:txBody>
      <dsp:txXfrm>
        <a:off x="0" y="0"/>
        <a:ext cx="9288655" cy="1106822"/>
      </dsp:txXfrm>
    </dsp:sp>
    <dsp:sp modelId="{8DBB8253-F7A8-4508-9BAD-11DC69F5B89B}">
      <dsp:nvSpPr>
        <dsp:cNvPr id="4" name="Rounded Rectangle 3"/>
        <dsp:cNvSpPr/>
      </dsp:nvSpPr>
      <dsp:spPr bwMode="white">
        <a:xfrm>
          <a:off x="819587" y="1291292"/>
          <a:ext cx="9288655" cy="1106822"/>
        </a:xfrm>
        <a:prstGeom prst="roundRect">
          <a:avLst>
            <a:gd name="adj" fmla="val 10000"/>
          </a:avLst>
        </a:prstGeom>
      </dsp:spPr>
      <dsp:style>
        <a:lnRef idx="2">
          <a:schemeClr val="lt1"/>
        </a:lnRef>
        <a:fillRef idx="1">
          <a:schemeClr val="accent2">
            <a:hueOff val="-750000"/>
            <a:satOff val="-41960"/>
            <a:lumOff val="4314"/>
            <a:alpha val="100000"/>
          </a:schemeClr>
        </a:fillRef>
        <a:effectRef idx="0">
          <a:scrgbClr r="0" g="0" b="0"/>
        </a:effectRef>
        <a:fontRef idx="minor">
          <a:schemeClr val="lt1"/>
        </a:fontRef>
      </dsp:style>
      <dsp:txBody>
        <a:bodyPr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dirty="0">
              <a:latin typeface="Times New Roman" panose="02020603050405020304"/>
              <a:cs typeface="Times New Roman" panose="02020603050405020304"/>
            </a:rPr>
            <a:t>This involves putting the product through its paces to see how it performs in different scenarios.</a:t>
          </a:r>
        </a:p>
      </dsp:txBody>
      <dsp:txXfrm>
        <a:off x="819587" y="1291292"/>
        <a:ext cx="9288655" cy="1106822"/>
      </dsp:txXfrm>
    </dsp:sp>
    <dsp:sp modelId="{AFBB5889-1469-41EC-A115-EB55035D89AF}">
      <dsp:nvSpPr>
        <dsp:cNvPr id="5" name="Rounded Rectangle 4"/>
        <dsp:cNvSpPr/>
      </dsp:nvSpPr>
      <dsp:spPr bwMode="white">
        <a:xfrm>
          <a:off x="1639174" y="2582584"/>
          <a:ext cx="9288655" cy="1106822"/>
        </a:xfrm>
        <a:prstGeom prst="roundRect">
          <a:avLst>
            <a:gd name="adj" fmla="val 10000"/>
          </a:avLst>
        </a:prstGeom>
      </dsp:spPr>
      <dsp:style>
        <a:lnRef idx="2">
          <a:schemeClr val="lt1"/>
        </a:lnRef>
        <a:fillRef idx="1">
          <a:schemeClr val="accent2">
            <a:hueOff val="-1500000"/>
            <a:satOff val="-83921"/>
            <a:lumOff val="8627"/>
            <a:alpha val="100000"/>
          </a:schemeClr>
        </a:fillRef>
        <a:effectRef idx="0">
          <a:scrgbClr r="0" g="0" b="0"/>
        </a:effectRef>
        <a:fontRef idx="minor">
          <a:schemeClr val="lt1"/>
        </a:fontRef>
      </dsp:style>
      <dsp:txBody>
        <a:bodyPr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dirty="0">
              <a:latin typeface="Times New Roman" panose="02020603050405020304"/>
              <a:cs typeface="Times New Roman" panose="02020603050405020304"/>
            </a:rPr>
            <a:t>For our fitness tracker example, you might test how well it tracks activity, monitors heart rate, and records data.</a:t>
          </a:r>
        </a:p>
      </dsp:txBody>
      <dsp:txXfrm>
        <a:off x="1639174" y="2582584"/>
        <a:ext cx="9288655" cy="1106822"/>
      </dsp:txXfrm>
    </dsp:sp>
    <dsp:sp modelId="{A315F811-2C07-4FB6-9CD6-895EE51E5B41}">
      <dsp:nvSpPr>
        <dsp:cNvPr id="6" name="Down Arrow 5"/>
        <dsp:cNvSpPr/>
      </dsp:nvSpPr>
      <dsp:spPr bwMode="white">
        <a:xfrm>
          <a:off x="8569221" y="839340"/>
          <a:ext cx="719434" cy="719434"/>
        </a:xfrm>
        <a:prstGeom prst="downArrow">
          <a:avLst>
            <a:gd name="adj1" fmla="val 55000"/>
            <a:gd name="adj2" fmla="val 45000"/>
          </a:avLst>
        </a:prstGeom>
      </dsp:spPr>
      <dsp:style>
        <a:lnRef idx="2">
          <a:schemeClr val="accent2">
            <a:tint val="40000"/>
            <a:alpha val="90000"/>
            <a:hueOff val="0"/>
            <a:satOff val="0"/>
            <a:lumOff val="0"/>
            <a:alpha val="90196"/>
          </a:schemeClr>
        </a:lnRef>
        <a:fillRef idx="1">
          <a:schemeClr val="accent2">
            <a:tint val="40000"/>
            <a:alpha val="90000"/>
            <a:hueOff val="0"/>
            <a:satOff val="0"/>
            <a:lumOff val="0"/>
            <a:alpha val="90196"/>
          </a:schemeClr>
        </a:fillRef>
        <a:effectRef idx="0">
          <a:scrgbClr r="0" g="0" b="0"/>
        </a:effectRef>
        <a:fontRef idx="minor"/>
      </dsp:style>
      <dsp:txBody>
        <a:bodyPr lIns="38100" tIns="38100" rIns="38100" bIns="381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en-US">
            <a:solidFill>
              <a:schemeClr val="dk1"/>
            </a:solidFill>
          </a:endParaRPr>
        </a:p>
      </dsp:txBody>
      <dsp:txXfrm>
        <a:off x="8569221" y="839340"/>
        <a:ext cx="719434" cy="719434"/>
      </dsp:txXfrm>
    </dsp:sp>
    <dsp:sp modelId="{57D3D1C3-B001-4BB4-8741-45909C0DF3A6}">
      <dsp:nvSpPr>
        <dsp:cNvPr id="7" name="Down Arrow 6"/>
        <dsp:cNvSpPr/>
      </dsp:nvSpPr>
      <dsp:spPr bwMode="white">
        <a:xfrm>
          <a:off x="9388808" y="2123253"/>
          <a:ext cx="719434" cy="719434"/>
        </a:xfrm>
        <a:prstGeom prst="downArrow">
          <a:avLst>
            <a:gd name="adj1" fmla="val 55000"/>
            <a:gd name="adj2" fmla="val 45000"/>
          </a:avLst>
        </a:prstGeom>
      </dsp:spPr>
      <dsp:style>
        <a:lnRef idx="2">
          <a:schemeClr val="accent2">
            <a:tint val="40000"/>
            <a:alpha val="90000"/>
            <a:hueOff val="-840000"/>
            <a:satOff val="-75685"/>
            <a:lumOff val="-783"/>
            <a:alpha val="90196"/>
          </a:schemeClr>
        </a:lnRef>
        <a:fillRef idx="1">
          <a:schemeClr val="accent2">
            <a:tint val="40000"/>
            <a:alpha val="90000"/>
            <a:hueOff val="-840000"/>
            <a:satOff val="-75685"/>
            <a:lumOff val="-783"/>
            <a:alpha val="90196"/>
          </a:schemeClr>
        </a:fillRef>
        <a:effectRef idx="0">
          <a:scrgbClr r="0" g="0" b="0"/>
        </a:effectRef>
        <a:fontRef idx="minor"/>
      </dsp:style>
      <dsp:txBody>
        <a:bodyPr lIns="38100" tIns="38100" rIns="38100" bIns="381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en-US">
            <a:solidFill>
              <a:schemeClr val="dk1"/>
            </a:solidFill>
          </a:endParaRPr>
        </a:p>
      </dsp:txBody>
      <dsp:txXfrm>
        <a:off x="9388808" y="2123253"/>
        <a:ext cx="719434" cy="71943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364224" cy="5513832"/>
        <a:chOff x="0" y="0"/>
        <a:chExt cx="6364224" cy="5513832"/>
      </a:xfrm>
    </dsp:grpSpPr>
    <dsp:sp modelId="{CD299A8E-2D99-4210-9BBB-F6DB5C27B88E}">
      <dsp:nvSpPr>
        <dsp:cNvPr id="3" name="Rounded Rectangle 2"/>
        <dsp:cNvSpPr/>
      </dsp:nvSpPr>
      <dsp:spPr bwMode="white">
        <a:xfrm>
          <a:off x="0" y="0"/>
          <a:ext cx="6364224" cy="760529"/>
        </a:xfrm>
        <a:prstGeom prst="roundRect">
          <a:avLst>
            <a:gd name="adj" fmla="val 10000"/>
          </a:avLst>
        </a:prstGeom>
      </dsp:spPr>
      <dsp:style>
        <a:lnRef idx="0">
          <a:schemeClr val="lt1">
            <a:alpha val="0"/>
          </a:schemeClr>
        </a:lnRef>
        <a:fillRef idx="1">
          <a:schemeClr val="accent2"/>
        </a:fillRef>
        <a:effectRef idx="0">
          <a:scrgbClr r="0" g="0" b="0"/>
        </a:effectRef>
        <a:fontRef idx="minor"/>
      </dsp:style>
      <dsp:txXfrm>
        <a:off x="0" y="0"/>
        <a:ext cx="6364224" cy="760529"/>
      </dsp:txXfrm>
    </dsp:sp>
    <dsp:sp modelId="{F0DEAA84-C8E0-48DE-BF6D-3F0358C7B57D}">
      <dsp:nvSpPr>
        <dsp:cNvPr id="4" name="Rectangles 3"/>
        <dsp:cNvSpPr/>
      </dsp:nvSpPr>
      <dsp:spPr bwMode="white">
        <a:xfrm>
          <a:off x="230060" y="171119"/>
          <a:ext cx="418291" cy="418291"/>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30060" y="171119"/>
        <a:ext cx="418291" cy="418291"/>
      </dsp:txXfrm>
    </dsp:sp>
    <dsp:sp modelId="{2E248BAC-C4D3-4ED4-850A-CC2FC3CB7789}">
      <dsp:nvSpPr>
        <dsp:cNvPr id="5" name="Rectangles 4"/>
        <dsp:cNvSpPr/>
      </dsp:nvSpPr>
      <dsp:spPr bwMode="white">
        <a:xfrm>
          <a:off x="878410" y="0"/>
          <a:ext cx="5485814" cy="76052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489" tIns="80489" rIns="80489" bIns="80489"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solidFill>
                <a:schemeClr val="bg1"/>
              </a:solidFill>
              <a:latin typeface="Times New Roman" panose="02020603050405020304"/>
              <a:cs typeface="Times New Roman" panose="02020603050405020304"/>
            </a:rPr>
            <a:t>What is the material of the t-shirt? The quality? And what occurs with that material after it is washed.</a:t>
          </a:r>
          <a:endParaRPr>
            <a:solidFill>
              <a:schemeClr val="bg1"/>
            </a:solidFill>
          </a:endParaRPr>
        </a:p>
      </dsp:txBody>
      <dsp:txXfrm>
        <a:off x="878410" y="0"/>
        <a:ext cx="5485814" cy="760529"/>
      </dsp:txXfrm>
    </dsp:sp>
    <dsp:sp modelId="{12B0208D-57B7-4C6D-A73B-18155AE772A2}">
      <dsp:nvSpPr>
        <dsp:cNvPr id="6" name="Rounded Rectangle 5"/>
        <dsp:cNvSpPr/>
      </dsp:nvSpPr>
      <dsp:spPr bwMode="white">
        <a:xfrm>
          <a:off x="0" y="950661"/>
          <a:ext cx="6364224" cy="760529"/>
        </a:xfrm>
        <a:prstGeom prst="roundRect">
          <a:avLst>
            <a:gd name="adj" fmla="val 10000"/>
          </a:avLst>
        </a:prstGeom>
      </dsp:spPr>
      <dsp:style>
        <a:lnRef idx="0">
          <a:schemeClr val="lt1">
            <a:alpha val="0"/>
          </a:schemeClr>
        </a:lnRef>
        <a:fillRef idx="1">
          <a:schemeClr val="accent3"/>
        </a:fillRef>
        <a:effectRef idx="0">
          <a:scrgbClr r="0" g="0" b="0"/>
        </a:effectRef>
        <a:fontRef idx="minor"/>
      </dsp:style>
      <dsp:txXfrm>
        <a:off x="0" y="950661"/>
        <a:ext cx="6364224" cy="760529"/>
      </dsp:txXfrm>
    </dsp:sp>
    <dsp:sp modelId="{3587E911-35FB-448A-B7E3-6765C7092263}">
      <dsp:nvSpPr>
        <dsp:cNvPr id="7" name="Rectangles 6"/>
        <dsp:cNvSpPr/>
      </dsp:nvSpPr>
      <dsp:spPr bwMode="white">
        <a:xfrm>
          <a:off x="230060" y="1121780"/>
          <a:ext cx="418291" cy="41829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30060" y="1121780"/>
        <a:ext cx="418291" cy="418291"/>
      </dsp:txXfrm>
    </dsp:sp>
    <dsp:sp modelId="{70E1EA63-1C5A-438A-9C77-1A8389D83D4B}">
      <dsp:nvSpPr>
        <dsp:cNvPr id="8" name="Rectangles 7"/>
        <dsp:cNvSpPr/>
      </dsp:nvSpPr>
      <dsp:spPr bwMode="white">
        <a:xfrm>
          <a:off x="878410" y="950661"/>
          <a:ext cx="5485814" cy="76052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489" tIns="80489" rIns="80489" bIns="80489"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solidFill>
                <a:schemeClr val="bg1"/>
              </a:solidFill>
              <a:latin typeface="Times New Roman" panose="02020603050405020304"/>
              <a:cs typeface="Times New Roman" panose="02020603050405020304"/>
            </a:rPr>
            <a:t>What colors are on the t-shirt? Will the colors bleed? If printed on, is the print ink of higher quality or not?</a:t>
          </a:r>
          <a:endParaRPr>
            <a:solidFill>
              <a:schemeClr val="bg1"/>
            </a:solidFill>
          </a:endParaRPr>
        </a:p>
      </dsp:txBody>
      <dsp:txXfrm>
        <a:off x="878410" y="950661"/>
        <a:ext cx="5485814" cy="760529"/>
      </dsp:txXfrm>
    </dsp:sp>
    <dsp:sp modelId="{1E9C46F5-74A7-4E5B-8EB5-8D795EDBD91F}">
      <dsp:nvSpPr>
        <dsp:cNvPr id="9" name="Rounded Rectangle 8"/>
        <dsp:cNvSpPr/>
      </dsp:nvSpPr>
      <dsp:spPr bwMode="white">
        <a:xfrm>
          <a:off x="0" y="1901321"/>
          <a:ext cx="6364224" cy="760529"/>
        </a:xfrm>
        <a:prstGeom prst="roundRect">
          <a:avLst>
            <a:gd name="adj" fmla="val 10000"/>
          </a:avLst>
        </a:prstGeom>
      </dsp:spPr>
      <dsp:style>
        <a:lnRef idx="0">
          <a:schemeClr val="lt1">
            <a:alpha val="0"/>
          </a:schemeClr>
        </a:lnRef>
        <a:fillRef idx="1">
          <a:schemeClr val="accent4"/>
        </a:fillRef>
        <a:effectRef idx="0">
          <a:scrgbClr r="0" g="0" b="0"/>
        </a:effectRef>
        <a:fontRef idx="minor"/>
      </dsp:style>
      <dsp:txXfrm>
        <a:off x="0" y="1901321"/>
        <a:ext cx="6364224" cy="760529"/>
      </dsp:txXfrm>
    </dsp:sp>
    <dsp:sp modelId="{5DBE8B66-B134-4294-B53E-AA004E32D97B}">
      <dsp:nvSpPr>
        <dsp:cNvPr id="10" name="Rectangles 9"/>
        <dsp:cNvSpPr/>
      </dsp:nvSpPr>
      <dsp:spPr bwMode="white">
        <a:xfrm>
          <a:off x="230060" y="2072440"/>
          <a:ext cx="418291" cy="418291"/>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30060" y="2072440"/>
        <a:ext cx="418291" cy="418291"/>
      </dsp:txXfrm>
    </dsp:sp>
    <dsp:sp modelId="{F803001F-BF00-4EA3-AD4C-6317C7AE8BEC}">
      <dsp:nvSpPr>
        <dsp:cNvPr id="11" name="Rectangles 10"/>
        <dsp:cNvSpPr/>
      </dsp:nvSpPr>
      <dsp:spPr bwMode="white">
        <a:xfrm>
          <a:off x="878410" y="1901321"/>
          <a:ext cx="5485814" cy="76052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489" tIns="80489" rIns="80489" bIns="80489"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solidFill>
                <a:schemeClr val="bg1"/>
              </a:solidFill>
              <a:latin typeface="Times New Roman" panose="02020603050405020304"/>
              <a:cs typeface="Times New Roman" panose="02020603050405020304"/>
            </a:rPr>
            <a:t>Where is the t-shirt manufactured and is it easy to manufacture the product there?</a:t>
          </a:r>
          <a:endParaRPr>
            <a:solidFill>
              <a:schemeClr val="bg1"/>
            </a:solidFill>
          </a:endParaRPr>
        </a:p>
      </dsp:txBody>
      <dsp:txXfrm>
        <a:off x="878410" y="1901321"/>
        <a:ext cx="5485814" cy="760529"/>
      </dsp:txXfrm>
    </dsp:sp>
    <dsp:sp modelId="{A707CEE6-9313-4B74-8E81-03BE2B353B82}">
      <dsp:nvSpPr>
        <dsp:cNvPr id="12" name="Rounded Rectangle 11"/>
        <dsp:cNvSpPr/>
      </dsp:nvSpPr>
      <dsp:spPr bwMode="white">
        <a:xfrm>
          <a:off x="0" y="2851982"/>
          <a:ext cx="6364224" cy="760529"/>
        </a:xfrm>
        <a:prstGeom prst="roundRect">
          <a:avLst>
            <a:gd name="adj" fmla="val 10000"/>
          </a:avLst>
        </a:prstGeom>
      </dsp:spPr>
      <dsp:style>
        <a:lnRef idx="0">
          <a:schemeClr val="lt1">
            <a:alpha val="0"/>
          </a:schemeClr>
        </a:lnRef>
        <a:fillRef idx="1">
          <a:schemeClr val="accent5"/>
        </a:fillRef>
        <a:effectRef idx="0">
          <a:scrgbClr r="0" g="0" b="0"/>
        </a:effectRef>
        <a:fontRef idx="minor"/>
      </dsp:style>
      <dsp:txXfrm>
        <a:off x="0" y="2851982"/>
        <a:ext cx="6364224" cy="760529"/>
      </dsp:txXfrm>
    </dsp:sp>
    <dsp:sp modelId="{935B0D1D-E709-44C1-8062-D6EBC6BED2C8}">
      <dsp:nvSpPr>
        <dsp:cNvPr id="13" name="Rectangles 12"/>
        <dsp:cNvSpPr/>
      </dsp:nvSpPr>
      <dsp:spPr bwMode="white">
        <a:xfrm>
          <a:off x="230060" y="3023101"/>
          <a:ext cx="418291" cy="418291"/>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30060" y="3023101"/>
        <a:ext cx="418291" cy="418291"/>
      </dsp:txXfrm>
    </dsp:sp>
    <dsp:sp modelId="{6F79B5C6-BDB4-4C70-99B6-6FB6E8A2B1C4}">
      <dsp:nvSpPr>
        <dsp:cNvPr id="14" name="Rectangles 13"/>
        <dsp:cNvSpPr/>
      </dsp:nvSpPr>
      <dsp:spPr bwMode="white">
        <a:xfrm>
          <a:off x="878410" y="2851982"/>
          <a:ext cx="5485814" cy="76052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489" tIns="80489" rIns="80489" bIns="80489"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solidFill>
                <a:schemeClr val="bg1"/>
              </a:solidFill>
              <a:latin typeface="Times New Roman" panose="02020603050405020304"/>
              <a:cs typeface="Times New Roman" panose="02020603050405020304"/>
            </a:rPr>
            <a:t>What are the capabilities of the manufacturer for future orders?</a:t>
          </a:r>
          <a:endParaRPr>
            <a:solidFill>
              <a:schemeClr val="bg1"/>
            </a:solidFill>
          </a:endParaRPr>
        </a:p>
      </dsp:txBody>
      <dsp:txXfrm>
        <a:off x="878410" y="2851982"/>
        <a:ext cx="5485814" cy="760529"/>
      </dsp:txXfrm>
    </dsp:sp>
    <dsp:sp modelId="{F1314F92-C540-4959-A7B6-8E35601D822A}">
      <dsp:nvSpPr>
        <dsp:cNvPr id="15" name="Rounded Rectangle 14"/>
        <dsp:cNvSpPr/>
      </dsp:nvSpPr>
      <dsp:spPr bwMode="white">
        <a:xfrm>
          <a:off x="0" y="3802643"/>
          <a:ext cx="6364224" cy="760529"/>
        </a:xfrm>
        <a:prstGeom prst="roundRect">
          <a:avLst>
            <a:gd name="adj" fmla="val 10000"/>
          </a:avLst>
        </a:prstGeom>
      </dsp:spPr>
      <dsp:style>
        <a:lnRef idx="0">
          <a:schemeClr val="lt1">
            <a:alpha val="0"/>
          </a:schemeClr>
        </a:lnRef>
        <a:fillRef idx="1">
          <a:schemeClr val="accent6"/>
        </a:fillRef>
        <a:effectRef idx="0">
          <a:scrgbClr r="0" g="0" b="0"/>
        </a:effectRef>
        <a:fontRef idx="minor"/>
      </dsp:style>
      <dsp:txXfrm>
        <a:off x="0" y="3802643"/>
        <a:ext cx="6364224" cy="760529"/>
      </dsp:txXfrm>
    </dsp:sp>
    <dsp:sp modelId="{686D0A26-2398-4819-A65C-F12958C55ABC}">
      <dsp:nvSpPr>
        <dsp:cNvPr id="16" name="Rectangles 15"/>
        <dsp:cNvSpPr/>
      </dsp:nvSpPr>
      <dsp:spPr bwMode="white">
        <a:xfrm>
          <a:off x="230060" y="3973762"/>
          <a:ext cx="418291" cy="418291"/>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30060" y="3973762"/>
        <a:ext cx="418291" cy="418291"/>
      </dsp:txXfrm>
    </dsp:sp>
    <dsp:sp modelId="{E737BDD5-27C4-487A-857E-BD861E517ED0}">
      <dsp:nvSpPr>
        <dsp:cNvPr id="17" name="Rectangles 16"/>
        <dsp:cNvSpPr/>
      </dsp:nvSpPr>
      <dsp:spPr bwMode="white">
        <a:xfrm>
          <a:off x="878410" y="3802643"/>
          <a:ext cx="5485814" cy="76052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489" tIns="80489" rIns="80489" bIns="80489"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solidFill>
                <a:schemeClr val="bg1"/>
              </a:solidFill>
              <a:latin typeface="Times New Roman" panose="02020603050405020304"/>
              <a:cs typeface="Times New Roman" panose="02020603050405020304"/>
            </a:rPr>
            <a:t>What is the minimum order quantity (MOQ)?</a:t>
          </a:r>
          <a:endParaRPr>
            <a:solidFill>
              <a:schemeClr val="bg1"/>
            </a:solidFill>
          </a:endParaRPr>
        </a:p>
      </dsp:txBody>
      <dsp:txXfrm>
        <a:off x="878410" y="3802643"/>
        <a:ext cx="5485814" cy="760529"/>
      </dsp:txXfrm>
    </dsp:sp>
    <dsp:sp modelId="{63E5A0AD-E06A-4E7F-A53A-640D770C3AB8}">
      <dsp:nvSpPr>
        <dsp:cNvPr id="18" name="Rounded Rectangle 17"/>
        <dsp:cNvSpPr/>
      </dsp:nvSpPr>
      <dsp:spPr bwMode="white">
        <a:xfrm>
          <a:off x="0" y="4753303"/>
          <a:ext cx="6364224" cy="760529"/>
        </a:xfrm>
        <a:prstGeom prst="roundRect">
          <a:avLst>
            <a:gd name="adj" fmla="val 10000"/>
          </a:avLst>
        </a:prstGeom>
      </dsp:spPr>
      <dsp:style>
        <a:lnRef idx="0">
          <a:schemeClr val="lt1">
            <a:alpha val="0"/>
          </a:schemeClr>
        </a:lnRef>
        <a:fillRef idx="1">
          <a:schemeClr val="accent2"/>
        </a:fillRef>
        <a:effectRef idx="0">
          <a:scrgbClr r="0" g="0" b="0"/>
        </a:effectRef>
        <a:fontRef idx="minor"/>
      </dsp:style>
      <dsp:txXfrm>
        <a:off x="0" y="4753303"/>
        <a:ext cx="6364224" cy="760529"/>
      </dsp:txXfrm>
    </dsp:sp>
    <dsp:sp modelId="{BBDC04AB-F116-4C6A-A2FF-8B83F5C831D1}">
      <dsp:nvSpPr>
        <dsp:cNvPr id="19" name="Rectangles 18"/>
        <dsp:cNvSpPr/>
      </dsp:nvSpPr>
      <dsp:spPr bwMode="white">
        <a:xfrm>
          <a:off x="230060" y="4924422"/>
          <a:ext cx="418291" cy="418291"/>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30060" y="4924422"/>
        <a:ext cx="418291" cy="418291"/>
      </dsp:txXfrm>
    </dsp:sp>
    <dsp:sp modelId="{45CD5B76-119D-4292-A22A-BF3EAD041275}">
      <dsp:nvSpPr>
        <dsp:cNvPr id="20" name="Rectangles 19"/>
        <dsp:cNvSpPr/>
      </dsp:nvSpPr>
      <dsp:spPr bwMode="white">
        <a:xfrm>
          <a:off x="878410" y="4753303"/>
          <a:ext cx="5485814" cy="76052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489" tIns="80489" rIns="80489" bIns="80489"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solidFill>
                <a:schemeClr val="bg1"/>
              </a:solidFill>
              <a:latin typeface="Times New Roman" panose="02020603050405020304"/>
              <a:cs typeface="Times New Roman" panose="02020603050405020304"/>
            </a:rPr>
            <a:t>Is the manufacturer certified and audited for proper compliance?</a:t>
          </a:r>
          <a:endParaRPr>
            <a:solidFill>
              <a:schemeClr val="bg1"/>
            </a:solidFill>
          </a:endParaRPr>
        </a:p>
      </dsp:txBody>
      <dsp:txXfrm>
        <a:off x="878410" y="4753303"/>
        <a:ext cx="5485814" cy="7605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000" b="1">
                <a:cs typeface="Calibri Light" panose="020F0302020204030204"/>
              </a:rPr>
              <a:t>DATA ANALYTICS</a:t>
            </a:r>
            <a:r>
              <a:rPr lang="en-US" sz="5000">
                <a:cs typeface="Calibri Light" panose="020F0302020204030204"/>
              </a:rPr>
              <a:t> </a:t>
            </a:r>
            <a:r>
              <a:rPr lang="en-US" sz="5000" b="1">
                <a:cs typeface="Calibri Light" panose="020F0302020204030204"/>
              </a:rPr>
              <a:t>WITH</a:t>
            </a:r>
            <a:r>
              <a:rPr lang="en-US" sz="5000">
                <a:cs typeface="Calibri Light" panose="020F0302020204030204"/>
              </a:rPr>
              <a:t> </a:t>
            </a:r>
            <a:r>
              <a:rPr lang="en-US" sz="5000" b="1">
                <a:cs typeface="Calibri Light" panose="020F0302020204030204"/>
              </a:rPr>
              <a:t>COGNOS</a:t>
            </a:r>
            <a:endParaRPr lang="en-US" sz="5000" b="1">
              <a:cs typeface="Calibri Light" panose="020F0302020204030204"/>
            </a:endParaRPr>
          </a:p>
        </p:txBody>
      </p:sp>
      <p:sp>
        <p:nvSpPr>
          <p:cNvPr id="35"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idx="1"/>
          </p:nvPr>
        </p:nvSpPr>
        <p:spPr>
          <a:xfrm>
            <a:off x="640080" y="2872899"/>
            <a:ext cx="4243589" cy="3320668"/>
          </a:xfrm>
        </p:spPr>
        <p:txBody>
          <a:bodyPr vert="horz" lIns="91440" tIns="45720" rIns="91440" bIns="45720" rtlCol="0" anchor="t">
            <a:normAutofit/>
          </a:bodyPr>
          <a:lstStyle/>
          <a:p>
            <a:pPr marL="0" indent="0">
              <a:buNone/>
            </a:pPr>
            <a:r>
              <a:rPr lang="en-US" sz="2000" b="1" dirty="0">
                <a:cs typeface="Calibri" panose="020F0502020204030204"/>
              </a:rPr>
              <a:t>TEAM</a:t>
            </a:r>
            <a:r>
              <a:rPr lang="en-US" sz="2000" dirty="0">
                <a:cs typeface="Calibri" panose="020F0502020204030204"/>
              </a:rPr>
              <a:t> </a:t>
            </a:r>
            <a:r>
              <a:rPr lang="en-US" sz="2000" b="1" dirty="0">
                <a:cs typeface="Calibri" panose="020F0502020204030204"/>
              </a:rPr>
              <a:t>LEADER</a:t>
            </a:r>
            <a:endParaRPr lang="en-US" sz="2000" b="1" dirty="0"/>
          </a:p>
          <a:p>
            <a:pPr marL="0" indent="0">
              <a:buNone/>
            </a:pPr>
            <a:r>
              <a:rPr lang="en-US" sz="2000" dirty="0">
                <a:latin typeface="Times New Roman" panose="02020603050405020304"/>
                <a:cs typeface="Calibri" panose="020F0502020204030204"/>
              </a:rPr>
              <a:t>SNEHA.L</a:t>
            </a:r>
            <a:endParaRPr lang="en-US" sz="2000">
              <a:latin typeface="Times New Roman" panose="02020603050405020304"/>
              <a:cs typeface="Times New Roman" panose="02020603050405020304"/>
            </a:endParaRPr>
          </a:p>
          <a:p>
            <a:pPr marL="0" indent="0">
              <a:buNone/>
            </a:pPr>
            <a:r>
              <a:rPr lang="en-US" sz="2000" b="1" dirty="0">
                <a:cs typeface="Calibri" panose="020F0502020204030204"/>
              </a:rPr>
              <a:t>TEAM</a:t>
            </a:r>
            <a:r>
              <a:rPr lang="en-US" sz="2000" dirty="0">
                <a:cs typeface="Calibri" panose="020F0502020204030204"/>
              </a:rPr>
              <a:t> </a:t>
            </a:r>
            <a:r>
              <a:rPr lang="en-US" sz="2000" b="1" dirty="0">
                <a:cs typeface="Calibri" panose="020F0502020204030204"/>
              </a:rPr>
              <a:t>MEMBERS</a:t>
            </a:r>
            <a:endParaRPr lang="en-US" sz="2000" b="1" dirty="0">
              <a:ea typeface="Calibri" panose="020F0502020204030204"/>
              <a:cs typeface="Calibri" panose="020F0502020204030204"/>
            </a:endParaRPr>
          </a:p>
          <a:p>
            <a:pPr marL="0" indent="0">
              <a:buNone/>
            </a:pPr>
            <a:r>
              <a:rPr lang="en-US" sz="2000" dirty="0">
                <a:cs typeface="Calibri" panose="020F0502020204030204"/>
              </a:rPr>
              <a:t>1</a:t>
            </a:r>
            <a:r>
              <a:rPr lang="en-US" sz="2000" dirty="0">
                <a:latin typeface="Times New Roman" panose="02020603050405020304"/>
                <a:cs typeface="Calibri" panose="020F0502020204030204"/>
              </a:rPr>
              <a:t>.LALITHA.T</a:t>
            </a:r>
            <a:endParaRPr lang="en-US" sz="2000">
              <a:latin typeface="Times New Roman" panose="02020603050405020304"/>
              <a:cs typeface="Times New Roman" panose="02020603050405020304"/>
            </a:endParaRPr>
          </a:p>
          <a:p>
            <a:pPr marL="0" indent="0">
              <a:buNone/>
            </a:pPr>
            <a:r>
              <a:rPr lang="en-US" sz="2000" dirty="0">
                <a:latin typeface="Times New Roman" panose="02020603050405020304"/>
                <a:cs typeface="Calibri" panose="020F0502020204030204"/>
              </a:rPr>
              <a:t>2:HARI PRABHA.V</a:t>
            </a:r>
            <a:endParaRPr lang="en-US" sz="2000">
              <a:latin typeface="Times New Roman" panose="02020603050405020304"/>
              <a:cs typeface="Times New Roman" panose="02020603050405020304"/>
            </a:endParaRPr>
          </a:p>
          <a:p>
            <a:pPr marL="0" indent="0">
              <a:buNone/>
            </a:pPr>
            <a:r>
              <a:rPr lang="en-US" sz="2000" dirty="0">
                <a:latin typeface="Times New Roman" panose="02020603050405020304"/>
                <a:cs typeface="Calibri" panose="020F0502020204030204"/>
              </a:rPr>
              <a:t> 3.GAYATHRI.R</a:t>
            </a:r>
            <a:endParaRPr lang="en-US" sz="2000">
              <a:latin typeface="Times New Roman" panose="02020603050405020304"/>
              <a:ea typeface="Calibri" panose="020F0502020204030204"/>
              <a:cs typeface="Calibri" panose="020F0502020204030204"/>
            </a:endParaRPr>
          </a:p>
          <a:p>
            <a:pPr marL="0" indent="0">
              <a:buNone/>
            </a:pPr>
            <a:r>
              <a:rPr lang="en-US" sz="2000" dirty="0">
                <a:latin typeface="Times New Roman" panose="02020603050405020304"/>
                <a:cs typeface="Calibri" panose="020F0502020204030204"/>
              </a:rPr>
              <a:t>4.AMUTHA MALAR.R</a:t>
            </a:r>
            <a:endParaRPr lang="en-US" sz="2000">
              <a:latin typeface="Times New Roman" panose="02020603050405020304"/>
              <a:ea typeface="Calibri" panose="020F0502020204030204"/>
              <a:cs typeface="Calibri" panose="020F0502020204030204"/>
            </a:endParaRPr>
          </a:p>
          <a:p>
            <a:pPr marL="0" indent="0">
              <a:buNone/>
            </a:pPr>
            <a:r>
              <a:rPr lang="en-US" sz="2000" dirty="0">
                <a:latin typeface="Times New Roman" panose="02020603050405020304"/>
                <a:cs typeface="Calibri" panose="020F0502020204030204"/>
              </a:rPr>
              <a:t>5.NIKETHA.S</a:t>
            </a:r>
            <a:endParaRPr lang="en-US" sz="2000">
              <a:latin typeface="Times New Roman" panose="02020603050405020304"/>
              <a:ea typeface="Calibri" panose="020F0502020204030204"/>
              <a:cs typeface="Calibri" panose="020F0502020204030204"/>
            </a:endParaRPr>
          </a:p>
          <a:p>
            <a:pPr marL="0" indent="0">
              <a:buNone/>
            </a:pPr>
            <a:endParaRPr lang="en-US" sz="2000">
              <a:cs typeface="Calibri" panose="020F0502020204030204"/>
            </a:endParaRPr>
          </a:p>
        </p:txBody>
      </p:sp>
      <p:pic>
        <p:nvPicPr>
          <p:cNvPr id="5" name="Picture 4" descr="Large skydiving group mid-air"/>
          <p:cNvPicPr>
            <a:picLocks noChangeAspect="1"/>
          </p:cNvPicPr>
          <p:nvPr/>
        </p:nvPicPr>
        <p:blipFill rotWithShape="1">
          <a:blip r:embed="rId1"/>
          <a:srcRect l="17075" r="16224"/>
          <a:stretch>
            <a:fillRect/>
          </a:stretch>
        </p:blipFill>
        <p:spPr>
          <a:xfrm>
            <a:off x="5377016" y="-7619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ngled shot of pen on a graph"/>
          <p:cNvPicPr>
            <a:picLocks noChangeAspect="1"/>
          </p:cNvPicPr>
          <p:nvPr/>
        </p:nvPicPr>
        <p:blipFill rotWithShape="1">
          <a:blip r:embed="rId1"/>
          <a:srcRect r="5882" b="-1"/>
          <a:stretch>
            <a:fillRect/>
          </a:stretch>
        </p:blipFill>
        <p:spPr>
          <a:xfrm>
            <a:off x="1" y="10"/>
            <a:ext cx="9669642" cy="6857990"/>
          </a:xfrm>
          <a:prstGeom prst="rect">
            <a:avLst/>
          </a:prstGeom>
        </p:spPr>
      </p:pic>
      <p:sp>
        <p:nvSpPr>
          <p:cNvPr id="48" name="Rectangle 47"/>
          <p:cNvSpPr>
            <a:spLocks noGrp="1" noRot="1" noChangeAspect="1" noMove="1" noResize="1" noEditPoints="1" noAdjustHandles="1" noChangeArrowheads="1" noChangeShapeType="1" noTextEdit="1"/>
          </p:cNvSpPr>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31610" y="365125"/>
            <a:ext cx="3822189" cy="1899912"/>
          </a:xfrm>
        </p:spPr>
        <p:txBody>
          <a:bodyPr>
            <a:normAutofit fontScale="90000"/>
          </a:bodyPr>
          <a:lstStyle/>
          <a:p>
            <a:r>
              <a:rPr lang="en-US" b="1" dirty="0">
                <a:ea typeface="Calibri Light" panose="020F0302020204030204"/>
                <a:cs typeface="Calibri Light" panose="020F0302020204030204"/>
              </a:rPr>
              <a:t>PRODUCTS ANALYSIS TECHNIUES</a:t>
            </a:r>
            <a:endParaRPr lang="en-US" b="1" dirty="0">
              <a:ea typeface="Calibri Light" panose="020F0302020204030204"/>
              <a:cs typeface="Calibri Light" panose="020F0302020204030204"/>
            </a:endParaRPr>
          </a:p>
        </p:txBody>
      </p:sp>
      <p:sp>
        <p:nvSpPr>
          <p:cNvPr id="3" name="Content Placeholder 2"/>
          <p:cNvSpPr>
            <a:spLocks noGrp="1"/>
          </p:cNvSpPr>
          <p:nvPr>
            <p:ph idx="1"/>
          </p:nvPr>
        </p:nvSpPr>
        <p:spPr>
          <a:xfrm>
            <a:off x="7531610" y="2434201"/>
            <a:ext cx="3822189" cy="3742762"/>
          </a:xfrm>
        </p:spPr>
        <p:txBody>
          <a:bodyPr vert="horz" lIns="91440" tIns="45720" rIns="91440" bIns="45720" rtlCol="0" anchor="t">
            <a:normAutofit/>
          </a:bodyPr>
          <a:lstStyle/>
          <a:p>
            <a:pPr>
              <a:buFont typeface="Wingdings" panose="05000000000000000000" pitchFamily="34" charset="0"/>
              <a:buChar char="Ø"/>
            </a:pPr>
            <a:r>
              <a:rPr lang="en-US" sz="2000" dirty="0">
                <a:latin typeface="Times New Roman" panose="02020603050405020304"/>
                <a:ea typeface="+mn-lt"/>
                <a:cs typeface="+mn-lt"/>
              </a:rPr>
              <a:t>Product analysis is “the process of gathering, defining, and analyzing data about a product or service to make better decisions.” </a:t>
            </a:r>
            <a:endParaRPr lang="en-US">
              <a:latin typeface="Times New Roman" panose="02020603050405020304"/>
              <a:cs typeface="Times New Roman" panose="02020603050405020304"/>
            </a:endParaRPr>
          </a:p>
          <a:p>
            <a:pPr>
              <a:buFont typeface="Wingdings" panose="05000000000000000000" pitchFamily="34" charset="0"/>
              <a:buChar char="Ø"/>
            </a:pPr>
            <a:r>
              <a:rPr lang="en-US" sz="2000" dirty="0">
                <a:latin typeface="Times New Roman" panose="02020603050405020304"/>
                <a:ea typeface="+mn-lt"/>
                <a:cs typeface="+mn-lt"/>
              </a:rPr>
              <a:t>To create products that fit the needs of your target market, you need to have a clear understanding of what those needs are. This is where product analysis comes</a:t>
            </a:r>
            <a:endParaRPr lang="en-US" sz="2000">
              <a:latin typeface="Times New Roman" panose="02020603050405020304"/>
              <a:ea typeface="Calibri" panose="020F0502020204030204"/>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a:spLocks noGrp="1" noRot="1" noChangeAspect="1" noMove="1" noResize="1" noEditPoints="1" noAdjustHandles="1" noChangeArrowheads="1" noChangeShapeType="1" noTextEdit="1"/>
          </p:cNvSpPr>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a:spLocks noGrp="1" noRot="1" noChangeAspect="1" noMove="1" noResize="1" noEditPoints="1" noAdjustHandles="1" noChangeArrowheads="1" noChangeShapeType="1" noTextEdit="1"/>
          </p:cNvSpPr>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a:spLocks noGrp="1" noRot="1" noChangeAspect="1" noMove="1" noResize="1" noEditPoints="1" noAdjustHandles="1" noChangeArrowheads="1" noChangeShapeType="1" noTextEdit="1"/>
          </p:cNvSpPr>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itle 121"/>
          <p:cNvSpPr>
            <a:spLocks noGrp="1"/>
          </p:cNvSpPr>
          <p:nvPr>
            <p:ph type="title"/>
          </p:nvPr>
        </p:nvSpPr>
        <p:spPr>
          <a:xfrm>
            <a:off x="1383564" y="348865"/>
            <a:ext cx="9718111" cy="1576446"/>
          </a:xfrm>
        </p:spPr>
        <p:txBody>
          <a:bodyPr anchor="ctr">
            <a:normAutofit/>
          </a:bodyPr>
          <a:lstStyle/>
          <a:p>
            <a:r>
              <a:rPr lang="en-US" sz="4000" b="1">
                <a:solidFill>
                  <a:srgbClr val="FFFFFF"/>
                </a:solidFill>
                <a:ea typeface="Calibri Light" panose="020F0302020204030204"/>
                <a:cs typeface="Calibri Light" panose="020F0302020204030204"/>
              </a:rPr>
              <a:t>PRODUCT TESTING</a:t>
            </a:r>
            <a:endParaRPr lang="en-US" sz="4000" b="1">
              <a:solidFill>
                <a:srgbClr val="FFFFFF"/>
              </a:solidFill>
              <a:ea typeface="Calibri Light" panose="020F0302020204030204"/>
              <a:cs typeface="Calibri Light" panose="020F0302020204030204"/>
            </a:endParaRPr>
          </a:p>
        </p:txBody>
      </p:sp>
      <p:graphicFrame>
        <p:nvGraphicFramePr>
          <p:cNvPr id="50" name="Content Placeholder 2"/>
          <p:cNvGraphicFramePr>
            <a:graphicFrameLocks noGrp="1"/>
          </p:cNvGraphicFramePr>
          <p:nvPr>
            <p:ph idx="1"/>
          </p:nvPr>
        </p:nvGraphicFramePr>
        <p:xfrm>
          <a:off x="339256" y="2523451"/>
          <a:ext cx="10927829" cy="36894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p:cNvSpPr>
            <a:spLocks noGrp="1" noRot="1" noChangeAspect="1" noMove="1" noResize="1" noEditPoints="1" noAdjustHandles="1" noChangeArrowheads="1" noChangeShapeType="1" noTextEdit="1"/>
          </p:cNvSpPr>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p:cNvSpPr>
            <a:spLocks noGrp="1" noRot="1" noChangeAspect="1" noMove="1" noResize="1" noEditPoints="1" noAdjustHandles="1" noChangeArrowheads="1" noChangeShapeType="1" noTextEdit="1"/>
          </p:cNvSpPr>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a:normAutofit/>
          </a:bodyPr>
          <a:lstStyle/>
          <a:p>
            <a:r>
              <a:rPr lang="en-US" sz="4000" b="1" dirty="0">
                <a:ea typeface="Calibri Light" panose="020F0302020204030204"/>
                <a:cs typeface="Calibri Light" panose="020F0302020204030204"/>
              </a:rPr>
              <a:t>EXAMPLES</a:t>
            </a:r>
            <a:endParaRPr lang="en-US" sz="4000" b="1" dirty="0"/>
          </a:p>
        </p:txBody>
      </p:sp>
      <p:sp>
        <p:nvSpPr>
          <p:cNvPr id="15" name="Rectangle 14"/>
          <p:cNvSpPr>
            <a:spLocks noGrp="1" noRot="1" noChangeAspect="1" noMove="1" noResize="1" noEditPoints="1" noAdjustHandles="1" noChangeArrowheads="1" noChangeShapeType="1" noTextEdit="1"/>
          </p:cNvSpPr>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p:cNvGraphicFramePr>
            <a:graphicFrameLocks noGrp="1"/>
          </p:cNvGraphicFramePr>
          <p:nvPr>
            <p:ph idx="1"/>
          </p:nvPr>
        </p:nvGraphicFramePr>
        <p:xfrm>
          <a:off x="5445034" y="774627"/>
          <a:ext cx="6364224" cy="55138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a:spLocks noGrp="1" noRot="1" noChangeAspect="1" noMove="1" noResize="1" noEditPoints="1" noAdjustHandles="1" noChangeArrowheads="1" noChangeShapeType="1" noTextEdit="1"/>
          </p:cNvSpPr>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Hot air balloon taking off in desert under Milky Way"/>
          <p:cNvPicPr>
            <a:picLocks noChangeAspect="1"/>
          </p:cNvPicPr>
          <p:nvPr/>
        </p:nvPicPr>
        <p:blipFill rotWithShape="1">
          <a:blip r:embed="rId1"/>
          <a:srcRect r="32320" b="-2"/>
          <a:stretch>
            <a:fillRect/>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8" name="Content Placeholder 7"/>
          <p:cNvSpPr>
            <a:spLocks noGrp="1"/>
          </p:cNvSpPr>
          <p:nvPr>
            <p:ph idx="1"/>
          </p:nvPr>
        </p:nvSpPr>
        <p:spPr>
          <a:xfrm>
            <a:off x="7320465" y="2194102"/>
            <a:ext cx="4140013" cy="3908586"/>
          </a:xfrm>
        </p:spPr>
        <p:txBody>
          <a:bodyPr vert="horz" lIns="91440" tIns="45720" rIns="91440" bIns="45720" rtlCol="0" anchor="t">
            <a:normAutofit/>
          </a:bodyPr>
          <a:lstStyle/>
          <a:p>
            <a:pPr marL="0" indent="0">
              <a:buNone/>
            </a:pPr>
            <a:r>
              <a:rPr lang="en-US" sz="4000" b="1" dirty="0">
                <a:ea typeface="Calibri" panose="020F0502020204030204"/>
                <a:cs typeface="Calibri" panose="020F0502020204030204"/>
              </a:rPr>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b="1"/>
              <a:t>DOMAIN</a:t>
            </a:r>
            <a:endParaRPr lang="en-US" sz="5400" b="1"/>
          </a:p>
        </p:txBody>
      </p:sp>
      <p:sp>
        <p:nvSpPr>
          <p:cNvPr id="44"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320668"/>
          </a:xfrm>
        </p:spPr>
        <p:txBody>
          <a:bodyPr vert="horz" lIns="91440" tIns="45720" rIns="91440" bIns="45720" rtlCol="0" anchor="t">
            <a:normAutofit/>
          </a:bodyPr>
          <a:lstStyle/>
          <a:p>
            <a:pPr marL="0" indent="0">
              <a:buNone/>
            </a:pPr>
            <a:r>
              <a:rPr lang="en-US" sz="1900" dirty="0"/>
              <a:t> </a:t>
            </a:r>
            <a:r>
              <a:rPr lang="en-US" sz="1900" b="1" dirty="0"/>
              <a:t>PRODUCT</a:t>
            </a:r>
            <a:r>
              <a:rPr lang="en-US" sz="1900" dirty="0"/>
              <a:t> </a:t>
            </a:r>
            <a:r>
              <a:rPr lang="en-US" sz="1900" b="1" dirty="0"/>
              <a:t>SALES</a:t>
            </a:r>
            <a:r>
              <a:rPr lang="en-US" sz="1900" dirty="0"/>
              <a:t> </a:t>
            </a:r>
            <a:r>
              <a:rPr lang="en-US" sz="1900" b="1" dirty="0"/>
              <a:t>ANAlYSIS</a:t>
            </a:r>
            <a:endParaRPr lang="en-US" sz="1900" b="1" dirty="0"/>
          </a:p>
          <a:p>
            <a:pPr>
              <a:buFont typeface="Wingdings" panose="05000000000000000000" pitchFamily="34" charset="0"/>
              <a:buChar char="Ø"/>
            </a:pPr>
            <a:r>
              <a:rPr lang="en-US" sz="1900" dirty="0">
                <a:latin typeface="Times New Roman" panose="02020603050405020304"/>
                <a:cs typeface="Times New Roman" panose="02020603050405020304"/>
              </a:rPr>
              <a:t>Sales analysis is reviewing your sales data to identify trends and patterns. </a:t>
            </a:r>
            <a:endParaRPr lang="en-US" sz="190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1900" dirty="0">
                <a:latin typeface="Times New Roman" panose="02020603050405020304"/>
                <a:cs typeface="Times New Roman" panose="02020603050405020304"/>
              </a:rPr>
              <a:t>Sales data can help you make better decisions about your product, pricing, promotions, inventory, customer needs other aspects of your business.</a:t>
            </a:r>
            <a:endParaRPr lang="en-US" sz="1900" dirty="0">
              <a:latin typeface="Times New Roman" panose="02020603050405020304"/>
              <a:ea typeface="Calibri" panose="020F0502020204030204"/>
              <a:cs typeface="Times New Roman" panose="02020603050405020304"/>
            </a:endParaRPr>
          </a:p>
          <a:p>
            <a:pPr>
              <a:buFont typeface="Wingdings" panose="05000000000000000000" pitchFamily="34" charset="0"/>
              <a:buChar char="Ø"/>
            </a:pPr>
            <a:r>
              <a:rPr lang="en-US" sz="1900" dirty="0">
                <a:latin typeface="Times New Roman" panose="02020603050405020304"/>
                <a:cs typeface="Times New Roman" panose="02020603050405020304"/>
              </a:rPr>
              <a:t> Sales analysis can be as simple as reviewing your sales figures regularly.</a:t>
            </a:r>
            <a:endParaRPr lang="en-US" sz="1900" dirty="0">
              <a:latin typeface="Times New Roman" panose="02020603050405020304"/>
              <a:ea typeface="Calibri" panose="020F0502020204030204"/>
              <a:cs typeface="Times New Roman" panose="02020603050405020304"/>
            </a:endParaRPr>
          </a:p>
        </p:txBody>
      </p:sp>
      <p:pic>
        <p:nvPicPr>
          <p:cNvPr id="5" name="Picture 4" descr="Magnifying glass showing decling performance"/>
          <p:cNvPicPr>
            <a:picLocks noChangeAspect="1"/>
          </p:cNvPicPr>
          <p:nvPr/>
        </p:nvPicPr>
        <p:blipFill rotWithShape="1">
          <a:blip r:embed="rId1"/>
          <a:srcRect l="2697" r="30350" b="-1"/>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Arrow: Right 3"/>
          <p:cNvSpPr/>
          <p:nvPr/>
        </p:nvSpPr>
        <p:spPr>
          <a:xfrm rot="10800000">
            <a:off x="7413885" y="8007245"/>
            <a:ext cx="974360" cy="4871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b="1" dirty="0">
                <a:ea typeface="Calibri Light" panose="020F0302020204030204"/>
                <a:cs typeface="Calibri Light" panose="020F0302020204030204"/>
              </a:rPr>
              <a:t>OBJECTIVES</a:t>
            </a:r>
            <a:endParaRPr lang="en-US" sz="5400" b="1" dirty="0">
              <a:ea typeface="Calibri Light" panose="020F0302020204030204"/>
              <a:cs typeface="Calibri Light" panose="020F0302020204030204"/>
            </a:endParaRPr>
          </a:p>
        </p:txBody>
      </p:sp>
      <p:sp>
        <p:nvSpPr>
          <p:cNvPr id="31"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p:cNvSpPr>
            <a:spLocks noGrp="1"/>
          </p:cNvSpPr>
          <p:nvPr>
            <p:ph idx="1"/>
          </p:nvPr>
        </p:nvSpPr>
        <p:spPr>
          <a:xfrm>
            <a:off x="640080" y="2872899"/>
            <a:ext cx="4243589" cy="3320668"/>
          </a:xfrm>
        </p:spPr>
        <p:txBody>
          <a:bodyPr vert="horz" lIns="91440" tIns="45720" rIns="91440" bIns="45720" rtlCol="0" anchor="t">
            <a:normAutofit lnSpcReduction="10000"/>
          </a:bodyPr>
          <a:lstStyle/>
          <a:p>
            <a:pPr>
              <a:buFont typeface="Wingdings" panose="05000000000000000000" pitchFamily="34" charset="0"/>
              <a:buChar char="Ø"/>
            </a:pPr>
            <a:r>
              <a:rPr lang="en-US" sz="2200" dirty="0">
                <a:latin typeface="Times New Roman" panose="02020603050405020304"/>
                <a:cs typeface="Times New Roman" panose="02020603050405020304"/>
              </a:rPr>
              <a:t>Increase revenue by selling higher quantity at optimal selling price</a:t>
            </a:r>
            <a:r>
              <a:rPr lang="en-US" sz="2200" dirty="0">
                <a:latin typeface="Times New Roman" panose="02020603050405020304"/>
                <a:ea typeface="Calibri" panose="020F0502020204030204"/>
                <a:cs typeface="Calibri" panose="020F0502020204030204"/>
              </a:rPr>
              <a:t>​.</a:t>
            </a:r>
            <a:endParaRPr lang="en-US" sz="2200" dirty="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2200" dirty="0">
                <a:latin typeface="Times New Roman" panose="02020603050405020304"/>
                <a:cs typeface="Times New Roman" panose="02020603050405020304"/>
              </a:rPr>
              <a:t>Increase sales by improving marketing effectiveness through understanding of the customers’ buying habits</a:t>
            </a:r>
            <a:r>
              <a:rPr lang="en-US" sz="2200" dirty="0">
                <a:latin typeface="Times New Roman" panose="02020603050405020304"/>
                <a:ea typeface="Calibri" panose="020F0502020204030204"/>
                <a:cs typeface="Calibri" panose="020F0502020204030204"/>
              </a:rPr>
              <a:t>.​</a:t>
            </a:r>
            <a:endParaRPr lang="en-US" sz="2200" dirty="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2200" dirty="0">
                <a:latin typeface="Times New Roman" panose="02020603050405020304"/>
                <a:cs typeface="Times New Roman" panose="02020603050405020304"/>
              </a:rPr>
              <a:t>Increase profit by discontinuing products with dissatisfying reven</a:t>
            </a:r>
            <a:r>
              <a:rPr lang="en-US" sz="2200" dirty="0">
                <a:latin typeface="Calibri" panose="020F0502020204030204"/>
              </a:rPr>
              <a:t>ue</a:t>
            </a:r>
            <a:endParaRPr lang="en-US" sz="2200">
              <a:ea typeface="Calibri" panose="020F0502020204030204"/>
              <a:cs typeface="Calibri" panose="020F0502020204030204"/>
            </a:endParaRPr>
          </a:p>
        </p:txBody>
      </p:sp>
      <p:pic>
        <p:nvPicPr>
          <p:cNvPr id="16" name="Picture 15" descr="Desk with productivity items"/>
          <p:cNvPicPr>
            <a:picLocks noChangeAspect="1"/>
          </p:cNvPicPr>
          <p:nvPr/>
        </p:nvPicPr>
        <p:blipFill rotWithShape="1">
          <a:blip r:embed="rId1"/>
          <a:srcRect l="18189" r="14858" b="-1"/>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36397" y="502020"/>
            <a:ext cx="5323715" cy="1642970"/>
          </a:xfrm>
        </p:spPr>
        <p:txBody>
          <a:bodyPr anchor="b">
            <a:normAutofit/>
          </a:bodyPr>
          <a:lstStyle/>
          <a:p>
            <a:r>
              <a:rPr lang="en-US" sz="4000" b="1" dirty="0"/>
              <a:t>OVERVIEW</a:t>
            </a:r>
            <a:endParaRPr lang="en-US" sz="4000" b="1" dirty="0">
              <a:cs typeface="Calibri Light" panose="020F0302020204030204"/>
            </a:endParaRPr>
          </a:p>
        </p:txBody>
      </p:sp>
      <p:sp>
        <p:nvSpPr>
          <p:cNvPr id="3" name="Content Placeholder 2"/>
          <p:cNvSpPr>
            <a:spLocks noGrp="1"/>
          </p:cNvSpPr>
          <p:nvPr>
            <p:ph idx="1"/>
          </p:nvPr>
        </p:nvSpPr>
        <p:spPr>
          <a:xfrm>
            <a:off x="1207382" y="2156058"/>
            <a:ext cx="5315189" cy="3535083"/>
          </a:xfrm>
        </p:spPr>
        <p:txBody>
          <a:bodyPr vert="horz" lIns="91440" tIns="45720" rIns="91440" bIns="45720" rtlCol="0" anchor="t">
            <a:normAutofit/>
          </a:bodyPr>
          <a:lstStyle/>
          <a:p>
            <a:pPr algn="just">
              <a:buFont typeface="Wingdings" panose="05000000000000000000"/>
              <a:buChar char="Ø"/>
            </a:pPr>
            <a:r>
              <a:rPr lang="en-US" sz="2400" dirty="0">
                <a:latin typeface="Times New Roman" panose="02020603050405020304"/>
                <a:ea typeface="+mn-lt"/>
                <a:cs typeface="+mn-lt"/>
              </a:rPr>
              <a:t>For retailers, understanding the sales and customers’ buying habits is highly valuable.</a:t>
            </a:r>
            <a:endParaRPr lang="en-US" sz="2400" dirty="0">
              <a:latin typeface="Times New Roman" panose="02020603050405020304"/>
              <a:ea typeface="+mn-lt"/>
              <a:cs typeface="+mn-lt"/>
            </a:endParaRPr>
          </a:p>
          <a:p>
            <a:pPr algn="just">
              <a:buFont typeface="Wingdings" panose="05000000000000000000"/>
              <a:buChar char="Ø"/>
            </a:pPr>
            <a:r>
              <a:rPr lang="en-US" sz="2400" dirty="0">
                <a:latin typeface="Times New Roman" panose="02020603050405020304"/>
                <a:ea typeface="+mn-lt"/>
                <a:cs typeface="+mn-lt"/>
              </a:rPr>
              <a:t>Insights  about  customer satisfaction demographics and buying price can drive decisions for marketing, sales and even inventory management.</a:t>
            </a:r>
            <a:endParaRPr lang="en-US" sz="2400">
              <a:latin typeface="Times New Roman" panose="02020603050405020304"/>
              <a:ea typeface="Calibri" panose="020F0502020204030204"/>
              <a:cs typeface="Calibri" panose="020F0502020204030204"/>
            </a:endParaRPr>
          </a:p>
          <a:p>
            <a:pPr algn="just">
              <a:buFont typeface="Wingdings" panose="05000000000000000000"/>
              <a:buChar char="Ø"/>
            </a:pPr>
            <a:endParaRPr lang="en-US" sz="2400" b="1" dirty="0">
              <a:latin typeface="Times New Roman" panose="02020603050405020304"/>
              <a:ea typeface="Calibri" panose="020F0502020204030204"/>
              <a:cs typeface="Calibri" panose="020F0502020204030204"/>
            </a:endParaRPr>
          </a:p>
          <a:p>
            <a:pPr algn="just">
              <a:buFont typeface="Wingdings" panose="05000000000000000000"/>
              <a:buChar char="Ø"/>
            </a:pPr>
            <a:endParaRPr lang="en-US" sz="2000">
              <a:ea typeface="Calibri" panose="020F0502020204030204"/>
              <a:cs typeface="Calibri" panose="020F0502020204030204"/>
            </a:endParaRPr>
          </a:p>
        </p:txBody>
      </p:sp>
      <p:sp>
        <p:nvSpPr>
          <p:cNvPr id="11" name="Rectangle 10"/>
          <p:cNvSpPr>
            <a:spLocks noGrp="1" noRot="1" noChangeAspect="1" noMove="1" noResize="1" noEditPoints="1" noAdjustHandles="1" noChangeArrowheads="1" noChangeShapeType="1" noTextEdit="1"/>
          </p:cNvSpPr>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p:cNvPicPr>
            <a:picLocks noChangeAspect="1"/>
          </p:cNvPicPr>
          <p:nvPr/>
        </p:nvPicPr>
        <p:blipFill rotWithShape="1">
          <a:blip r:embed="rId1"/>
          <a:srcRect l="47280" r="4938" b="-9"/>
          <a:stretch>
            <a:fillRect/>
          </a:stretch>
        </p:blipFill>
        <p:spPr>
          <a:xfrm>
            <a:off x="7191186" y="909081"/>
            <a:ext cx="3940092" cy="50717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3" name="Picture 12" descr="Graph"/>
          <p:cNvPicPr>
            <a:picLocks noChangeAspect="1"/>
          </p:cNvPicPr>
          <p:nvPr/>
        </p:nvPicPr>
        <p:blipFill rotWithShape="1">
          <a:blip r:embed="rId1"/>
          <a:srcRect r="9348"/>
          <a:stretch>
            <a:fillRect/>
          </a:stretch>
        </p:blipFill>
        <p:spPr>
          <a:xfrm>
            <a:off x="-805542" y="10"/>
            <a:ext cx="7960585" cy="6857990"/>
          </a:xfrm>
          <a:prstGeom prst="rect">
            <a:avLst/>
          </a:prstGeom>
        </p:spPr>
      </p:pic>
      <p:sp>
        <p:nvSpPr>
          <p:cNvPr id="48" name="Freeform: Shape 47"/>
          <p:cNvSpPr>
            <a:spLocks noGrp="1" noRot="1" noChangeAspect="1" noMove="1" noResize="1" noEditPoints="1" noAdjustHandles="1" noChangeArrowheads="1" noChangeShapeType="1" noTextEdit="1"/>
          </p:cNvSpPr>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50" name="Freeform: Shape 49"/>
          <p:cNvSpPr>
            <a:spLocks noGrp="1" noRot="1" noChangeAspect="1" noMove="1" noResize="1" noEditPoints="1" noAdjustHandles="1" noChangeArrowheads="1" noChangeShapeType="1" noTextEdit="1"/>
          </p:cNvSpPr>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52" name="Freeform: Shape 51"/>
          <p:cNvSpPr>
            <a:spLocks noGrp="1" noRot="1" noChangeAspect="1" noMove="1" noResize="1" noEditPoints="1" noAdjustHandles="1" noChangeArrowheads="1" noChangeShapeType="1" noTextEdit="1"/>
          </p:cNvSpPr>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Content Placeholder 13"/>
          <p:cNvSpPr>
            <a:spLocks noGrp="1"/>
          </p:cNvSpPr>
          <p:nvPr>
            <p:ph idx="1"/>
          </p:nvPr>
        </p:nvSpPr>
        <p:spPr>
          <a:xfrm>
            <a:off x="8068490" y="2483243"/>
            <a:ext cx="3633747" cy="2700062"/>
          </a:xfrm>
        </p:spPr>
        <p:txBody>
          <a:bodyPr vert="horz" lIns="91440" tIns="45720" rIns="91440" bIns="45720" rtlCol="0" anchor="t">
            <a:normAutofit fontScale="92500" lnSpcReduction="10000"/>
          </a:bodyPr>
          <a:lstStyle/>
          <a:p>
            <a:pPr marL="0" indent="0">
              <a:buNone/>
            </a:pPr>
            <a:r>
              <a:rPr lang="en-US" sz="2400" b="1" dirty="0">
                <a:ea typeface="Calibri" panose="020F0502020204030204"/>
                <a:cs typeface="Calibri" panose="020F0502020204030204"/>
              </a:rPr>
              <a:t>GOLES</a:t>
            </a:r>
            <a:endParaRPr lang="en-US"/>
          </a:p>
          <a:p>
            <a:pPr>
              <a:buFont typeface="Wingdings" panose="05000000000000000000" pitchFamily="34" charset="0"/>
              <a:buChar char="Ø"/>
            </a:pPr>
            <a:r>
              <a:rPr lang="en-US" sz="2000" dirty="0">
                <a:latin typeface="Times New Roman" panose="02020603050405020304"/>
                <a:ea typeface="+mn-lt"/>
                <a:cs typeface="+mn-lt"/>
              </a:rPr>
              <a:t>The purpose of product analysis is to provide manufacturers with the deliverables necessary to understand and perfect the product. </a:t>
            </a:r>
            <a:endParaRPr lang="en-US" sz="2000" dirty="0">
              <a:latin typeface="Times New Roman" panose="02020603050405020304"/>
              <a:ea typeface="+mn-lt"/>
              <a:cs typeface="+mn-lt"/>
            </a:endParaRPr>
          </a:p>
          <a:p>
            <a:pPr>
              <a:buFont typeface="Wingdings" panose="05000000000000000000" pitchFamily="34" charset="0"/>
              <a:buChar char="Ø"/>
            </a:pPr>
            <a:r>
              <a:rPr lang="en-US" sz="2000" dirty="0">
                <a:latin typeface="Times New Roman" panose="02020603050405020304"/>
                <a:ea typeface="+mn-lt"/>
                <a:cs typeface="+mn-lt"/>
              </a:rPr>
              <a:t>The analysis ensures that the product is market ready, reaches the intended target market and achieves the desired results.</a:t>
            </a:r>
            <a:endParaRPr lang="en-US" sz="2000">
              <a:latin typeface="Times New Roman" panose="02020603050405020304"/>
              <a:cs typeface="Times New Roman" panose="02020603050405020304"/>
            </a:endParaRPr>
          </a:p>
          <a:p>
            <a:pPr>
              <a:buFont typeface="Wingdings" panose="05000000000000000000" pitchFamily="34" charset="0"/>
              <a:buChar char="Ø"/>
            </a:pPr>
            <a:endParaRPr lang="en-US" sz="2000" dirty="0">
              <a:latin typeface="Times New Roman" panose="02020603050405020304"/>
              <a:ea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a:ea typeface="Calibri Light" panose="020F0302020204030204"/>
                <a:cs typeface="Calibri Light" panose="020F0302020204030204"/>
              </a:rPr>
              <a:t>DESING THINKING</a:t>
            </a:r>
            <a:endParaRPr lang="en-US" sz="5400"/>
          </a:p>
        </p:txBody>
      </p:sp>
      <p:sp>
        <p:nvSpPr>
          <p:cNvPr id="34"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p:cNvSpPr>
            <a:spLocks noGrp="1"/>
          </p:cNvSpPr>
          <p:nvPr>
            <p:ph idx="1"/>
          </p:nvPr>
        </p:nvSpPr>
        <p:spPr>
          <a:xfrm>
            <a:off x="640080" y="2872899"/>
            <a:ext cx="4243589" cy="3320668"/>
          </a:xfrm>
        </p:spPr>
        <p:txBody>
          <a:bodyPr vert="horz" lIns="91440" tIns="45720" rIns="91440" bIns="45720" rtlCol="0" anchor="t">
            <a:noAutofit/>
          </a:bodyPr>
          <a:lstStyle/>
          <a:p>
            <a:pPr>
              <a:buFont typeface="Wingdings" panose="05000000000000000000"/>
              <a:buChar char="Ø"/>
            </a:pPr>
            <a:r>
              <a:rPr lang="en-US" sz="2000" dirty="0">
                <a:latin typeface="Times New Roman" panose="02020603050405020304"/>
                <a:ea typeface="Merriweather"/>
                <a:cs typeface="Merriweather"/>
              </a:rPr>
              <a:t>Design Thinking is a methodology that provides a solution-based approach to solve problems.</a:t>
            </a:r>
            <a:endParaRPr lang="en-US" sz="2000">
              <a:latin typeface="Times New Roman" panose="02020603050405020304"/>
              <a:ea typeface="Calibri" panose="020F0502020204030204"/>
              <a:cs typeface="Calibri" panose="020F0502020204030204"/>
            </a:endParaRPr>
          </a:p>
          <a:p>
            <a:pPr>
              <a:buFont typeface="Wingdings" panose="05000000000000000000"/>
              <a:buChar char="Ø"/>
            </a:pPr>
            <a:r>
              <a:rPr lang="en-US" sz="2000" dirty="0">
                <a:latin typeface="Times New Roman" panose="02020603050405020304"/>
                <a:ea typeface="Merriweather"/>
                <a:cs typeface="Merriweather"/>
              </a:rPr>
              <a:t> It focuses on understanding the user perspective, with a human-centered point of view. The power of this methodology is the possibility to test quickly if an idea, solution or enhancement can bring real results to our customers. </a:t>
            </a:r>
            <a:endParaRPr lang="en-US" sz="2000" dirty="0">
              <a:latin typeface="Times New Roman" panose="02020603050405020304"/>
              <a:ea typeface="Merriweather"/>
              <a:cs typeface="Merriweather"/>
            </a:endParaRPr>
          </a:p>
          <a:p>
            <a:pPr marL="0" indent="0">
              <a:buNone/>
            </a:pPr>
            <a:endParaRPr lang="en-US" sz="2000" dirty="0">
              <a:latin typeface="Merriweather"/>
              <a:ea typeface="Calibri" panose="020F0502020204030204"/>
              <a:cs typeface="Calibri" panose="020F0502020204030204"/>
            </a:endParaRPr>
          </a:p>
        </p:txBody>
      </p:sp>
      <p:pic>
        <p:nvPicPr>
          <p:cNvPr id="5" name="Picture 4" descr="White bulbs with a yellow one standing out"/>
          <p:cNvPicPr>
            <a:picLocks noChangeAspect="1"/>
          </p:cNvPicPr>
          <p:nvPr/>
        </p:nvPicPr>
        <p:blipFill rotWithShape="1">
          <a:blip r:embed="rId1"/>
          <a:srcRect l="9494" r="23553" b="-1"/>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p:cNvSpPr>
            <a:spLocks noGrp="1" noRot="1" noChangeAspect="1" noMove="1" noResize="1" noEditPoints="1" noAdjustHandles="1" noChangeArrowheads="1" noChangeShapeType="1" noTextEdit="1"/>
          </p:cNvSpPr>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p:cNvSpPr>
            <a:spLocks noGrp="1" noRot="1" noChangeAspect="1" noMove="1" noResize="1" noEditPoints="1" noAdjustHandles="1" noChangeArrowheads="1" noChangeShapeType="1" noTextEdit="1"/>
          </p:cNvSpPr>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3100" b="1" dirty="0">
                <a:solidFill>
                  <a:srgbClr val="FFFFFF"/>
                </a:solidFill>
              </a:rPr>
              <a:t>Sales Data Is Important for Analyzing Sales Data Is Important for Small Businesses</a:t>
            </a:r>
            <a:endParaRPr lang="en-US" sz="3100" b="1" dirty="0">
              <a:solidFill>
                <a:srgbClr val="FFFFFF"/>
              </a:solidFill>
              <a:ea typeface="Calibri Light" panose="020F0302020204030204"/>
              <a:cs typeface="Calibri Light" panose="020F0302020204030204"/>
            </a:endParaRPr>
          </a:p>
          <a:p>
            <a:pPr algn="r"/>
            <a:endParaRPr lang="en-US" sz="3100" dirty="0">
              <a:solidFill>
                <a:srgbClr val="FFFFFF"/>
              </a:solidFill>
              <a:ea typeface="Calibri Light" panose="020F0302020204030204"/>
              <a:cs typeface="Calibri Light" panose="020F0302020204030204"/>
            </a:endParaRPr>
          </a:p>
          <a:p>
            <a:pPr algn="r"/>
            <a:endParaRPr lang="en-US" sz="3100">
              <a:solidFill>
                <a:srgbClr val="FFFFFF"/>
              </a:solidFill>
              <a:ea typeface="Calibri Light" panose="020F0302020204030204"/>
              <a:cs typeface="Calibri Light" panose="020F0302020204030204"/>
            </a:endParaRPr>
          </a:p>
        </p:txBody>
      </p:sp>
      <p:sp>
        <p:nvSpPr>
          <p:cNvPr id="3" name="Content Placeholder 2"/>
          <p:cNvSpPr>
            <a:spLocks noGrp="1"/>
          </p:cNvSpPr>
          <p:nvPr>
            <p:ph idx="1"/>
          </p:nvPr>
        </p:nvSpPr>
        <p:spPr>
          <a:xfrm>
            <a:off x="4810259" y="649480"/>
            <a:ext cx="6555347" cy="5546047"/>
          </a:xfrm>
        </p:spPr>
        <p:txBody>
          <a:bodyPr vert="horz" lIns="91440" tIns="45720" rIns="91440" bIns="45720" rtlCol="0" anchor="ctr">
            <a:normAutofit/>
          </a:bodyPr>
          <a:lstStyle/>
          <a:p>
            <a:pPr>
              <a:buFont typeface="Wingdings" panose="05000000000000000000"/>
              <a:buChar char="Ø"/>
            </a:pPr>
            <a:r>
              <a:rPr lang="en-US" sz="2000" dirty="0">
                <a:latin typeface="Times New Roman" panose="02020603050405020304"/>
                <a:ea typeface="+mn-lt"/>
                <a:cs typeface="+mn-lt"/>
              </a:rPr>
              <a:t>Sales analytics support decisions around which products to focus on, where to sell, and how best to reach customers.</a:t>
            </a:r>
            <a:endParaRPr lang="en-US" sz="2000">
              <a:latin typeface="Times New Roman" panose="02020603050405020304"/>
              <a:ea typeface="Calibri" panose="020F0502020204030204"/>
              <a:cs typeface="Calibri" panose="020F0502020204030204"/>
            </a:endParaRPr>
          </a:p>
          <a:p>
            <a:pPr>
              <a:buFont typeface="Wingdings" panose="05000000000000000000"/>
              <a:buChar char="Ø"/>
            </a:pPr>
            <a:r>
              <a:rPr lang="en-US" sz="2000" dirty="0">
                <a:latin typeface="Times New Roman" panose="02020603050405020304"/>
                <a:ea typeface="+mn-lt"/>
                <a:cs typeface="+mn-lt"/>
              </a:rPr>
              <a:t>Many sales analysis tools exist to help small businesses improve and grow their businesses.</a:t>
            </a:r>
            <a:endParaRPr lang="en-US" sz="2000">
              <a:latin typeface="Times New Roman" panose="02020603050405020304"/>
              <a:ea typeface="Calibri" panose="020F0502020204030204"/>
              <a:cs typeface="Calibri" panose="020F0502020204030204"/>
            </a:endParaRPr>
          </a:p>
          <a:p>
            <a:pPr>
              <a:buFont typeface="Wingdings" panose="05000000000000000000"/>
              <a:buChar char="Ø"/>
            </a:pPr>
            <a:r>
              <a:rPr lang="en-US" sz="2000" dirty="0">
                <a:latin typeface="Times New Roman" panose="02020603050405020304"/>
                <a:ea typeface="+mn-lt"/>
                <a:cs typeface="+mn-lt"/>
              </a:rPr>
              <a:t>You can leverage customer relationship management (CRM) and point of sale (POS) software to perform sales analysis with ease.</a:t>
            </a:r>
            <a:endParaRPr lang="en-US" sz="2000">
              <a:latin typeface="Times New Roman" panose="02020603050405020304"/>
              <a:ea typeface="Calibri" panose="020F0502020204030204"/>
              <a:cs typeface="Calibri" panose="020F0502020204030204"/>
            </a:endParaRPr>
          </a:p>
          <a:p>
            <a:pPr>
              <a:buFont typeface="Wingdings" panose="05000000000000000000"/>
              <a:buChar char="Ø"/>
            </a:pPr>
            <a:r>
              <a:rPr lang="en-US" sz="1800" b="1" dirty="0">
                <a:latin typeface="Times New Roman" panose="02020603050405020304"/>
                <a:ea typeface="+mn-lt"/>
                <a:cs typeface="+mn-lt"/>
              </a:rPr>
              <a:t>This article is for small business owners who want to learn how to glean information from their sales data.</a:t>
            </a:r>
            <a:endParaRPr lang="en-US" sz="1800">
              <a:latin typeface="Times New Roman" panose="02020603050405020304"/>
              <a:ea typeface="Calibri" panose="020F0502020204030204"/>
              <a:cs typeface="Calibri" panose="020F0502020204030204"/>
            </a:endParaRPr>
          </a:p>
          <a:p>
            <a:pPr>
              <a:buFont typeface="Wingdings" panose="05000000000000000000"/>
              <a:buChar char="Ø"/>
            </a:pPr>
            <a:endParaRPr lang="en-US" sz="1800" dirty="0">
              <a:latin typeface="Times New Roman" panose="02020603050405020304"/>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a:spLocks noGrp="1" noRot="1" noChangeAspect="1" noMove="1" noResize="1" noEditPoints="1" noAdjustHandles="1" noChangeArrowheads="1" noChangeShapeType="1" noTextEdit="1"/>
          </p:cNvSpPr>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a:spLocks noGrp="1" noRot="1" noChangeAspect="1" noMove="1" noResize="1" noEditPoints="1" noAdjustHandles="1" noChangeArrowheads="1" noChangeShapeType="1" noTextEdit="1"/>
          </p:cNvSpPr>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b="1" dirty="0">
                <a:solidFill>
                  <a:srgbClr val="FFFFFF"/>
                </a:solidFill>
                <a:ea typeface="Calibri Light" panose="020F0302020204030204"/>
                <a:cs typeface="Calibri Light" panose="020F0302020204030204"/>
              </a:rPr>
              <a:t>IMPORTANCES</a:t>
            </a:r>
            <a:endParaRPr lang="en-US" sz="4000" b="1" dirty="0">
              <a:solidFill>
                <a:srgbClr val="FFFFFF"/>
              </a:solidFill>
            </a:endParaRPr>
          </a:p>
        </p:txBody>
      </p:sp>
      <p:graphicFrame>
        <p:nvGraphicFramePr>
          <p:cNvPr id="19" name="Content Placeholder 2"/>
          <p:cNvGraphicFramePr>
            <a:graphicFrameLocks noGrp="1"/>
          </p:cNvGraphicFramePr>
          <p:nvPr>
            <p:ph idx="1"/>
          </p:nvPr>
        </p:nvGraphicFramePr>
        <p:xfrm>
          <a:off x="480770" y="2670408"/>
          <a:ext cx="10927829" cy="36894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0" y="762001"/>
            <a:ext cx="5334197" cy="1708242"/>
          </a:xfrm>
        </p:spPr>
        <p:txBody>
          <a:bodyPr anchor="ctr">
            <a:normAutofit/>
          </a:bodyPr>
          <a:lstStyle/>
          <a:p>
            <a:r>
              <a:rPr lang="en-US" sz="4000" b="1" dirty="0"/>
              <a:t>Product Analysis Methods</a:t>
            </a:r>
            <a:endParaRPr lang="en-US" sz="4000" dirty="0"/>
          </a:p>
          <a:p>
            <a:endParaRPr lang="en-US" sz="4000">
              <a:ea typeface="Calibri Light" panose="020F0302020204030204"/>
              <a:cs typeface="Calibri Light" panose="020F0302020204030204"/>
            </a:endParaRPr>
          </a:p>
        </p:txBody>
      </p:sp>
      <p:sp>
        <p:nvSpPr>
          <p:cNvPr id="3" name="Content Placeholder 2"/>
          <p:cNvSpPr>
            <a:spLocks noGrp="1"/>
          </p:cNvSpPr>
          <p:nvPr>
            <p:ph idx="1"/>
          </p:nvPr>
        </p:nvSpPr>
        <p:spPr>
          <a:xfrm>
            <a:off x="663829" y="1936844"/>
            <a:ext cx="5334197" cy="4259692"/>
          </a:xfrm>
        </p:spPr>
        <p:txBody>
          <a:bodyPr vert="horz" lIns="91440" tIns="45720" rIns="91440" bIns="45720" rtlCol="0" anchor="ctr">
            <a:normAutofit/>
          </a:bodyPr>
          <a:lstStyle/>
          <a:p>
            <a:pPr>
              <a:buFont typeface="Wingdings" panose="05000000000000000000" pitchFamily="34" charset="0"/>
              <a:buChar char="Ø"/>
            </a:pPr>
            <a:r>
              <a:rPr lang="en-US" sz="2000" dirty="0">
                <a:latin typeface="Times New Roman" panose="02020603050405020304"/>
                <a:ea typeface="+mn-lt"/>
                <a:cs typeface="+mn-lt"/>
              </a:rPr>
              <a:t>Several product analysis methods help you understand a product in detail.</a:t>
            </a:r>
            <a:endParaRPr lang="en-US" sz="200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2000" dirty="0">
                <a:latin typeface="Times New Roman" panose="02020603050405020304"/>
                <a:ea typeface="+mn-lt"/>
                <a:cs typeface="+mn-lt"/>
              </a:rPr>
              <a:t> Here are the most popular product analysis methods to get you started:</a:t>
            </a:r>
            <a:endParaRPr lang="en-US" sz="200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2000" dirty="0">
                <a:latin typeface="Times New Roman" panose="02020603050405020304"/>
                <a:ea typeface="+mn-lt"/>
                <a:cs typeface="+mn-lt"/>
              </a:rPr>
              <a:t>KJ method</a:t>
            </a:r>
            <a:endParaRPr lang="en-US" sz="200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2000" dirty="0">
                <a:latin typeface="Times New Roman" panose="02020603050405020304"/>
                <a:ea typeface="+mn-lt"/>
                <a:cs typeface="+mn-lt"/>
              </a:rPr>
              <a:t>SWOT Analysis </a:t>
            </a:r>
            <a:endParaRPr lang="en-US" sz="2000" dirty="0">
              <a:latin typeface="Times New Roman" panose="02020603050405020304"/>
              <a:ea typeface="+mn-lt"/>
              <a:cs typeface="+mn-lt"/>
            </a:endParaRPr>
          </a:p>
          <a:p>
            <a:pPr>
              <a:buFont typeface="Wingdings" panose="05000000000000000000" pitchFamily="34" charset="0"/>
              <a:buChar char="Ø"/>
            </a:pPr>
            <a:r>
              <a:rPr lang="en-US" sz="2000" dirty="0">
                <a:latin typeface="Times New Roman" panose="02020603050405020304"/>
                <a:ea typeface="+mn-lt"/>
                <a:cs typeface="+mn-lt"/>
              </a:rPr>
              <a:t>Value chain analysis</a:t>
            </a:r>
            <a:endParaRPr lang="en-US" sz="200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2000" dirty="0">
                <a:latin typeface="Times New Roman" panose="02020603050405020304"/>
                <a:ea typeface="+mn-lt"/>
                <a:cs typeface="+mn-lt"/>
              </a:rPr>
              <a:t>PESTLE analysis</a:t>
            </a:r>
            <a:endParaRPr lang="en-US" sz="200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2000" dirty="0">
                <a:latin typeface="Times New Roman" panose="02020603050405020304"/>
                <a:ea typeface="+mn-lt"/>
                <a:cs typeface="+mn-lt"/>
              </a:rPr>
              <a:t>Business model analysis</a:t>
            </a:r>
            <a:endParaRPr lang="en-US" sz="2000">
              <a:latin typeface="Times New Roman" panose="02020603050405020304"/>
              <a:ea typeface="Calibri" panose="020F0502020204030204"/>
              <a:cs typeface="Calibri" panose="020F0502020204030204"/>
            </a:endParaRPr>
          </a:p>
          <a:p>
            <a:pPr algn="just">
              <a:buFont typeface="Wingdings" panose="05000000000000000000" pitchFamily="34" charset="0"/>
              <a:buChar char="Ø"/>
            </a:pPr>
            <a:r>
              <a:rPr lang="en-US" sz="2000" dirty="0">
                <a:latin typeface="Times New Roman" panose="02020603050405020304"/>
                <a:ea typeface="+mn-lt"/>
                <a:cs typeface="+mn-lt"/>
              </a:rPr>
              <a:t>Competitive product analysis</a:t>
            </a:r>
            <a:endParaRPr lang="en-US" sz="2000">
              <a:latin typeface="Times New Roman" panose="02020603050405020304"/>
              <a:ea typeface="Calibri" panose="020F0502020204030204"/>
              <a:cs typeface="Calibri" panose="020F0502020204030204"/>
            </a:endParaRPr>
          </a:p>
          <a:p>
            <a:endParaRPr lang="en-US" sz="2000">
              <a:ea typeface="Calibri" panose="020F0502020204030204"/>
              <a:cs typeface="Calibri" panose="020F0502020204030204"/>
            </a:endParaRPr>
          </a:p>
        </p:txBody>
      </p:sp>
      <p:pic>
        <p:nvPicPr>
          <p:cNvPr id="20" name="Picture 19" descr="Digital financial graph"/>
          <p:cNvPicPr>
            <a:picLocks noChangeAspect="1"/>
          </p:cNvPicPr>
          <p:nvPr/>
        </p:nvPicPr>
        <p:blipFill rotWithShape="1">
          <a:blip r:embed="rId1"/>
          <a:srcRect l="37410" r="18911" b="7"/>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2691</Words>
  <Application>WPS Presentation</Application>
  <PresentationFormat>Widescreen</PresentationFormat>
  <Paragraphs>79</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Calibri Light</vt:lpstr>
      <vt:lpstr>Calibri</vt:lpstr>
      <vt:lpstr>Times New Roman</vt:lpstr>
      <vt:lpstr>Wingdings</vt:lpstr>
      <vt:lpstr>Meiryo</vt:lpstr>
      <vt:lpstr>Wingdings</vt:lpstr>
      <vt:lpstr>Merriweather</vt:lpstr>
      <vt:lpstr>Segoe Print</vt:lpstr>
      <vt:lpstr>Microsoft YaHei</vt:lpstr>
      <vt:lpstr>Arial Unicode MS</vt:lpstr>
      <vt:lpstr>Calibri</vt:lpstr>
      <vt:lpstr>Office Theme</vt:lpstr>
      <vt:lpstr>DATA ANALYTICS WITH COGNOS</vt:lpstr>
      <vt:lpstr>DOMAIN</vt:lpstr>
      <vt:lpstr>OBJECTIVES</vt:lpstr>
      <vt:lpstr>OVERVIEW</vt:lpstr>
      <vt:lpstr>PowerPoint 演示文稿</vt:lpstr>
      <vt:lpstr>DESING THINKING</vt:lpstr>
      <vt:lpstr>Sales Data Is Important for Analyzing Sales Data Is Important for Small Businesses</vt:lpstr>
      <vt:lpstr>IMPORTANCES</vt:lpstr>
      <vt:lpstr>Product Analysis Methods</vt:lpstr>
      <vt:lpstr>PRODUCTS ANALYSIS TECHNIUES</vt:lpstr>
      <vt:lpstr>PRODUCT TESTING</vt:lpstr>
      <vt:lpstr>EXAMPLES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WITH COGNOS</dc:title>
  <dc:creator>Amutha Malar</dc:creator>
  <cp:lastModifiedBy>MALAR</cp:lastModifiedBy>
  <cp:revision>619</cp:revision>
  <dcterms:created xsi:type="dcterms:W3CDTF">2023-09-27T05:12:00Z</dcterms:created>
  <dcterms:modified xsi:type="dcterms:W3CDTF">2023-09-27T08:16:03Z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3352732A7D004CA39680A3F503FEB727_12</vt:lpwstr>
  </property>
  <property fmtid="{D5CDD505-2E9C-101B-9397-08002B2CF9AE}" pid="3" name="KSOProductBuildVer">
    <vt:lpwstr>1033-12.2.0.13215</vt:lpwstr>
  </property>
</Properties>
</file>