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8" d="100"/>
          <a:sy n="8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64241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14536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45036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157664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804390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52742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235019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49798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950904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920248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69865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754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366402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00587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64983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11017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35757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46810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5400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3639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33128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98704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743264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78278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142263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99667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Lalitha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2426j0</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42</a:t>
            </a:r>
            <a:r>
              <a:rPr lang="en-US" altLang="zh-CN" sz="2400" b="0" i="0" u="none" strike="noStrike" kern="1200" cap="none" spc="0" baseline="0">
                <a:solidFill>
                  <a:schemeClr val="tx1"/>
                </a:solidFill>
                <a:latin typeface="Calibri" pitchFamily="0" charset="0"/>
                <a:ea typeface="宋体" pitchFamily="0" charset="0"/>
                <a:cs typeface="Calibri" pitchFamily="0" charset="0"/>
              </a:rPr>
              <a:t> &amp;ashru172426j01</a:t>
            </a:r>
            <a:r>
              <a:rPr lang="en-US" altLang="zh-CN" sz="2400" b="0" i="0" u="none" strike="noStrike" kern="1200" cap="none" spc="0" baseline="0">
                <a:solidFill>
                  <a:schemeClr val="tx1"/>
                </a:solidFill>
                <a:latin typeface="Calibri" pitchFamily="0" charset="0"/>
                <a:ea typeface="宋体" pitchFamily="0" charset="0"/>
                <a:cs typeface="Calibri" pitchFamily="0" charset="0"/>
              </a:rPr>
              <a:t>42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22489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7" name="图片"/>
          <p:cNvPicPr>
            <a:picLocks noChangeAspect="1"/>
          </p:cNvPicPr>
          <p:nvPr/>
        </p:nvPicPr>
        <p:blipFill>
          <a:blip r:embed="rId2" cstate="print"/>
          <a:stretch>
            <a:fillRect/>
          </a:stretch>
        </p:blipFill>
        <p:spPr>
          <a:xfrm rot="0">
            <a:off x="5443454" y="1487879"/>
            <a:ext cx="1084001" cy="3548651"/>
          </a:xfrm>
          <a:prstGeom prst="rect"/>
          <a:noFill/>
          <a:ln w="12700" cmpd="sng" cap="flat">
            <a:noFill/>
            <a:prstDash val="solid"/>
            <a:miter/>
          </a:ln>
        </p:spPr>
      </p:pic>
    </p:spTree>
    <p:extLst>
      <p:ext uri="{BB962C8B-B14F-4D97-AF65-F5344CB8AC3E}">
        <p14:creationId xmlns:p14="http://schemas.microsoft.com/office/powerpoint/2010/main" val="3717840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851849" y="1483155"/>
            <a:ext cx="6335904" cy="481964"/>
          </a:xfrm>
          <a:prstGeom prst="rect"/>
          <a:noFill/>
          <a:ln w="12700" cmpd="sng" cap="flat">
            <a:noFill/>
            <a:prstDash val="solid"/>
            <a:miter/>
          </a:ln>
        </p:spPr>
      </p:sp>
      <p:sp>
        <p:nvSpPr>
          <p:cNvPr id="183" name="矩形"/>
          <p:cNvSpPr>
            <a:spLocks/>
          </p:cNvSpPr>
          <p:nvPr/>
        </p:nvSpPr>
        <p:spPr>
          <a:xfrm rot="0">
            <a:off x="5677494" y="3007132"/>
            <a:ext cx="857235" cy="386715"/>
          </a:xfrm>
          <a:prstGeom prst="rect"/>
          <a:noFill/>
          <a:ln w="12700" cmpd="sng" cap="flat">
            <a:noFill/>
            <a:prstDash val="solid"/>
            <a:miter/>
          </a:ln>
        </p:spPr>
      </p:sp>
      <p:sp>
        <p:nvSpPr>
          <p:cNvPr id="184" name="矩形"/>
          <p:cNvSpPr>
            <a:spLocks/>
          </p:cNvSpPr>
          <p:nvPr/>
        </p:nvSpPr>
        <p:spPr>
          <a:xfrm rot="0">
            <a:off x="1631243" y="1337207"/>
            <a:ext cx="9359858" cy="497776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808639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667288" y="3017647"/>
            <a:ext cx="857235" cy="358140"/>
          </a:xfrm>
          <a:prstGeom prst="rect"/>
          <a:noFill/>
          <a:ln w="12700" cmpd="sng" cap="flat">
            <a:noFill/>
            <a:prstDash val="solid"/>
            <a:miter/>
          </a:ln>
        </p:spPr>
      </p:sp>
      <p:sp>
        <p:nvSpPr>
          <p:cNvPr id="84" name="矩形"/>
          <p:cNvSpPr>
            <a:spLocks/>
          </p:cNvSpPr>
          <p:nvPr/>
        </p:nvSpPr>
        <p:spPr>
          <a:xfrm rot="0">
            <a:off x="3216568" y="1912763"/>
            <a:ext cx="7703882"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98016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232984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487770" y="1413647"/>
            <a:ext cx="10655837"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4730553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5667288" y="3008988"/>
            <a:ext cx="857235" cy="815339"/>
          </a:xfrm>
          <a:prstGeom prst="rect"/>
          <a:noFill/>
          <a:ln w="12700" cmpd="sng" cap="flat">
            <a:noFill/>
            <a:prstDash val="solid"/>
            <a:miter/>
          </a:ln>
        </p:spPr>
      </p:sp>
      <p:sp>
        <p:nvSpPr>
          <p:cNvPr id="127" name="矩形"/>
          <p:cNvSpPr>
            <a:spLocks/>
          </p:cNvSpPr>
          <p:nvPr/>
        </p:nvSpPr>
        <p:spPr>
          <a:xfrm rot="0">
            <a:off x="1852564" y="2208034"/>
            <a:ext cx="6839896"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4570815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219944" y="1699392"/>
            <a:ext cx="5899185" cy="634365"/>
          </a:xfrm>
          <a:prstGeom prst="rect"/>
          <a:noFill/>
          <a:ln w="12700" cmpd="sng" cap="flat">
            <a:noFill/>
            <a:prstDash val="solid"/>
            <a:miter/>
          </a:ln>
        </p:spPr>
      </p:sp>
      <p:sp>
        <p:nvSpPr>
          <p:cNvPr id="137" name="矩形"/>
          <p:cNvSpPr>
            <a:spLocks/>
          </p:cNvSpPr>
          <p:nvPr/>
        </p:nvSpPr>
        <p:spPr>
          <a:xfrm rot="0">
            <a:off x="3504039" y="2273718"/>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03350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715311" y="2061337"/>
            <a:ext cx="4391933" cy="2777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visual basic stdio</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Code pe</a:t>
            </a:r>
            <a:r>
              <a:rPr lang="en-US" altLang="zh-CN" sz="3000" b="0" i="0" u="none" strike="noStrike" kern="1200" cap="none" spc="0" baseline="0">
                <a:solidFill>
                  <a:schemeClr val="tx1"/>
                </a:solidFill>
                <a:latin typeface="Droid Sans" pitchFamily="0" charset="0"/>
                <a:ea typeface="宋体" pitchFamily="0" charset="0"/>
                <a:cs typeface="Lucida Sans" pitchFamily="0" charset="0"/>
              </a:rPr>
              <a:t>e</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60446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39554">
            <a:off x="3932280" y="1914256"/>
            <a:ext cx="4317123" cy="4384047"/>
          </a:xfrm>
          <a:prstGeom prst="rect"/>
          <a:solidFill>
            <a:srgbClr val="FFFFFF"/>
          </a:solidFill>
          <a:ln w="12700" cmpd="sng" cap="flat">
            <a:solidFill>
              <a:srgbClr val="000000"/>
            </a:solidFill>
            <a:prstDash val="solid"/>
            <a:miter/>
          </a:ln>
        </p:spPr>
      </p:sp>
      <p:sp>
        <p:nvSpPr>
          <p:cNvPr id="156" name="椭圆"/>
          <p:cNvSpPr>
            <a:spLocks/>
          </p:cNvSpPr>
          <p:nvPr/>
        </p:nvSpPr>
        <p:spPr>
          <a:xfrm rot="0">
            <a:off x="5376011" y="2421015"/>
            <a:ext cx="863987" cy="935985"/>
          </a:xfrm>
          <a:prstGeom prst="ellipse"/>
          <a:solidFill>
            <a:srgbClr val="FFFFFF"/>
          </a:solidFill>
          <a:ln w="12700" cmpd="sng" cap="flat">
            <a:solidFill>
              <a:srgbClr val="000000"/>
            </a:solidFill>
            <a:prstDash val="solid"/>
            <a:miter/>
          </a:ln>
        </p:spPr>
      </p:sp>
      <p:sp>
        <p:nvSpPr>
          <p:cNvPr id="157" name="矩形"/>
          <p:cNvSpPr>
            <a:spLocks/>
          </p:cNvSpPr>
          <p:nvPr/>
        </p:nvSpPr>
        <p:spPr>
          <a:xfrm rot="0">
            <a:off x="4438075" y="5089174"/>
            <a:ext cx="3316449" cy="287996"/>
          </a:xfrm>
          <a:prstGeom prst="rect"/>
          <a:solidFill>
            <a:srgbClr val="FFFFFF"/>
          </a:solidFill>
          <a:ln w="12700" cmpd="sng" cap="flat">
            <a:solidFill>
              <a:srgbClr val="000000"/>
            </a:solidFill>
            <a:prstDash val="solid"/>
            <a:miter/>
          </a:ln>
        </p:spPr>
      </p:sp>
      <p:sp>
        <p:nvSpPr>
          <p:cNvPr id="158" name="矩形"/>
          <p:cNvSpPr>
            <a:spLocks/>
          </p:cNvSpPr>
          <p:nvPr/>
        </p:nvSpPr>
        <p:spPr>
          <a:xfrm rot="0">
            <a:off x="4443400" y="5660966"/>
            <a:ext cx="3455947" cy="213747"/>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5206891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491330" y="1702227"/>
            <a:ext cx="8135876"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098890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2025-09-01T06:47:07Z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