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83" r:id="rId5"/>
    <p:sldId id="282" r:id="rId6"/>
    <p:sldId id="284" r:id="rId7"/>
    <p:sldId id="285" r:id="rId8"/>
    <p:sldId id="287" r:id="rId9"/>
    <p:sldId id="288" r:id="rId10"/>
    <p:sldId id="289" r:id="rId11"/>
    <p:sldId id="290" r:id="rId12"/>
    <p:sldId id="291" r:id="rId13"/>
    <p:sldId id="260" r:id="rId14"/>
    <p:sldId id="261" r:id="rId15"/>
    <p:sldId id="263" r:id="rId16"/>
    <p:sldId id="262" r:id="rId17"/>
    <p:sldId id="264" r:id="rId18"/>
    <p:sldId id="265" r:id="rId19"/>
    <p:sldId id="266" r:id="rId20"/>
    <p:sldId id="267" r:id="rId21"/>
    <p:sldId id="268" r:id="rId22"/>
    <p:sldId id="273" r:id="rId23"/>
    <p:sldId id="274" r:id="rId24"/>
    <p:sldId id="269" r:id="rId25"/>
    <p:sldId id="271" r:id="rId26"/>
    <p:sldId id="275" r:id="rId27"/>
    <p:sldId id="277" r:id="rId28"/>
    <p:sldId id="281" r:id="rId29"/>
    <p:sldId id="276" r:id="rId30"/>
    <p:sldId id="278" r:id="rId31"/>
    <p:sldId id="280" r:id="rId32"/>
    <p:sldId id="27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4CB2A4-9DC3-4EEC-9B45-2A69FBC5EF5F}" v="14" dt="2023-06-29T17:46:08.135"/>
    <p1510:client id="{EE2AA029-8C23-4DFC-B44F-B71A669406DF}" v="117" dt="2023-06-29T08:01:24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litha S" userId="c634d766-2444-4680-9cc0-acaad79b892f" providerId="ADAL" clId="{B34CB2A4-9DC3-4EEC-9B45-2A69FBC5EF5F}"/>
    <pc:docChg chg="undo custSel addSld delSld modSld sldOrd">
      <pc:chgData name="Lalitha S" userId="c634d766-2444-4680-9cc0-acaad79b892f" providerId="ADAL" clId="{B34CB2A4-9DC3-4EEC-9B45-2A69FBC5EF5F}" dt="2023-06-29T17:54:55.073" v="663" actId="20577"/>
      <pc:docMkLst>
        <pc:docMk/>
      </pc:docMkLst>
      <pc:sldChg chg="modSp">
        <pc:chgData name="Lalitha S" userId="c634d766-2444-4680-9cc0-acaad79b892f" providerId="ADAL" clId="{B34CB2A4-9DC3-4EEC-9B45-2A69FBC5EF5F}" dt="2023-06-29T17:33:57.883" v="11"/>
        <pc:sldMkLst>
          <pc:docMk/>
          <pc:sldMk cId="3576836" sldId="258"/>
        </pc:sldMkLst>
        <pc:graphicFrameChg chg="mod">
          <ac:chgData name="Lalitha S" userId="c634d766-2444-4680-9cc0-acaad79b892f" providerId="ADAL" clId="{B34CB2A4-9DC3-4EEC-9B45-2A69FBC5EF5F}" dt="2023-06-29T17:33:57.883" v="11"/>
          <ac:graphicFrameMkLst>
            <pc:docMk/>
            <pc:sldMk cId="3576836" sldId="258"/>
            <ac:graphicFrameMk id="5" creationId="{90292B23-0C4E-F0D8-8214-CA2459436917}"/>
          </ac:graphicFrameMkLst>
        </pc:graphicFrameChg>
      </pc:sldChg>
      <pc:sldChg chg="addSp delSp modSp del mod ord">
        <pc:chgData name="Lalitha S" userId="c634d766-2444-4680-9cc0-acaad79b892f" providerId="ADAL" clId="{B34CB2A4-9DC3-4EEC-9B45-2A69FBC5EF5F}" dt="2023-06-29T17:36:21.496" v="38" actId="2696"/>
        <pc:sldMkLst>
          <pc:docMk/>
          <pc:sldMk cId="3702977825" sldId="259"/>
        </pc:sldMkLst>
        <pc:spChg chg="mod">
          <ac:chgData name="Lalitha S" userId="c634d766-2444-4680-9cc0-acaad79b892f" providerId="ADAL" clId="{B34CB2A4-9DC3-4EEC-9B45-2A69FBC5EF5F}" dt="2023-06-29T17:35:56.420" v="36" actId="21"/>
          <ac:spMkLst>
            <pc:docMk/>
            <pc:sldMk cId="3702977825" sldId="259"/>
            <ac:spMk id="2" creationId="{87F6B1C9-5F04-C942-58A3-1AFC25D2F3D2}"/>
          </ac:spMkLst>
        </pc:spChg>
        <pc:spChg chg="add mod">
          <ac:chgData name="Lalitha S" userId="c634d766-2444-4680-9cc0-acaad79b892f" providerId="ADAL" clId="{B34CB2A4-9DC3-4EEC-9B45-2A69FBC5EF5F}" dt="2023-06-29T17:35:29.809" v="33" actId="1076"/>
          <ac:spMkLst>
            <pc:docMk/>
            <pc:sldMk cId="3702977825" sldId="259"/>
            <ac:spMk id="8" creationId="{E0A6CEFA-B364-B2FD-A474-62E2FE17D220}"/>
          </ac:spMkLst>
        </pc:spChg>
        <pc:picChg chg="add del">
          <ac:chgData name="Lalitha S" userId="c634d766-2444-4680-9cc0-acaad79b892f" providerId="ADAL" clId="{B34CB2A4-9DC3-4EEC-9B45-2A69FBC5EF5F}" dt="2023-06-29T17:34:31.056" v="13" actId="22"/>
          <ac:picMkLst>
            <pc:docMk/>
            <pc:sldMk cId="3702977825" sldId="259"/>
            <ac:picMk id="5" creationId="{308E0A30-5ED0-EAED-8CE4-BD0E8BA06EA4}"/>
          </ac:picMkLst>
        </pc:picChg>
        <pc:picChg chg="del">
          <ac:chgData name="Lalitha S" userId="c634d766-2444-4680-9cc0-acaad79b892f" providerId="ADAL" clId="{B34CB2A4-9DC3-4EEC-9B45-2A69FBC5EF5F}" dt="2023-06-29T17:34:37.974" v="14" actId="478"/>
          <ac:picMkLst>
            <pc:docMk/>
            <pc:sldMk cId="3702977825" sldId="259"/>
            <ac:picMk id="6" creationId="{749BD289-132C-D9B8-ACCF-E896BC56FF52}"/>
          </ac:picMkLst>
        </pc:picChg>
        <pc:picChg chg="add del mod">
          <ac:chgData name="Lalitha S" userId="c634d766-2444-4680-9cc0-acaad79b892f" providerId="ADAL" clId="{B34CB2A4-9DC3-4EEC-9B45-2A69FBC5EF5F}" dt="2023-06-29T17:34:53.272" v="22" actId="22"/>
          <ac:picMkLst>
            <pc:docMk/>
            <pc:sldMk cId="3702977825" sldId="259"/>
            <ac:picMk id="10" creationId="{BF47A928-1F1E-3E52-DC76-106B2419F2F3}"/>
          </ac:picMkLst>
        </pc:picChg>
      </pc:sldChg>
      <pc:sldChg chg="addSp delSp modSp new mod setBg">
        <pc:chgData name="Lalitha S" userId="c634d766-2444-4680-9cc0-acaad79b892f" providerId="ADAL" clId="{B34CB2A4-9DC3-4EEC-9B45-2A69FBC5EF5F}" dt="2023-06-29T17:35:08.913" v="30" actId="27614"/>
        <pc:sldMkLst>
          <pc:docMk/>
          <pc:sldMk cId="3826213827" sldId="282"/>
        </pc:sldMkLst>
        <pc:spChg chg="add del">
          <ac:chgData name="Lalitha S" userId="c634d766-2444-4680-9cc0-acaad79b892f" providerId="ADAL" clId="{B34CB2A4-9DC3-4EEC-9B45-2A69FBC5EF5F}" dt="2023-06-29T17:35:05.319" v="26" actId="26606"/>
          <ac:spMkLst>
            <pc:docMk/>
            <pc:sldMk cId="3826213827" sldId="282"/>
            <ac:spMk id="8" creationId="{85C2136B-77EC-41E9-BDB6-58A4AE1429B7}"/>
          </ac:spMkLst>
        </pc:spChg>
        <pc:spChg chg="add del">
          <ac:chgData name="Lalitha S" userId="c634d766-2444-4680-9cc0-acaad79b892f" providerId="ADAL" clId="{B34CB2A4-9DC3-4EEC-9B45-2A69FBC5EF5F}" dt="2023-06-29T17:35:05.319" v="26" actId="26606"/>
          <ac:spMkLst>
            <pc:docMk/>
            <pc:sldMk cId="3826213827" sldId="282"/>
            <ac:spMk id="14" creationId="{7FBCF2A6-1F18-4B68-B5D2-5B763ED4159A}"/>
          </ac:spMkLst>
        </pc:spChg>
        <pc:spChg chg="add del">
          <ac:chgData name="Lalitha S" userId="c634d766-2444-4680-9cc0-acaad79b892f" providerId="ADAL" clId="{B34CB2A4-9DC3-4EEC-9B45-2A69FBC5EF5F}" dt="2023-06-29T17:35:05.319" v="26" actId="26606"/>
          <ac:spMkLst>
            <pc:docMk/>
            <pc:sldMk cId="3826213827" sldId="282"/>
            <ac:spMk id="16" creationId="{FF3A27FB-A693-4A75-951E-0C77CD98F032}"/>
          </ac:spMkLst>
        </pc:spChg>
        <pc:picChg chg="add mod">
          <ac:chgData name="Lalitha S" userId="c634d766-2444-4680-9cc0-acaad79b892f" providerId="ADAL" clId="{B34CB2A4-9DC3-4EEC-9B45-2A69FBC5EF5F}" dt="2023-06-29T17:35:08.913" v="30" actId="27614"/>
          <ac:picMkLst>
            <pc:docMk/>
            <pc:sldMk cId="3826213827" sldId="282"/>
            <ac:picMk id="3" creationId="{9F7ED9F2-224C-2950-24C9-0A814BBF1723}"/>
          </ac:picMkLst>
        </pc:picChg>
        <pc:cxnChg chg="add del">
          <ac:chgData name="Lalitha S" userId="c634d766-2444-4680-9cc0-acaad79b892f" providerId="ADAL" clId="{B34CB2A4-9DC3-4EEC-9B45-2A69FBC5EF5F}" dt="2023-06-29T17:35:05.319" v="26" actId="26606"/>
          <ac:cxnSpMkLst>
            <pc:docMk/>
            <pc:sldMk cId="3826213827" sldId="282"/>
            <ac:cxnSpMk id="10" creationId="{E55891F3-A5E2-4418-8950-25FA2B731209}"/>
          </ac:cxnSpMkLst>
        </pc:cxnChg>
        <pc:cxnChg chg="add del">
          <ac:chgData name="Lalitha S" userId="c634d766-2444-4680-9cc0-acaad79b892f" providerId="ADAL" clId="{B34CB2A4-9DC3-4EEC-9B45-2A69FBC5EF5F}" dt="2023-06-29T17:35:05.319" v="26" actId="26606"/>
          <ac:cxnSpMkLst>
            <pc:docMk/>
            <pc:sldMk cId="3826213827" sldId="282"/>
            <ac:cxnSpMk id="12" creationId="{FB1FCEB1-A7E1-417C-A7EF-AA30D5A0859F}"/>
          </ac:cxnSpMkLst>
        </pc:cxnChg>
      </pc:sldChg>
      <pc:sldChg chg="modSp new mod">
        <pc:chgData name="Lalitha S" userId="c634d766-2444-4680-9cc0-acaad79b892f" providerId="ADAL" clId="{B34CB2A4-9DC3-4EEC-9B45-2A69FBC5EF5F}" dt="2023-06-29T17:36:00.242" v="37"/>
        <pc:sldMkLst>
          <pc:docMk/>
          <pc:sldMk cId="4206047316" sldId="283"/>
        </pc:sldMkLst>
        <pc:spChg chg="mod">
          <ac:chgData name="Lalitha S" userId="c634d766-2444-4680-9cc0-acaad79b892f" providerId="ADAL" clId="{B34CB2A4-9DC3-4EEC-9B45-2A69FBC5EF5F}" dt="2023-06-29T17:36:00.242" v="37"/>
          <ac:spMkLst>
            <pc:docMk/>
            <pc:sldMk cId="4206047316" sldId="283"/>
            <ac:spMk id="2" creationId="{06820A5D-1CCB-758E-327D-DF508B88B65D}"/>
          </ac:spMkLst>
        </pc:spChg>
        <pc:spChg chg="mod">
          <ac:chgData name="Lalitha S" userId="c634d766-2444-4680-9cc0-acaad79b892f" providerId="ADAL" clId="{B34CB2A4-9DC3-4EEC-9B45-2A69FBC5EF5F}" dt="2023-06-29T17:35:50.850" v="35"/>
          <ac:spMkLst>
            <pc:docMk/>
            <pc:sldMk cId="4206047316" sldId="283"/>
            <ac:spMk id="3" creationId="{AB900C95-A05C-81FC-5836-9D18EC836434}"/>
          </ac:spMkLst>
        </pc:spChg>
      </pc:sldChg>
      <pc:sldChg chg="modSp new mod">
        <pc:chgData name="Lalitha S" userId="c634d766-2444-4680-9cc0-acaad79b892f" providerId="ADAL" clId="{B34CB2A4-9DC3-4EEC-9B45-2A69FBC5EF5F}" dt="2023-06-29T17:54:55.073" v="663" actId="20577"/>
        <pc:sldMkLst>
          <pc:docMk/>
          <pc:sldMk cId="1377200997" sldId="284"/>
        </pc:sldMkLst>
        <pc:spChg chg="mod">
          <ac:chgData name="Lalitha S" userId="c634d766-2444-4680-9cc0-acaad79b892f" providerId="ADAL" clId="{B34CB2A4-9DC3-4EEC-9B45-2A69FBC5EF5F}" dt="2023-06-29T17:36:45.186" v="57" actId="20577"/>
          <ac:spMkLst>
            <pc:docMk/>
            <pc:sldMk cId="1377200997" sldId="284"/>
            <ac:spMk id="2" creationId="{7E34D8E5-AEEC-3B15-FF24-DD557159EB3C}"/>
          </ac:spMkLst>
        </pc:spChg>
        <pc:spChg chg="mod">
          <ac:chgData name="Lalitha S" userId="c634d766-2444-4680-9cc0-acaad79b892f" providerId="ADAL" clId="{B34CB2A4-9DC3-4EEC-9B45-2A69FBC5EF5F}" dt="2023-06-29T17:54:55.073" v="663" actId="20577"/>
          <ac:spMkLst>
            <pc:docMk/>
            <pc:sldMk cId="1377200997" sldId="284"/>
            <ac:spMk id="3" creationId="{87D3AC2D-1E4B-FE95-F494-479BFE8A52B7}"/>
          </ac:spMkLst>
        </pc:spChg>
      </pc:sldChg>
      <pc:sldChg chg="addSp modSp new mod setBg">
        <pc:chgData name="Lalitha S" userId="c634d766-2444-4680-9cc0-acaad79b892f" providerId="ADAL" clId="{B34CB2A4-9DC3-4EEC-9B45-2A69FBC5EF5F}" dt="2023-06-29T17:41:28.053" v="164" actId="26606"/>
        <pc:sldMkLst>
          <pc:docMk/>
          <pc:sldMk cId="909349320" sldId="285"/>
        </pc:sldMkLst>
        <pc:picChg chg="add mod">
          <ac:chgData name="Lalitha S" userId="c634d766-2444-4680-9cc0-acaad79b892f" providerId="ADAL" clId="{B34CB2A4-9DC3-4EEC-9B45-2A69FBC5EF5F}" dt="2023-06-29T17:41:28.053" v="164" actId="26606"/>
          <ac:picMkLst>
            <pc:docMk/>
            <pc:sldMk cId="909349320" sldId="285"/>
            <ac:picMk id="3" creationId="{73967C8A-747D-24B4-255F-9D346A42508E}"/>
          </ac:picMkLst>
        </pc:picChg>
      </pc:sldChg>
      <pc:sldChg chg="addSp modSp new del mod setBg">
        <pc:chgData name="Lalitha S" userId="c634d766-2444-4680-9cc0-acaad79b892f" providerId="ADAL" clId="{B34CB2A4-9DC3-4EEC-9B45-2A69FBC5EF5F}" dt="2023-06-29T17:51:08.828" v="650" actId="2696"/>
        <pc:sldMkLst>
          <pc:docMk/>
          <pc:sldMk cId="875503088" sldId="286"/>
        </pc:sldMkLst>
        <pc:picChg chg="add mod">
          <ac:chgData name="Lalitha S" userId="c634d766-2444-4680-9cc0-acaad79b892f" providerId="ADAL" clId="{B34CB2A4-9DC3-4EEC-9B45-2A69FBC5EF5F}" dt="2023-06-29T17:47:57.208" v="635" actId="26606"/>
          <ac:picMkLst>
            <pc:docMk/>
            <pc:sldMk cId="875503088" sldId="286"/>
            <ac:picMk id="3" creationId="{CED70087-DD7D-D762-C81A-CCFD4FB7A20D}"/>
          </ac:picMkLst>
        </pc:picChg>
      </pc:sldChg>
      <pc:sldChg chg="addSp modSp new mod setBg">
        <pc:chgData name="Lalitha S" userId="c634d766-2444-4680-9cc0-acaad79b892f" providerId="ADAL" clId="{B34CB2A4-9DC3-4EEC-9B45-2A69FBC5EF5F}" dt="2023-06-29T17:48:19.752" v="638" actId="26606"/>
        <pc:sldMkLst>
          <pc:docMk/>
          <pc:sldMk cId="1607076206" sldId="287"/>
        </pc:sldMkLst>
        <pc:picChg chg="add mod">
          <ac:chgData name="Lalitha S" userId="c634d766-2444-4680-9cc0-acaad79b892f" providerId="ADAL" clId="{B34CB2A4-9DC3-4EEC-9B45-2A69FBC5EF5F}" dt="2023-06-29T17:48:19.752" v="638" actId="26606"/>
          <ac:picMkLst>
            <pc:docMk/>
            <pc:sldMk cId="1607076206" sldId="287"/>
            <ac:picMk id="3" creationId="{8463EAF0-99FF-B7BA-4D4A-DACB79ABB1FE}"/>
          </ac:picMkLst>
        </pc:picChg>
      </pc:sldChg>
      <pc:sldChg chg="addSp modSp new mod setBg">
        <pc:chgData name="Lalitha S" userId="c634d766-2444-4680-9cc0-acaad79b892f" providerId="ADAL" clId="{B34CB2A4-9DC3-4EEC-9B45-2A69FBC5EF5F}" dt="2023-06-29T17:48:53.896" v="641" actId="26606"/>
        <pc:sldMkLst>
          <pc:docMk/>
          <pc:sldMk cId="2886624623" sldId="288"/>
        </pc:sldMkLst>
        <pc:picChg chg="add mod">
          <ac:chgData name="Lalitha S" userId="c634d766-2444-4680-9cc0-acaad79b892f" providerId="ADAL" clId="{B34CB2A4-9DC3-4EEC-9B45-2A69FBC5EF5F}" dt="2023-06-29T17:48:53.896" v="641" actId="26606"/>
          <ac:picMkLst>
            <pc:docMk/>
            <pc:sldMk cId="2886624623" sldId="288"/>
            <ac:picMk id="3" creationId="{4C2AF9AD-23EB-3BBE-6961-C8C6C98AC3F3}"/>
          </ac:picMkLst>
        </pc:picChg>
      </pc:sldChg>
      <pc:sldChg chg="addSp modSp new mod setBg">
        <pc:chgData name="Lalitha S" userId="c634d766-2444-4680-9cc0-acaad79b892f" providerId="ADAL" clId="{B34CB2A4-9DC3-4EEC-9B45-2A69FBC5EF5F}" dt="2023-06-29T17:49:25" v="644" actId="26606"/>
        <pc:sldMkLst>
          <pc:docMk/>
          <pc:sldMk cId="2984923095" sldId="289"/>
        </pc:sldMkLst>
        <pc:picChg chg="add mod">
          <ac:chgData name="Lalitha S" userId="c634d766-2444-4680-9cc0-acaad79b892f" providerId="ADAL" clId="{B34CB2A4-9DC3-4EEC-9B45-2A69FBC5EF5F}" dt="2023-06-29T17:49:25" v="644" actId="26606"/>
          <ac:picMkLst>
            <pc:docMk/>
            <pc:sldMk cId="2984923095" sldId="289"/>
            <ac:picMk id="3" creationId="{3BA42BE7-ED75-9124-3570-CF64F2E393F4}"/>
          </ac:picMkLst>
        </pc:picChg>
      </pc:sldChg>
      <pc:sldChg chg="addSp new mod">
        <pc:chgData name="Lalitha S" userId="c634d766-2444-4680-9cc0-acaad79b892f" providerId="ADAL" clId="{B34CB2A4-9DC3-4EEC-9B45-2A69FBC5EF5F}" dt="2023-06-29T17:50:21.682" v="646" actId="22"/>
        <pc:sldMkLst>
          <pc:docMk/>
          <pc:sldMk cId="2976797469" sldId="290"/>
        </pc:sldMkLst>
        <pc:picChg chg="add">
          <ac:chgData name="Lalitha S" userId="c634d766-2444-4680-9cc0-acaad79b892f" providerId="ADAL" clId="{B34CB2A4-9DC3-4EEC-9B45-2A69FBC5EF5F}" dt="2023-06-29T17:50:21.682" v="646" actId="22"/>
          <ac:picMkLst>
            <pc:docMk/>
            <pc:sldMk cId="2976797469" sldId="290"/>
            <ac:picMk id="3" creationId="{7A9490BC-C9DF-B0DE-D3AC-AB62FFA5EBCA}"/>
          </ac:picMkLst>
        </pc:picChg>
      </pc:sldChg>
      <pc:sldChg chg="addSp modSp new mod setBg">
        <pc:chgData name="Lalitha S" userId="c634d766-2444-4680-9cc0-acaad79b892f" providerId="ADAL" clId="{B34CB2A4-9DC3-4EEC-9B45-2A69FBC5EF5F}" dt="2023-06-29T17:50:52.984" v="649" actId="26606"/>
        <pc:sldMkLst>
          <pc:docMk/>
          <pc:sldMk cId="581541187" sldId="291"/>
        </pc:sldMkLst>
        <pc:picChg chg="add mod">
          <ac:chgData name="Lalitha S" userId="c634d766-2444-4680-9cc0-acaad79b892f" providerId="ADAL" clId="{B34CB2A4-9DC3-4EEC-9B45-2A69FBC5EF5F}" dt="2023-06-29T17:50:52.984" v="649" actId="26606"/>
          <ac:picMkLst>
            <pc:docMk/>
            <pc:sldMk cId="581541187" sldId="291"/>
            <ac:picMk id="3" creationId="{9E12AEDC-20F9-86D5-579A-F743B183F1EF}"/>
          </ac:picMkLst>
        </pc:picChg>
      </pc:sldChg>
    </pc:docChg>
  </pc:docChgLst>
  <pc:docChgLst>
    <pc:chgData name="Lalitha S" userId="c634d766-2444-4680-9cc0-acaad79b892f" providerId="ADAL" clId="{EE2AA029-8C23-4DFC-B44F-B71A669406DF}"/>
    <pc:docChg chg="undo redo custSel addSld delSld modSld sldOrd">
      <pc:chgData name="Lalitha S" userId="c634d766-2444-4680-9cc0-acaad79b892f" providerId="ADAL" clId="{EE2AA029-8C23-4DFC-B44F-B71A669406DF}" dt="2023-06-29T08:07:02.778" v="4621"/>
      <pc:docMkLst>
        <pc:docMk/>
      </pc:docMkLst>
      <pc:sldChg chg="modSp mod">
        <pc:chgData name="Lalitha S" userId="c634d766-2444-4680-9cc0-acaad79b892f" providerId="ADAL" clId="{EE2AA029-8C23-4DFC-B44F-B71A669406DF}" dt="2023-06-28T18:17:32.567" v="1199" actId="313"/>
        <pc:sldMkLst>
          <pc:docMk/>
          <pc:sldMk cId="1092050083" sldId="257"/>
        </pc:sldMkLst>
        <pc:spChg chg="mod">
          <ac:chgData name="Lalitha S" userId="c634d766-2444-4680-9cc0-acaad79b892f" providerId="ADAL" clId="{EE2AA029-8C23-4DFC-B44F-B71A669406DF}" dt="2023-06-28T18:17:32.567" v="1199" actId="313"/>
          <ac:spMkLst>
            <pc:docMk/>
            <pc:sldMk cId="1092050083" sldId="257"/>
            <ac:spMk id="3" creationId="{CE6EE7F8-9CE4-6757-B98A-85196065641D}"/>
          </ac:spMkLst>
        </pc:spChg>
      </pc:sldChg>
      <pc:sldChg chg="addSp delSp modSp mod">
        <pc:chgData name="Lalitha S" userId="c634d766-2444-4680-9cc0-acaad79b892f" providerId="ADAL" clId="{EE2AA029-8C23-4DFC-B44F-B71A669406DF}" dt="2023-06-28T18:16:25.755" v="1143" actId="20577"/>
        <pc:sldMkLst>
          <pc:docMk/>
          <pc:sldMk cId="3576836" sldId="258"/>
        </pc:sldMkLst>
        <pc:spChg chg="add del mod">
          <ac:chgData name="Lalitha S" userId="c634d766-2444-4680-9cc0-acaad79b892f" providerId="ADAL" clId="{EE2AA029-8C23-4DFC-B44F-B71A669406DF}" dt="2023-06-28T18:14:03.075" v="1028" actId="12084"/>
          <ac:spMkLst>
            <pc:docMk/>
            <pc:sldMk cId="3576836" sldId="258"/>
            <ac:spMk id="3" creationId="{287DBAE2-9BCF-DF19-A3B4-E4981128B44E}"/>
          </ac:spMkLst>
        </pc:spChg>
        <pc:graphicFrameChg chg="add del modGraphic">
          <ac:chgData name="Lalitha S" userId="c634d766-2444-4680-9cc0-acaad79b892f" providerId="ADAL" clId="{EE2AA029-8C23-4DFC-B44F-B71A669406DF}" dt="2023-06-28T18:10:18.632" v="867" actId="1032"/>
          <ac:graphicFrameMkLst>
            <pc:docMk/>
            <pc:sldMk cId="3576836" sldId="258"/>
            <ac:graphicFrameMk id="4" creationId="{32EF3A77-A284-BD80-DE80-2EC3824DEFBD}"/>
          </ac:graphicFrameMkLst>
        </pc:graphicFrameChg>
        <pc:graphicFrameChg chg="add mod">
          <ac:chgData name="Lalitha S" userId="c634d766-2444-4680-9cc0-acaad79b892f" providerId="ADAL" clId="{EE2AA029-8C23-4DFC-B44F-B71A669406DF}" dt="2023-06-28T18:16:25.755" v="1143" actId="20577"/>
          <ac:graphicFrameMkLst>
            <pc:docMk/>
            <pc:sldMk cId="3576836" sldId="258"/>
            <ac:graphicFrameMk id="5" creationId="{90292B23-0C4E-F0D8-8214-CA2459436917}"/>
          </ac:graphicFrameMkLst>
        </pc:graphicFrameChg>
      </pc:sldChg>
      <pc:sldChg chg="modSp mod">
        <pc:chgData name="Lalitha S" userId="c634d766-2444-4680-9cc0-acaad79b892f" providerId="ADAL" clId="{EE2AA029-8C23-4DFC-B44F-B71A669406DF}" dt="2023-06-29T06:52:54.465" v="1249" actId="20577"/>
        <pc:sldMkLst>
          <pc:docMk/>
          <pc:sldMk cId="3702977825" sldId="259"/>
        </pc:sldMkLst>
        <pc:spChg chg="mod">
          <ac:chgData name="Lalitha S" userId="c634d766-2444-4680-9cc0-acaad79b892f" providerId="ADAL" clId="{EE2AA029-8C23-4DFC-B44F-B71A669406DF}" dt="2023-06-29T06:52:54.465" v="1249" actId="20577"/>
          <ac:spMkLst>
            <pc:docMk/>
            <pc:sldMk cId="3702977825" sldId="259"/>
            <ac:spMk id="2" creationId="{87F6B1C9-5F04-C942-58A3-1AFC25D2F3D2}"/>
          </ac:spMkLst>
        </pc:spChg>
        <pc:spChg chg="mod">
          <ac:chgData name="Lalitha S" userId="c634d766-2444-4680-9cc0-acaad79b892f" providerId="ADAL" clId="{EE2AA029-8C23-4DFC-B44F-B71A669406DF}" dt="2023-06-28T17:59:43.206" v="507" actId="20577"/>
          <ac:spMkLst>
            <pc:docMk/>
            <pc:sldMk cId="3702977825" sldId="259"/>
            <ac:spMk id="4" creationId="{65AD142D-A5AC-AE6C-2D89-AD2ECC46458F}"/>
          </ac:spMkLst>
        </pc:spChg>
      </pc:sldChg>
      <pc:sldChg chg="modSp new mod">
        <pc:chgData name="Lalitha S" userId="c634d766-2444-4680-9cc0-acaad79b892f" providerId="ADAL" clId="{EE2AA029-8C23-4DFC-B44F-B71A669406DF}" dt="2023-06-28T18:07:08.052" v="861" actId="20577"/>
        <pc:sldMkLst>
          <pc:docMk/>
          <pc:sldMk cId="2658636396" sldId="260"/>
        </pc:sldMkLst>
        <pc:spChg chg="mod">
          <ac:chgData name="Lalitha S" userId="c634d766-2444-4680-9cc0-acaad79b892f" providerId="ADAL" clId="{EE2AA029-8C23-4DFC-B44F-B71A669406DF}" dt="2023-06-28T17:58:32.033" v="379" actId="20577"/>
          <ac:spMkLst>
            <pc:docMk/>
            <pc:sldMk cId="2658636396" sldId="260"/>
            <ac:spMk id="2" creationId="{2B0018F7-0D31-01AA-2F88-A8C8AE0598F2}"/>
          </ac:spMkLst>
        </pc:spChg>
        <pc:spChg chg="mod">
          <ac:chgData name="Lalitha S" userId="c634d766-2444-4680-9cc0-acaad79b892f" providerId="ADAL" clId="{EE2AA029-8C23-4DFC-B44F-B71A669406DF}" dt="2023-06-28T18:07:08.052" v="861" actId="20577"/>
          <ac:spMkLst>
            <pc:docMk/>
            <pc:sldMk cId="2658636396" sldId="260"/>
            <ac:spMk id="3" creationId="{D650EF42-9D10-4BAD-126D-2CC2642E4E8E}"/>
          </ac:spMkLst>
        </pc:spChg>
      </pc:sldChg>
      <pc:sldChg chg="addSp modSp new mod setBg">
        <pc:chgData name="Lalitha S" userId="c634d766-2444-4680-9cc0-acaad79b892f" providerId="ADAL" clId="{EE2AA029-8C23-4DFC-B44F-B71A669406DF}" dt="2023-06-28T18:08:29.281" v="865" actId="27614"/>
        <pc:sldMkLst>
          <pc:docMk/>
          <pc:sldMk cId="2703584929" sldId="261"/>
        </pc:sldMkLst>
        <pc:picChg chg="add mod">
          <ac:chgData name="Lalitha S" userId="c634d766-2444-4680-9cc0-acaad79b892f" providerId="ADAL" clId="{EE2AA029-8C23-4DFC-B44F-B71A669406DF}" dt="2023-06-28T18:08:29.281" v="865" actId="27614"/>
          <ac:picMkLst>
            <pc:docMk/>
            <pc:sldMk cId="2703584929" sldId="261"/>
            <ac:picMk id="3" creationId="{F73B2EA1-E67C-985E-BF28-E249969BF532}"/>
          </ac:picMkLst>
        </pc:picChg>
      </pc:sldChg>
      <pc:sldChg chg="addSp delSp modSp new mod setBg">
        <pc:chgData name="Lalitha S" userId="c634d766-2444-4680-9cc0-acaad79b892f" providerId="ADAL" clId="{EE2AA029-8C23-4DFC-B44F-B71A669406DF}" dt="2023-06-29T07:11:06.716" v="2136" actId="26606"/>
        <pc:sldMkLst>
          <pc:docMk/>
          <pc:sldMk cId="1220032819" sldId="262"/>
        </pc:sldMkLst>
        <pc:spChg chg="add del">
          <ac:chgData name="Lalitha S" userId="c634d766-2444-4680-9cc0-acaad79b892f" providerId="ADAL" clId="{EE2AA029-8C23-4DFC-B44F-B71A669406DF}" dt="2023-06-29T07:11:05.891" v="2133" actId="26606"/>
          <ac:spMkLst>
            <pc:docMk/>
            <pc:sldMk cId="1220032819" sldId="262"/>
            <ac:spMk id="5" creationId="{41DC778F-EF1A-4C1B-B1AD-BA37A74E5DD7}"/>
          </ac:spMkLst>
        </pc:spChg>
        <pc:spChg chg="add del">
          <ac:chgData name="Lalitha S" userId="c634d766-2444-4680-9cc0-acaad79b892f" providerId="ADAL" clId="{EE2AA029-8C23-4DFC-B44F-B71A669406DF}" dt="2023-06-29T07:11:05.891" v="2133" actId="26606"/>
          <ac:spMkLst>
            <pc:docMk/>
            <pc:sldMk cId="1220032819" sldId="262"/>
            <ac:spMk id="6" creationId="{613FCDB4-670C-4568-96EE-093382A9E682}"/>
          </ac:spMkLst>
        </pc:spChg>
        <pc:spChg chg="add del">
          <ac:chgData name="Lalitha S" userId="c634d766-2444-4680-9cc0-acaad79b892f" providerId="ADAL" clId="{EE2AA029-8C23-4DFC-B44F-B71A669406DF}" dt="2023-06-29T07:10:56.276" v="2129" actId="26606"/>
          <ac:spMkLst>
            <pc:docMk/>
            <pc:sldMk cId="1220032819" sldId="262"/>
            <ac:spMk id="8" creationId="{85C2136B-77EC-41E9-BDB6-58A4AE1429B7}"/>
          </ac:spMkLst>
        </pc:spChg>
        <pc:spChg chg="add del">
          <ac:chgData name="Lalitha S" userId="c634d766-2444-4680-9cc0-acaad79b892f" providerId="ADAL" clId="{EE2AA029-8C23-4DFC-B44F-B71A669406DF}" dt="2023-06-29T07:10:56.276" v="2129" actId="26606"/>
          <ac:spMkLst>
            <pc:docMk/>
            <pc:sldMk cId="1220032819" sldId="262"/>
            <ac:spMk id="14" creationId="{7FBCF2A6-1F18-4B68-B5D2-5B763ED4159A}"/>
          </ac:spMkLst>
        </pc:spChg>
        <pc:spChg chg="add del">
          <ac:chgData name="Lalitha S" userId="c634d766-2444-4680-9cc0-acaad79b892f" providerId="ADAL" clId="{EE2AA029-8C23-4DFC-B44F-B71A669406DF}" dt="2023-06-29T07:10:56.276" v="2129" actId="26606"/>
          <ac:spMkLst>
            <pc:docMk/>
            <pc:sldMk cId="1220032819" sldId="262"/>
            <ac:spMk id="16" creationId="{FF3A27FB-A693-4A75-951E-0C77CD98F032}"/>
          </ac:spMkLst>
        </pc:spChg>
        <pc:picChg chg="add mod">
          <ac:chgData name="Lalitha S" userId="c634d766-2444-4680-9cc0-acaad79b892f" providerId="ADAL" clId="{EE2AA029-8C23-4DFC-B44F-B71A669406DF}" dt="2023-06-29T07:11:06.716" v="2136" actId="26606"/>
          <ac:picMkLst>
            <pc:docMk/>
            <pc:sldMk cId="1220032819" sldId="262"/>
            <ac:picMk id="3" creationId="{6419C89F-0B74-2D5B-03C7-0490F1E8CE48}"/>
          </ac:picMkLst>
        </pc:picChg>
        <pc:cxnChg chg="add del">
          <ac:chgData name="Lalitha S" userId="c634d766-2444-4680-9cc0-acaad79b892f" providerId="ADAL" clId="{EE2AA029-8C23-4DFC-B44F-B71A669406DF}" dt="2023-06-29T07:10:56.276" v="2129" actId="26606"/>
          <ac:cxnSpMkLst>
            <pc:docMk/>
            <pc:sldMk cId="1220032819" sldId="262"/>
            <ac:cxnSpMk id="10" creationId="{E55891F3-A5E2-4418-8950-25FA2B731209}"/>
          </ac:cxnSpMkLst>
        </pc:cxnChg>
        <pc:cxnChg chg="add del">
          <ac:chgData name="Lalitha S" userId="c634d766-2444-4680-9cc0-acaad79b892f" providerId="ADAL" clId="{EE2AA029-8C23-4DFC-B44F-B71A669406DF}" dt="2023-06-29T07:10:56.276" v="2129" actId="26606"/>
          <ac:cxnSpMkLst>
            <pc:docMk/>
            <pc:sldMk cId="1220032819" sldId="262"/>
            <ac:cxnSpMk id="12" creationId="{FB1FCEB1-A7E1-417C-A7EF-AA30D5A0859F}"/>
          </ac:cxnSpMkLst>
        </pc:cxnChg>
      </pc:sldChg>
      <pc:sldChg chg="modSp new mod ord">
        <pc:chgData name="Lalitha S" userId="c634d766-2444-4680-9cc0-acaad79b892f" providerId="ADAL" clId="{EE2AA029-8C23-4DFC-B44F-B71A669406DF}" dt="2023-06-29T07:15:02.941" v="2401" actId="20577"/>
        <pc:sldMkLst>
          <pc:docMk/>
          <pc:sldMk cId="3747321553" sldId="263"/>
        </pc:sldMkLst>
        <pc:spChg chg="mod">
          <ac:chgData name="Lalitha S" userId="c634d766-2444-4680-9cc0-acaad79b892f" providerId="ADAL" clId="{EE2AA029-8C23-4DFC-B44F-B71A669406DF}" dt="2023-06-29T07:12:54.200" v="2268" actId="20577"/>
          <ac:spMkLst>
            <pc:docMk/>
            <pc:sldMk cId="3747321553" sldId="263"/>
            <ac:spMk id="2" creationId="{3794BF42-A5F1-88EA-4288-CB34B63916F8}"/>
          </ac:spMkLst>
        </pc:spChg>
        <pc:spChg chg="mod">
          <ac:chgData name="Lalitha S" userId="c634d766-2444-4680-9cc0-acaad79b892f" providerId="ADAL" clId="{EE2AA029-8C23-4DFC-B44F-B71A669406DF}" dt="2023-06-29T07:15:02.941" v="2401" actId="20577"/>
          <ac:spMkLst>
            <pc:docMk/>
            <pc:sldMk cId="3747321553" sldId="263"/>
            <ac:spMk id="3" creationId="{8E2F051E-8F57-505E-1366-14A20A86051B}"/>
          </ac:spMkLst>
        </pc:spChg>
      </pc:sldChg>
      <pc:sldChg chg="modSp new mod">
        <pc:chgData name="Lalitha S" userId="c634d766-2444-4680-9cc0-acaad79b892f" providerId="ADAL" clId="{EE2AA029-8C23-4DFC-B44F-B71A669406DF}" dt="2023-06-29T07:48:50.608" v="4151" actId="20577"/>
        <pc:sldMkLst>
          <pc:docMk/>
          <pc:sldMk cId="3075822488" sldId="264"/>
        </pc:sldMkLst>
        <pc:spChg chg="mod">
          <ac:chgData name="Lalitha S" userId="c634d766-2444-4680-9cc0-acaad79b892f" providerId="ADAL" clId="{EE2AA029-8C23-4DFC-B44F-B71A669406DF}" dt="2023-06-29T07:13:32.020" v="2277" actId="20577"/>
          <ac:spMkLst>
            <pc:docMk/>
            <pc:sldMk cId="3075822488" sldId="264"/>
            <ac:spMk id="2" creationId="{B2D38C21-FA89-AF4E-986C-61DD323CADF6}"/>
          </ac:spMkLst>
        </pc:spChg>
        <pc:spChg chg="mod">
          <ac:chgData name="Lalitha S" userId="c634d766-2444-4680-9cc0-acaad79b892f" providerId="ADAL" clId="{EE2AA029-8C23-4DFC-B44F-B71A669406DF}" dt="2023-06-29T07:48:50.608" v="4151" actId="20577"/>
          <ac:spMkLst>
            <pc:docMk/>
            <pc:sldMk cId="3075822488" sldId="264"/>
            <ac:spMk id="3" creationId="{EF0D68C8-6984-465A-60FE-30486828AAA9}"/>
          </ac:spMkLst>
        </pc:spChg>
      </pc:sldChg>
      <pc:sldChg chg="addSp delSp modSp new mod setBg">
        <pc:chgData name="Lalitha S" userId="c634d766-2444-4680-9cc0-acaad79b892f" providerId="ADAL" clId="{EE2AA029-8C23-4DFC-B44F-B71A669406DF}" dt="2023-06-29T07:26:25.719" v="3107" actId="26606"/>
        <pc:sldMkLst>
          <pc:docMk/>
          <pc:sldMk cId="1492718861" sldId="265"/>
        </pc:sldMkLst>
        <pc:spChg chg="add del">
          <ac:chgData name="Lalitha S" userId="c634d766-2444-4680-9cc0-acaad79b892f" providerId="ADAL" clId="{EE2AA029-8C23-4DFC-B44F-B71A669406DF}" dt="2023-06-29T07:26:25.717" v="3106" actId="26606"/>
          <ac:spMkLst>
            <pc:docMk/>
            <pc:sldMk cId="1492718861" sldId="265"/>
            <ac:spMk id="8" creationId="{21029ED5-F105-4DD2-99C8-1E4422817978}"/>
          </ac:spMkLst>
        </pc:spChg>
        <pc:spChg chg="add del">
          <ac:chgData name="Lalitha S" userId="c634d766-2444-4680-9cc0-acaad79b892f" providerId="ADAL" clId="{EE2AA029-8C23-4DFC-B44F-B71A669406DF}" dt="2023-06-29T07:26:25.717" v="3106" actId="26606"/>
          <ac:spMkLst>
            <pc:docMk/>
            <pc:sldMk cId="1492718861" sldId="265"/>
            <ac:spMk id="21" creationId="{5C9652B3-A450-4ED6-8FBF-F536BA60B4D8}"/>
          </ac:spMkLst>
        </pc:spChg>
        <pc:grpChg chg="add del">
          <ac:chgData name="Lalitha S" userId="c634d766-2444-4680-9cc0-acaad79b892f" providerId="ADAL" clId="{EE2AA029-8C23-4DFC-B44F-B71A669406DF}" dt="2023-06-29T07:26:25.717" v="3106" actId="26606"/>
          <ac:grpSpMkLst>
            <pc:docMk/>
            <pc:sldMk cId="1492718861" sldId="265"/>
            <ac:grpSpMk id="10" creationId="{2D621E68-BF28-4A1C-B1A2-4E55E139E79A}"/>
          </ac:grpSpMkLst>
        </pc:grpChg>
        <pc:picChg chg="add mod">
          <ac:chgData name="Lalitha S" userId="c634d766-2444-4680-9cc0-acaad79b892f" providerId="ADAL" clId="{EE2AA029-8C23-4DFC-B44F-B71A669406DF}" dt="2023-06-29T07:26:25.719" v="3107" actId="26606"/>
          <ac:picMkLst>
            <pc:docMk/>
            <pc:sldMk cId="1492718861" sldId="265"/>
            <ac:picMk id="3" creationId="{BE77852F-0A58-4F4B-9FA5-18EC168105F0}"/>
          </ac:picMkLst>
        </pc:picChg>
      </pc:sldChg>
      <pc:sldChg chg="addSp modSp new mod setBg">
        <pc:chgData name="Lalitha S" userId="c634d766-2444-4680-9cc0-acaad79b892f" providerId="ADAL" clId="{EE2AA029-8C23-4DFC-B44F-B71A669406DF}" dt="2023-06-29T07:28:05.475" v="3110" actId="26606"/>
        <pc:sldMkLst>
          <pc:docMk/>
          <pc:sldMk cId="3698388560" sldId="266"/>
        </pc:sldMkLst>
        <pc:picChg chg="add mod">
          <ac:chgData name="Lalitha S" userId="c634d766-2444-4680-9cc0-acaad79b892f" providerId="ADAL" clId="{EE2AA029-8C23-4DFC-B44F-B71A669406DF}" dt="2023-06-29T07:28:05.475" v="3110" actId="26606"/>
          <ac:picMkLst>
            <pc:docMk/>
            <pc:sldMk cId="3698388560" sldId="266"/>
            <ac:picMk id="3" creationId="{C5D1AA87-A2D0-0C9B-2A27-AE6657A70CFA}"/>
          </ac:picMkLst>
        </pc:picChg>
      </pc:sldChg>
      <pc:sldChg chg="addSp modSp new mod setBg">
        <pc:chgData name="Lalitha S" userId="c634d766-2444-4680-9cc0-acaad79b892f" providerId="ADAL" clId="{EE2AA029-8C23-4DFC-B44F-B71A669406DF}" dt="2023-06-29T07:31:41.364" v="3129" actId="26606"/>
        <pc:sldMkLst>
          <pc:docMk/>
          <pc:sldMk cId="3785497098" sldId="267"/>
        </pc:sldMkLst>
        <pc:picChg chg="add mod">
          <ac:chgData name="Lalitha S" userId="c634d766-2444-4680-9cc0-acaad79b892f" providerId="ADAL" clId="{EE2AA029-8C23-4DFC-B44F-B71A669406DF}" dt="2023-06-29T07:31:41.364" v="3129" actId="26606"/>
          <ac:picMkLst>
            <pc:docMk/>
            <pc:sldMk cId="3785497098" sldId="267"/>
            <ac:picMk id="3" creationId="{01B2F99B-1A50-6AAA-FE2B-31EEE9639D70}"/>
          </ac:picMkLst>
        </pc:picChg>
      </pc:sldChg>
      <pc:sldChg chg="addSp delSp modSp new mod setBg">
        <pc:chgData name="Lalitha S" userId="c634d766-2444-4680-9cc0-acaad79b892f" providerId="ADAL" clId="{EE2AA029-8C23-4DFC-B44F-B71A669406DF}" dt="2023-06-29T07:31:38.567" v="3128" actId="26606"/>
        <pc:sldMkLst>
          <pc:docMk/>
          <pc:sldMk cId="396794705" sldId="268"/>
        </pc:sldMkLst>
        <pc:picChg chg="add del mod">
          <ac:chgData name="Lalitha S" userId="c634d766-2444-4680-9cc0-acaad79b892f" providerId="ADAL" clId="{EE2AA029-8C23-4DFC-B44F-B71A669406DF}" dt="2023-06-29T07:29:53.194" v="3122" actId="22"/>
          <ac:picMkLst>
            <pc:docMk/>
            <pc:sldMk cId="396794705" sldId="268"/>
            <ac:picMk id="3" creationId="{E9089D5C-A52E-7D26-09FF-93F45377D38B}"/>
          </ac:picMkLst>
        </pc:picChg>
        <pc:picChg chg="add del">
          <ac:chgData name="Lalitha S" userId="c634d766-2444-4680-9cc0-acaad79b892f" providerId="ADAL" clId="{EE2AA029-8C23-4DFC-B44F-B71A669406DF}" dt="2023-06-29T07:29:49.731" v="3120" actId="22"/>
          <ac:picMkLst>
            <pc:docMk/>
            <pc:sldMk cId="396794705" sldId="268"/>
            <ac:picMk id="5" creationId="{30308996-92E9-A57E-0197-8EE345644534}"/>
          </ac:picMkLst>
        </pc:picChg>
        <pc:picChg chg="add mod">
          <ac:chgData name="Lalitha S" userId="c634d766-2444-4680-9cc0-acaad79b892f" providerId="ADAL" clId="{EE2AA029-8C23-4DFC-B44F-B71A669406DF}" dt="2023-06-29T07:31:38.567" v="3128" actId="26606"/>
          <ac:picMkLst>
            <pc:docMk/>
            <pc:sldMk cId="396794705" sldId="268"/>
            <ac:picMk id="7" creationId="{16F22D82-0754-BA5A-7365-F81BFB0A47D6}"/>
          </ac:picMkLst>
        </pc:picChg>
      </pc:sldChg>
      <pc:sldChg chg="addSp modSp new mod setBg">
        <pc:chgData name="Lalitha S" userId="c634d766-2444-4680-9cc0-acaad79b892f" providerId="ADAL" clId="{EE2AA029-8C23-4DFC-B44F-B71A669406DF}" dt="2023-06-29T07:31:35.551" v="3127" actId="26606"/>
        <pc:sldMkLst>
          <pc:docMk/>
          <pc:sldMk cId="3418896276" sldId="269"/>
        </pc:sldMkLst>
        <pc:picChg chg="add mod">
          <ac:chgData name="Lalitha S" userId="c634d766-2444-4680-9cc0-acaad79b892f" providerId="ADAL" clId="{EE2AA029-8C23-4DFC-B44F-B71A669406DF}" dt="2023-06-29T07:31:35.551" v="3127" actId="26606"/>
          <ac:picMkLst>
            <pc:docMk/>
            <pc:sldMk cId="3418896276" sldId="269"/>
            <ac:picMk id="3" creationId="{963BC08B-AF6B-F814-9396-29DCAC468A6F}"/>
          </ac:picMkLst>
        </pc:picChg>
      </pc:sldChg>
      <pc:sldChg chg="addSp modSp new del mod setBg">
        <pc:chgData name="Lalitha S" userId="c634d766-2444-4680-9cc0-acaad79b892f" providerId="ADAL" clId="{EE2AA029-8C23-4DFC-B44F-B71A669406DF}" dt="2023-06-29T07:55:48.248" v="4390" actId="47"/>
        <pc:sldMkLst>
          <pc:docMk/>
          <pc:sldMk cId="549351397" sldId="270"/>
        </pc:sldMkLst>
        <pc:picChg chg="add mod">
          <ac:chgData name="Lalitha S" userId="c634d766-2444-4680-9cc0-acaad79b892f" providerId="ADAL" clId="{EE2AA029-8C23-4DFC-B44F-B71A669406DF}" dt="2023-06-29T07:31:32.622" v="3126" actId="26606"/>
          <ac:picMkLst>
            <pc:docMk/>
            <pc:sldMk cId="549351397" sldId="270"/>
            <ac:picMk id="3" creationId="{BF3E0C5A-36C3-055A-2118-A6E3AC8A5D86}"/>
          </ac:picMkLst>
        </pc:picChg>
      </pc:sldChg>
      <pc:sldChg chg="addSp new mod">
        <pc:chgData name="Lalitha S" userId="c634d766-2444-4680-9cc0-acaad79b892f" providerId="ADAL" clId="{EE2AA029-8C23-4DFC-B44F-B71A669406DF}" dt="2023-06-29T07:56:23.999" v="4391" actId="22"/>
        <pc:sldMkLst>
          <pc:docMk/>
          <pc:sldMk cId="1848193682" sldId="271"/>
        </pc:sldMkLst>
        <pc:picChg chg="add">
          <ac:chgData name="Lalitha S" userId="c634d766-2444-4680-9cc0-acaad79b892f" providerId="ADAL" clId="{EE2AA029-8C23-4DFC-B44F-B71A669406DF}" dt="2023-06-29T07:56:23.999" v="4391" actId="22"/>
          <ac:picMkLst>
            <pc:docMk/>
            <pc:sldMk cId="1848193682" sldId="271"/>
            <ac:picMk id="3" creationId="{7AD43056-B28A-2D56-3392-D2BAEF043028}"/>
          </ac:picMkLst>
        </pc:picChg>
      </pc:sldChg>
      <pc:sldChg chg="new del ord">
        <pc:chgData name="Lalitha S" userId="c634d766-2444-4680-9cc0-acaad79b892f" providerId="ADAL" clId="{EE2AA029-8C23-4DFC-B44F-B71A669406DF}" dt="2023-06-29T07:32:21.452" v="3134" actId="47"/>
        <pc:sldMkLst>
          <pc:docMk/>
          <pc:sldMk cId="389568291" sldId="272"/>
        </pc:sldMkLst>
      </pc:sldChg>
      <pc:sldChg chg="modSp new mod">
        <pc:chgData name="Lalitha S" userId="c634d766-2444-4680-9cc0-acaad79b892f" providerId="ADAL" clId="{EE2AA029-8C23-4DFC-B44F-B71A669406DF}" dt="2023-06-29T07:44:04.649" v="3778" actId="20577"/>
        <pc:sldMkLst>
          <pc:docMk/>
          <pc:sldMk cId="420472830" sldId="273"/>
        </pc:sldMkLst>
        <pc:spChg chg="mod">
          <ac:chgData name="Lalitha S" userId="c634d766-2444-4680-9cc0-acaad79b892f" providerId="ADAL" clId="{EE2AA029-8C23-4DFC-B44F-B71A669406DF}" dt="2023-06-29T07:44:04.649" v="3778" actId="20577"/>
          <ac:spMkLst>
            <pc:docMk/>
            <pc:sldMk cId="420472830" sldId="273"/>
            <ac:spMk id="2" creationId="{9599D50C-788F-5C84-3DEA-79F314FB9ACB}"/>
          </ac:spMkLst>
        </pc:spChg>
        <pc:spChg chg="mod">
          <ac:chgData name="Lalitha S" userId="c634d766-2444-4680-9cc0-acaad79b892f" providerId="ADAL" clId="{EE2AA029-8C23-4DFC-B44F-B71A669406DF}" dt="2023-06-29T07:43:05.009" v="3775" actId="20577"/>
          <ac:spMkLst>
            <pc:docMk/>
            <pc:sldMk cId="420472830" sldId="273"/>
            <ac:spMk id="3" creationId="{5AE09C4C-5B54-A234-0141-3AD14212C885}"/>
          </ac:spMkLst>
        </pc:spChg>
      </pc:sldChg>
      <pc:sldChg chg="modSp new mod">
        <pc:chgData name="Lalitha S" userId="c634d766-2444-4680-9cc0-acaad79b892f" providerId="ADAL" clId="{EE2AA029-8C23-4DFC-B44F-B71A669406DF}" dt="2023-06-29T07:57:07.404" v="4459" actId="20577"/>
        <pc:sldMkLst>
          <pc:docMk/>
          <pc:sldMk cId="1047906083" sldId="274"/>
        </pc:sldMkLst>
        <pc:spChg chg="mod">
          <ac:chgData name="Lalitha S" userId="c634d766-2444-4680-9cc0-acaad79b892f" providerId="ADAL" clId="{EE2AA029-8C23-4DFC-B44F-B71A669406DF}" dt="2023-06-29T07:43:56.555" v="3777"/>
          <ac:spMkLst>
            <pc:docMk/>
            <pc:sldMk cId="1047906083" sldId="274"/>
            <ac:spMk id="2" creationId="{3303E7C2-88E4-67F7-8286-3CABC0223A1B}"/>
          </ac:spMkLst>
        </pc:spChg>
        <pc:spChg chg="mod">
          <ac:chgData name="Lalitha S" userId="c634d766-2444-4680-9cc0-acaad79b892f" providerId="ADAL" clId="{EE2AA029-8C23-4DFC-B44F-B71A669406DF}" dt="2023-06-29T07:57:07.404" v="4459" actId="20577"/>
          <ac:spMkLst>
            <pc:docMk/>
            <pc:sldMk cId="1047906083" sldId="274"/>
            <ac:spMk id="3" creationId="{BE0EA675-AF28-0F39-4170-12D20E966C7D}"/>
          </ac:spMkLst>
        </pc:spChg>
      </pc:sldChg>
      <pc:sldChg chg="addSp delSp modSp new mod setBg">
        <pc:chgData name="Lalitha S" userId="c634d766-2444-4680-9cc0-acaad79b892f" providerId="ADAL" clId="{EE2AA029-8C23-4DFC-B44F-B71A669406DF}" dt="2023-06-29T08:06:51.048" v="4620" actId="20577"/>
        <pc:sldMkLst>
          <pc:docMk/>
          <pc:sldMk cId="2610393742" sldId="275"/>
        </pc:sldMkLst>
        <pc:spChg chg="mod">
          <ac:chgData name="Lalitha S" userId="c634d766-2444-4680-9cc0-acaad79b892f" providerId="ADAL" clId="{EE2AA029-8C23-4DFC-B44F-B71A669406DF}" dt="2023-06-29T08:06:51.048" v="4620" actId="20577"/>
          <ac:spMkLst>
            <pc:docMk/>
            <pc:sldMk cId="2610393742" sldId="275"/>
            <ac:spMk id="2" creationId="{1F7695C1-CBFD-B9F5-36DD-7AAEB3A77A42}"/>
          </ac:spMkLst>
        </pc:spChg>
        <pc:spChg chg="del">
          <ac:chgData name="Lalitha S" userId="c634d766-2444-4680-9cc0-acaad79b892f" providerId="ADAL" clId="{EE2AA029-8C23-4DFC-B44F-B71A669406DF}" dt="2023-06-29T08:00:04.283" v="4491"/>
          <ac:spMkLst>
            <pc:docMk/>
            <pc:sldMk cId="2610393742" sldId="275"/>
            <ac:spMk id="3" creationId="{077089DD-425B-DA51-4F67-97720A58F166}"/>
          </ac:spMkLst>
        </pc:spChg>
        <pc:spChg chg="add mod">
          <ac:chgData name="Lalitha S" userId="c634d766-2444-4680-9cc0-acaad79b892f" providerId="ADAL" clId="{EE2AA029-8C23-4DFC-B44F-B71A669406DF}" dt="2023-06-29T08:01:02.401" v="4503" actId="14100"/>
          <ac:spMkLst>
            <pc:docMk/>
            <pc:sldMk cId="2610393742" sldId="275"/>
            <ac:spMk id="7" creationId="{1B4B2368-FE93-5C4D-CB49-7842E13168FE}"/>
          </ac:spMkLst>
        </pc:spChg>
        <pc:spChg chg="add del">
          <ac:chgData name="Lalitha S" userId="c634d766-2444-4680-9cc0-acaad79b892f" providerId="ADAL" clId="{EE2AA029-8C23-4DFC-B44F-B71A669406DF}" dt="2023-06-29T08:00:12.634" v="4493"/>
          <ac:spMkLst>
            <pc:docMk/>
            <pc:sldMk cId="2610393742" sldId="275"/>
            <ac:spMk id="8" creationId="{62A2D00C-7E16-9BD0-5824-361201E9B49A}"/>
          </ac:spMkLst>
        </pc:spChg>
        <pc:picChg chg="add mod modCrop">
          <ac:chgData name="Lalitha S" userId="c634d766-2444-4680-9cc0-acaad79b892f" providerId="ADAL" clId="{EE2AA029-8C23-4DFC-B44F-B71A669406DF}" dt="2023-06-29T08:01:13.137" v="4505" actId="1076"/>
          <ac:picMkLst>
            <pc:docMk/>
            <pc:sldMk cId="2610393742" sldId="275"/>
            <ac:picMk id="4" creationId="{692E66D7-9AAA-7877-476A-2A6730DCE642}"/>
          </ac:picMkLst>
        </pc:picChg>
        <pc:picChg chg="add del mod">
          <ac:chgData name="Lalitha S" userId="c634d766-2444-4680-9cc0-acaad79b892f" providerId="ADAL" clId="{EE2AA029-8C23-4DFC-B44F-B71A669406DF}" dt="2023-06-29T08:00:47.799" v="4501" actId="478"/>
          <ac:picMkLst>
            <pc:docMk/>
            <pc:sldMk cId="2610393742" sldId="275"/>
            <ac:picMk id="5" creationId="{5E3AA19B-9607-5398-7FC0-882AE03B9F78}"/>
          </ac:picMkLst>
        </pc:picChg>
      </pc:sldChg>
      <pc:sldChg chg="addSp delSp modSp new mod setBg">
        <pc:chgData name="Lalitha S" userId="c634d766-2444-4680-9cc0-acaad79b892f" providerId="ADAL" clId="{EE2AA029-8C23-4DFC-B44F-B71A669406DF}" dt="2023-06-29T08:07:02.778" v="4621"/>
        <pc:sldMkLst>
          <pc:docMk/>
          <pc:sldMk cId="3920808692" sldId="276"/>
        </pc:sldMkLst>
        <pc:spChg chg="mod">
          <ac:chgData name="Lalitha S" userId="c634d766-2444-4680-9cc0-acaad79b892f" providerId="ADAL" clId="{EE2AA029-8C23-4DFC-B44F-B71A669406DF}" dt="2023-06-29T08:07:02.778" v="4621"/>
          <ac:spMkLst>
            <pc:docMk/>
            <pc:sldMk cId="3920808692" sldId="276"/>
            <ac:spMk id="2" creationId="{495B895F-75E7-B42B-E51D-2A02A2D63FB7}"/>
          </ac:spMkLst>
        </pc:spChg>
        <pc:spChg chg="del">
          <ac:chgData name="Lalitha S" userId="c634d766-2444-4680-9cc0-acaad79b892f" providerId="ADAL" clId="{EE2AA029-8C23-4DFC-B44F-B71A669406DF}" dt="2023-06-29T07:58:18.693" v="4481" actId="22"/>
          <ac:spMkLst>
            <pc:docMk/>
            <pc:sldMk cId="3920808692" sldId="276"/>
            <ac:spMk id="3" creationId="{938CD3A9-6B8B-53CC-19E2-802B37B76906}"/>
          </ac:spMkLst>
        </pc:spChg>
        <pc:spChg chg="add del">
          <ac:chgData name="Lalitha S" userId="c634d766-2444-4680-9cc0-acaad79b892f" providerId="ADAL" clId="{EE2AA029-8C23-4DFC-B44F-B71A669406DF}" dt="2023-06-29T07:58:48.569" v="4483" actId="22"/>
          <ac:spMkLst>
            <pc:docMk/>
            <pc:sldMk cId="3920808692" sldId="276"/>
            <ac:spMk id="9" creationId="{ABF07DF2-3A51-3665-1D3E-9B5DA036F130}"/>
          </ac:spMkLst>
        </pc:spChg>
        <pc:spChg chg="add del mod">
          <ac:chgData name="Lalitha S" userId="c634d766-2444-4680-9cc0-acaad79b892f" providerId="ADAL" clId="{EE2AA029-8C23-4DFC-B44F-B71A669406DF}" dt="2023-06-29T08:02:27.115" v="4512" actId="22"/>
          <ac:spMkLst>
            <pc:docMk/>
            <pc:sldMk cId="3920808692" sldId="276"/>
            <ac:spMk id="10" creationId="{58E9251D-DC5F-826D-48E9-5FFC0924C73A}"/>
          </ac:spMkLst>
        </pc:spChg>
        <pc:spChg chg="add">
          <ac:chgData name="Lalitha S" userId="c634d766-2444-4680-9cc0-acaad79b892f" providerId="ADAL" clId="{EE2AA029-8C23-4DFC-B44F-B71A669406DF}" dt="2023-06-29T08:01:33.434" v="4511" actId="26606"/>
          <ac:spMkLst>
            <pc:docMk/>
            <pc:sldMk cId="3920808692" sldId="276"/>
            <ac:spMk id="15" creationId="{E80B86A7-A1EC-475B-9166-88902B033A38}"/>
          </ac:spMkLst>
        </pc:spChg>
        <pc:spChg chg="add">
          <ac:chgData name="Lalitha S" userId="c634d766-2444-4680-9cc0-acaad79b892f" providerId="ADAL" clId="{EE2AA029-8C23-4DFC-B44F-B71A669406DF}" dt="2023-06-29T08:01:33.434" v="4511" actId="26606"/>
          <ac:spMkLst>
            <pc:docMk/>
            <pc:sldMk cId="3920808692" sldId="276"/>
            <ac:spMk id="17" creationId="{C2C29CB1-9F74-4879-A6AF-AEA67B6F1F4D}"/>
          </ac:spMkLst>
        </pc:spChg>
        <pc:spChg chg="add">
          <ac:chgData name="Lalitha S" userId="c634d766-2444-4680-9cc0-acaad79b892f" providerId="ADAL" clId="{EE2AA029-8C23-4DFC-B44F-B71A669406DF}" dt="2023-06-29T08:01:33.434" v="4511" actId="26606"/>
          <ac:spMkLst>
            <pc:docMk/>
            <pc:sldMk cId="3920808692" sldId="276"/>
            <ac:spMk id="19" creationId="{7E2C7115-5336-410C-AD71-0F0952A2E5A7}"/>
          </ac:spMkLst>
        </pc:spChg>
        <pc:picChg chg="add del mod ord">
          <ac:chgData name="Lalitha S" userId="c634d766-2444-4680-9cc0-acaad79b892f" providerId="ADAL" clId="{EE2AA029-8C23-4DFC-B44F-B71A669406DF}" dt="2023-06-29T08:01:30.712" v="4509" actId="478"/>
          <ac:picMkLst>
            <pc:docMk/>
            <pc:sldMk cId="3920808692" sldId="276"/>
            <ac:picMk id="5" creationId="{D651574D-DADE-E62B-11B4-CE120CD63A81}"/>
          </ac:picMkLst>
        </pc:picChg>
        <pc:picChg chg="add del mod ord">
          <ac:chgData name="Lalitha S" userId="c634d766-2444-4680-9cc0-acaad79b892f" providerId="ADAL" clId="{EE2AA029-8C23-4DFC-B44F-B71A669406DF}" dt="2023-06-29T07:59:34.704" v="4487" actId="478"/>
          <ac:picMkLst>
            <pc:docMk/>
            <pc:sldMk cId="3920808692" sldId="276"/>
            <ac:picMk id="7" creationId="{D70C8464-61D9-2A58-541F-DAC036051306}"/>
          </ac:picMkLst>
        </pc:picChg>
        <pc:picChg chg="add del mod">
          <ac:chgData name="Lalitha S" userId="c634d766-2444-4680-9cc0-acaad79b892f" providerId="ADAL" clId="{EE2AA029-8C23-4DFC-B44F-B71A669406DF}" dt="2023-06-29T08:01:31.456" v="4510" actId="478"/>
          <ac:picMkLst>
            <pc:docMk/>
            <pc:sldMk cId="3920808692" sldId="276"/>
            <ac:picMk id="12" creationId="{E45B3CAC-0F7E-B720-3A64-700757EE2407}"/>
          </ac:picMkLst>
        </pc:picChg>
        <pc:picChg chg="add mod ord">
          <ac:chgData name="Lalitha S" userId="c634d766-2444-4680-9cc0-acaad79b892f" providerId="ADAL" clId="{EE2AA029-8C23-4DFC-B44F-B71A669406DF}" dt="2023-06-29T08:02:27.115" v="4512" actId="22"/>
          <ac:picMkLst>
            <pc:docMk/>
            <pc:sldMk cId="3920808692" sldId="276"/>
            <ac:picMk id="14" creationId="{99964271-9843-232E-22E8-F4BB904ACFC0}"/>
          </ac:picMkLst>
        </pc:picChg>
      </pc:sldChg>
      <pc:sldChg chg="addSp modSp new mod setBg">
        <pc:chgData name="Lalitha S" userId="c634d766-2444-4680-9cc0-acaad79b892f" providerId="ADAL" clId="{EE2AA029-8C23-4DFC-B44F-B71A669406DF}" dt="2023-06-29T08:01:25.787" v="4508" actId="26606"/>
        <pc:sldMkLst>
          <pc:docMk/>
          <pc:sldMk cId="995255093" sldId="277"/>
        </pc:sldMkLst>
        <pc:picChg chg="add mod">
          <ac:chgData name="Lalitha S" userId="c634d766-2444-4680-9cc0-acaad79b892f" providerId="ADAL" clId="{EE2AA029-8C23-4DFC-B44F-B71A669406DF}" dt="2023-06-29T08:01:25.787" v="4508" actId="26606"/>
          <ac:picMkLst>
            <pc:docMk/>
            <pc:sldMk cId="995255093" sldId="277"/>
            <ac:picMk id="2" creationId="{0397F74B-A01B-3BCC-2D9D-30707EEF299D}"/>
          </ac:picMkLst>
        </pc:picChg>
      </pc:sldChg>
      <pc:sldChg chg="addSp modSp new mod setBg">
        <pc:chgData name="Lalitha S" userId="c634d766-2444-4680-9cc0-acaad79b892f" providerId="ADAL" clId="{EE2AA029-8C23-4DFC-B44F-B71A669406DF}" dt="2023-06-29T08:03:10.861" v="4515" actId="26606"/>
        <pc:sldMkLst>
          <pc:docMk/>
          <pc:sldMk cId="3023115524" sldId="278"/>
        </pc:sldMkLst>
        <pc:picChg chg="add mod">
          <ac:chgData name="Lalitha S" userId="c634d766-2444-4680-9cc0-acaad79b892f" providerId="ADAL" clId="{EE2AA029-8C23-4DFC-B44F-B71A669406DF}" dt="2023-06-29T08:03:10.861" v="4515" actId="26606"/>
          <ac:picMkLst>
            <pc:docMk/>
            <pc:sldMk cId="3023115524" sldId="278"/>
            <ac:picMk id="3" creationId="{7EB63F33-D087-A295-55EB-2618BE481CAA}"/>
          </ac:picMkLst>
        </pc:picChg>
      </pc:sldChg>
      <pc:sldChg chg="modSp new mod">
        <pc:chgData name="Lalitha S" userId="c634d766-2444-4680-9cc0-acaad79b892f" providerId="ADAL" clId="{EE2AA029-8C23-4DFC-B44F-B71A669406DF}" dt="2023-06-29T08:04:28.550" v="4563" actId="20577"/>
        <pc:sldMkLst>
          <pc:docMk/>
          <pc:sldMk cId="3380793546" sldId="279"/>
        </pc:sldMkLst>
        <pc:spChg chg="mod">
          <ac:chgData name="Lalitha S" userId="c634d766-2444-4680-9cc0-acaad79b892f" providerId="ADAL" clId="{EE2AA029-8C23-4DFC-B44F-B71A669406DF}" dt="2023-06-29T08:04:28.550" v="4563" actId="20577"/>
          <ac:spMkLst>
            <pc:docMk/>
            <pc:sldMk cId="3380793546" sldId="279"/>
            <ac:spMk id="2" creationId="{2191A480-EE66-0CF6-182C-98B445B3AFD1}"/>
          </ac:spMkLst>
        </pc:spChg>
      </pc:sldChg>
      <pc:sldChg chg="addSp delSp modSp new mod">
        <pc:chgData name="Lalitha S" userId="c634d766-2444-4680-9cc0-acaad79b892f" providerId="ADAL" clId="{EE2AA029-8C23-4DFC-B44F-B71A669406DF}" dt="2023-06-29T08:05:44.170" v="4592" actId="20577"/>
        <pc:sldMkLst>
          <pc:docMk/>
          <pc:sldMk cId="102312623" sldId="280"/>
        </pc:sldMkLst>
        <pc:spChg chg="mod">
          <ac:chgData name="Lalitha S" userId="c634d766-2444-4680-9cc0-acaad79b892f" providerId="ADAL" clId="{EE2AA029-8C23-4DFC-B44F-B71A669406DF}" dt="2023-06-29T08:05:44.170" v="4592" actId="20577"/>
          <ac:spMkLst>
            <pc:docMk/>
            <pc:sldMk cId="102312623" sldId="280"/>
            <ac:spMk id="2" creationId="{CB539354-379F-C2A2-8A19-54F65DBE6F73}"/>
          </ac:spMkLst>
        </pc:spChg>
        <pc:spChg chg="del">
          <ac:chgData name="Lalitha S" userId="c634d766-2444-4680-9cc0-acaad79b892f" providerId="ADAL" clId="{EE2AA029-8C23-4DFC-B44F-B71A669406DF}" dt="2023-06-29T08:05:21.515" v="4577" actId="22"/>
          <ac:spMkLst>
            <pc:docMk/>
            <pc:sldMk cId="102312623" sldId="280"/>
            <ac:spMk id="3" creationId="{86110D69-11D3-8DC1-C4C0-601D0DB0B981}"/>
          </ac:spMkLst>
        </pc:spChg>
        <pc:picChg chg="add mod ord">
          <ac:chgData name="Lalitha S" userId="c634d766-2444-4680-9cc0-acaad79b892f" providerId="ADAL" clId="{EE2AA029-8C23-4DFC-B44F-B71A669406DF}" dt="2023-06-29T08:05:21.515" v="4577" actId="22"/>
          <ac:picMkLst>
            <pc:docMk/>
            <pc:sldMk cId="102312623" sldId="280"/>
            <ac:picMk id="5" creationId="{DDEA9F8B-6800-D8C0-B191-EA4CA30DEF94}"/>
          </ac:picMkLst>
        </pc:picChg>
      </pc:sldChg>
      <pc:sldChg chg="addSp delSp modSp new mod">
        <pc:chgData name="Lalitha S" userId="c634d766-2444-4680-9cc0-acaad79b892f" providerId="ADAL" clId="{EE2AA029-8C23-4DFC-B44F-B71A669406DF}" dt="2023-06-29T08:06:32.527" v="4609" actId="313"/>
        <pc:sldMkLst>
          <pc:docMk/>
          <pc:sldMk cId="1948389857" sldId="281"/>
        </pc:sldMkLst>
        <pc:spChg chg="mod">
          <ac:chgData name="Lalitha S" userId="c634d766-2444-4680-9cc0-acaad79b892f" providerId="ADAL" clId="{EE2AA029-8C23-4DFC-B44F-B71A669406DF}" dt="2023-06-29T08:06:32.527" v="4609" actId="313"/>
          <ac:spMkLst>
            <pc:docMk/>
            <pc:sldMk cId="1948389857" sldId="281"/>
            <ac:spMk id="2" creationId="{A212FCEB-87D2-1776-C053-7B7746AE6E0C}"/>
          </ac:spMkLst>
        </pc:spChg>
        <pc:spChg chg="del">
          <ac:chgData name="Lalitha S" userId="c634d766-2444-4680-9cc0-acaad79b892f" providerId="ADAL" clId="{EE2AA029-8C23-4DFC-B44F-B71A669406DF}" dt="2023-06-29T08:06:28.602" v="4608" actId="22"/>
          <ac:spMkLst>
            <pc:docMk/>
            <pc:sldMk cId="1948389857" sldId="281"/>
            <ac:spMk id="3" creationId="{1A3A805E-399E-D4B4-3C96-FB0464AE02C6}"/>
          </ac:spMkLst>
        </pc:spChg>
        <pc:picChg chg="add mod ord">
          <ac:chgData name="Lalitha S" userId="c634d766-2444-4680-9cc0-acaad79b892f" providerId="ADAL" clId="{EE2AA029-8C23-4DFC-B44F-B71A669406DF}" dt="2023-06-29T08:06:28.602" v="4608" actId="22"/>
          <ac:picMkLst>
            <pc:docMk/>
            <pc:sldMk cId="1948389857" sldId="281"/>
            <ac:picMk id="5" creationId="{C2096678-8FE8-109B-6C76-14B3E0C8587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072A6E-9879-40DC-A6C7-DABFA47F87D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2CA58A6-4132-44CE-A524-D170E851DD79}">
      <dgm:prSet/>
      <dgm:spPr/>
      <dgm:t>
        <a:bodyPr/>
        <a:lstStyle/>
        <a:p>
          <a:r>
            <a:rPr lang="en-IN" dirty="0"/>
            <a:t>LOGIN/REGISTER </a:t>
          </a:r>
        </a:p>
      </dgm:t>
    </dgm:pt>
    <dgm:pt modelId="{04AC90AF-6098-474E-BFEB-6FE3FB7F63A4}" type="parTrans" cxnId="{9E39D496-1FDF-43C7-9F40-8E1D88C77FB4}">
      <dgm:prSet/>
      <dgm:spPr/>
      <dgm:t>
        <a:bodyPr/>
        <a:lstStyle/>
        <a:p>
          <a:endParaRPr lang="en-IN"/>
        </a:p>
      </dgm:t>
    </dgm:pt>
    <dgm:pt modelId="{EB724AA1-6AAD-46BA-B3A9-EBAE2DE3E8E4}" type="sibTrans" cxnId="{9E39D496-1FDF-43C7-9F40-8E1D88C77FB4}">
      <dgm:prSet/>
      <dgm:spPr/>
      <dgm:t>
        <a:bodyPr/>
        <a:lstStyle/>
        <a:p>
          <a:endParaRPr lang="en-IN"/>
        </a:p>
      </dgm:t>
    </dgm:pt>
    <dgm:pt modelId="{F84C71AA-4913-4706-9F28-0B360B3EC3A6}">
      <dgm:prSet/>
      <dgm:spPr/>
      <dgm:t>
        <a:bodyPr/>
        <a:lstStyle/>
        <a:p>
          <a:r>
            <a:rPr lang="en-IN"/>
            <a:t>SUCCESS</a:t>
          </a:r>
        </a:p>
      </dgm:t>
    </dgm:pt>
    <dgm:pt modelId="{F18A49BD-9124-4D79-B43E-86261003772C}" type="parTrans" cxnId="{CDA8392D-E6D9-4827-A2ED-9EA896F99C34}">
      <dgm:prSet/>
      <dgm:spPr/>
      <dgm:t>
        <a:bodyPr/>
        <a:lstStyle/>
        <a:p>
          <a:endParaRPr lang="en-IN"/>
        </a:p>
      </dgm:t>
    </dgm:pt>
    <dgm:pt modelId="{C55C143C-6D3B-4F70-9842-BEA6408B8C4F}" type="sibTrans" cxnId="{CDA8392D-E6D9-4827-A2ED-9EA896F99C34}">
      <dgm:prSet/>
      <dgm:spPr/>
      <dgm:t>
        <a:bodyPr/>
        <a:lstStyle/>
        <a:p>
          <a:endParaRPr lang="en-IN"/>
        </a:p>
      </dgm:t>
    </dgm:pt>
    <dgm:pt modelId="{18F1437C-2986-45CC-ABE3-F715FD146F8D}">
      <dgm:prSet/>
      <dgm:spPr/>
      <dgm:t>
        <a:bodyPr/>
        <a:lstStyle/>
        <a:p>
          <a:r>
            <a:rPr lang="en-IN"/>
            <a:t>USER</a:t>
          </a:r>
        </a:p>
      </dgm:t>
    </dgm:pt>
    <dgm:pt modelId="{09064370-0FDF-4D2B-A9E0-D1BCBC8540CB}" type="parTrans" cxnId="{42E4880A-5140-4D1F-8E19-6D7C6FBA593C}">
      <dgm:prSet/>
      <dgm:spPr/>
      <dgm:t>
        <a:bodyPr/>
        <a:lstStyle/>
        <a:p>
          <a:endParaRPr lang="en-IN"/>
        </a:p>
      </dgm:t>
    </dgm:pt>
    <dgm:pt modelId="{453A2347-D4A4-49A4-A897-E73AB0921F0D}" type="sibTrans" cxnId="{42E4880A-5140-4D1F-8E19-6D7C6FBA593C}">
      <dgm:prSet/>
      <dgm:spPr/>
      <dgm:t>
        <a:bodyPr/>
        <a:lstStyle/>
        <a:p>
          <a:endParaRPr lang="en-IN"/>
        </a:p>
      </dgm:t>
    </dgm:pt>
    <dgm:pt modelId="{05FD0A93-D6EE-466D-98B0-2DECD090F37E}">
      <dgm:prSet/>
      <dgm:spPr/>
      <dgm:t>
        <a:bodyPr/>
        <a:lstStyle/>
        <a:p>
          <a:r>
            <a:rPr lang="en-IN" dirty="0"/>
            <a:t>SEE HISTORY AND STATUS</a:t>
          </a:r>
        </a:p>
      </dgm:t>
    </dgm:pt>
    <dgm:pt modelId="{AE418BCF-F0EE-492C-A8FC-CD8F1BB6B4B0}" type="parTrans" cxnId="{B45A1093-EF63-4156-A502-0035ED05348F}">
      <dgm:prSet/>
      <dgm:spPr/>
      <dgm:t>
        <a:bodyPr/>
        <a:lstStyle/>
        <a:p>
          <a:endParaRPr lang="en-IN"/>
        </a:p>
      </dgm:t>
    </dgm:pt>
    <dgm:pt modelId="{14F034AE-7293-46E3-9A8E-883BCFB9ADF1}" type="sibTrans" cxnId="{B45A1093-EF63-4156-A502-0035ED05348F}">
      <dgm:prSet/>
      <dgm:spPr/>
      <dgm:t>
        <a:bodyPr/>
        <a:lstStyle/>
        <a:p>
          <a:endParaRPr lang="en-IN"/>
        </a:p>
      </dgm:t>
    </dgm:pt>
    <dgm:pt modelId="{9F168C2A-7556-47B9-84E8-6FE8969D922F}">
      <dgm:prSet/>
      <dgm:spPr/>
      <dgm:t>
        <a:bodyPr/>
        <a:lstStyle/>
        <a:p>
          <a:r>
            <a:rPr lang="en-IN" dirty="0"/>
            <a:t>REQUEST FOR NEW LEAVE</a:t>
          </a:r>
        </a:p>
      </dgm:t>
    </dgm:pt>
    <dgm:pt modelId="{424F8F92-C4CD-4D9E-B3C7-4B4EDA656A11}" type="parTrans" cxnId="{D4FCFE76-82F8-49F5-B5EF-F1E42898DC13}">
      <dgm:prSet/>
      <dgm:spPr/>
      <dgm:t>
        <a:bodyPr/>
        <a:lstStyle/>
        <a:p>
          <a:endParaRPr lang="en-IN"/>
        </a:p>
      </dgm:t>
    </dgm:pt>
    <dgm:pt modelId="{311F7D7D-4494-4097-AA9D-341A42E06585}" type="sibTrans" cxnId="{D4FCFE76-82F8-49F5-B5EF-F1E42898DC13}">
      <dgm:prSet/>
      <dgm:spPr/>
      <dgm:t>
        <a:bodyPr/>
        <a:lstStyle/>
        <a:p>
          <a:endParaRPr lang="en-IN"/>
        </a:p>
      </dgm:t>
    </dgm:pt>
    <dgm:pt modelId="{CC95F6A3-7A24-42F8-B132-C8F7387ABA12}">
      <dgm:prSet/>
      <dgm:spPr/>
      <dgm:t>
        <a:bodyPr/>
        <a:lstStyle/>
        <a:p>
          <a:r>
            <a:rPr lang="en-IN"/>
            <a:t>ADMIN</a:t>
          </a:r>
        </a:p>
      </dgm:t>
    </dgm:pt>
    <dgm:pt modelId="{109CCD2C-D421-4816-84A5-9ECC9141ADA8}" type="parTrans" cxnId="{C3C0AA07-6663-45D2-A649-2D89005F3DEA}">
      <dgm:prSet/>
      <dgm:spPr/>
      <dgm:t>
        <a:bodyPr/>
        <a:lstStyle/>
        <a:p>
          <a:endParaRPr lang="en-IN"/>
        </a:p>
      </dgm:t>
    </dgm:pt>
    <dgm:pt modelId="{ED2E94BE-934C-4D98-9BE9-D742C88AE27C}" type="sibTrans" cxnId="{C3C0AA07-6663-45D2-A649-2D89005F3DEA}">
      <dgm:prSet/>
      <dgm:spPr/>
      <dgm:t>
        <a:bodyPr/>
        <a:lstStyle/>
        <a:p>
          <a:endParaRPr lang="en-IN"/>
        </a:p>
      </dgm:t>
    </dgm:pt>
    <dgm:pt modelId="{6529C5E6-D343-4CBD-B647-6742EE30A04D}">
      <dgm:prSet/>
      <dgm:spPr/>
      <dgm:t>
        <a:bodyPr/>
        <a:lstStyle/>
        <a:p>
          <a:r>
            <a:rPr lang="en-IN"/>
            <a:t>APPROVE/REJECT</a:t>
          </a:r>
        </a:p>
      </dgm:t>
    </dgm:pt>
    <dgm:pt modelId="{9C3C4A1B-4A22-41CE-BEF7-1D940F07525F}" type="parTrans" cxnId="{9F2B07EA-DF52-40A8-8656-0008778823B8}">
      <dgm:prSet/>
      <dgm:spPr/>
      <dgm:t>
        <a:bodyPr/>
        <a:lstStyle/>
        <a:p>
          <a:endParaRPr lang="en-IN"/>
        </a:p>
      </dgm:t>
    </dgm:pt>
    <dgm:pt modelId="{ABFB5026-E0EF-4AC9-9E64-C2C85276257A}" type="sibTrans" cxnId="{9F2B07EA-DF52-40A8-8656-0008778823B8}">
      <dgm:prSet/>
      <dgm:spPr/>
      <dgm:t>
        <a:bodyPr/>
        <a:lstStyle/>
        <a:p>
          <a:endParaRPr lang="en-IN"/>
        </a:p>
      </dgm:t>
    </dgm:pt>
    <dgm:pt modelId="{7F84D5E7-41CB-4D68-BB23-65495EA2CC26}">
      <dgm:prSet/>
      <dgm:spPr/>
      <dgm:t>
        <a:bodyPr/>
        <a:lstStyle/>
        <a:p>
          <a:r>
            <a:rPr lang="en-IN" dirty="0"/>
            <a:t>SEE HISTORY AND STATUS  </a:t>
          </a:r>
        </a:p>
      </dgm:t>
    </dgm:pt>
    <dgm:pt modelId="{E97ABCEF-3347-4DEE-96E3-A9D7D06A80B1}" type="parTrans" cxnId="{3B5C5A70-3B8D-4272-B59B-CA1F1F329350}">
      <dgm:prSet/>
      <dgm:spPr/>
      <dgm:t>
        <a:bodyPr/>
        <a:lstStyle/>
        <a:p>
          <a:endParaRPr lang="en-IN"/>
        </a:p>
      </dgm:t>
    </dgm:pt>
    <dgm:pt modelId="{6C818E40-C586-438F-8FC8-BFC845DD3535}" type="sibTrans" cxnId="{3B5C5A70-3B8D-4272-B59B-CA1F1F329350}">
      <dgm:prSet/>
      <dgm:spPr/>
      <dgm:t>
        <a:bodyPr/>
        <a:lstStyle/>
        <a:p>
          <a:endParaRPr lang="en-IN"/>
        </a:p>
      </dgm:t>
    </dgm:pt>
    <dgm:pt modelId="{37C1BDA7-0DB9-4C58-B890-1CCAA3F1C937}">
      <dgm:prSet/>
      <dgm:spPr/>
      <dgm:t>
        <a:bodyPr/>
        <a:lstStyle/>
        <a:p>
          <a:r>
            <a:rPr lang="en-IN"/>
            <a:t>FAIL</a:t>
          </a:r>
        </a:p>
      </dgm:t>
    </dgm:pt>
    <dgm:pt modelId="{8FBDF983-C0D8-4F90-8DD9-5C73C68B3560}" type="parTrans" cxnId="{E67B9E62-2864-4AFB-ABF0-CA871B81758D}">
      <dgm:prSet/>
      <dgm:spPr/>
      <dgm:t>
        <a:bodyPr/>
        <a:lstStyle/>
        <a:p>
          <a:endParaRPr lang="en-IN"/>
        </a:p>
      </dgm:t>
    </dgm:pt>
    <dgm:pt modelId="{75CA9734-A47D-43E9-B121-2C97F41D1F48}" type="sibTrans" cxnId="{E67B9E62-2864-4AFB-ABF0-CA871B81758D}">
      <dgm:prSet/>
      <dgm:spPr/>
      <dgm:t>
        <a:bodyPr/>
        <a:lstStyle/>
        <a:p>
          <a:endParaRPr lang="en-IN"/>
        </a:p>
      </dgm:t>
    </dgm:pt>
    <dgm:pt modelId="{3E84CD3D-2265-464D-8ADB-4B4FDE9065B3}">
      <dgm:prSet/>
      <dgm:spPr/>
      <dgm:t>
        <a:bodyPr/>
        <a:lstStyle/>
        <a:p>
          <a:r>
            <a:rPr lang="en-IN"/>
            <a:t>ERROR:INVALID </a:t>
          </a:r>
        </a:p>
      </dgm:t>
    </dgm:pt>
    <dgm:pt modelId="{D306AD7D-407A-406B-A864-E11AEF25BAE3}" type="parTrans" cxnId="{AA6A5AFF-AEF8-4F3E-8EB6-5BC435215582}">
      <dgm:prSet/>
      <dgm:spPr/>
      <dgm:t>
        <a:bodyPr/>
        <a:lstStyle/>
        <a:p>
          <a:endParaRPr lang="en-IN"/>
        </a:p>
      </dgm:t>
    </dgm:pt>
    <dgm:pt modelId="{0091C4BD-6C6D-4767-941B-94CDD520A086}" type="sibTrans" cxnId="{AA6A5AFF-AEF8-4F3E-8EB6-5BC435215582}">
      <dgm:prSet/>
      <dgm:spPr/>
      <dgm:t>
        <a:bodyPr/>
        <a:lstStyle/>
        <a:p>
          <a:endParaRPr lang="en-IN"/>
        </a:p>
      </dgm:t>
    </dgm:pt>
    <dgm:pt modelId="{448AE755-0062-413F-9F23-28E5F1B08401}">
      <dgm:prSet/>
      <dgm:spPr/>
      <dgm:t>
        <a:bodyPr/>
        <a:lstStyle/>
        <a:p>
          <a:r>
            <a:rPr lang="en-IN" dirty="0"/>
            <a:t>REQUEST WILL BE SENT TO ADMIN </a:t>
          </a:r>
        </a:p>
      </dgm:t>
    </dgm:pt>
    <dgm:pt modelId="{95749B0B-FA35-4D45-8F8C-D491B8C030AE}" type="parTrans" cxnId="{8AAE0082-3016-478D-B42F-1F82653BB744}">
      <dgm:prSet/>
      <dgm:spPr/>
      <dgm:t>
        <a:bodyPr/>
        <a:lstStyle/>
        <a:p>
          <a:endParaRPr lang="en-IN"/>
        </a:p>
      </dgm:t>
    </dgm:pt>
    <dgm:pt modelId="{FB0DAA05-8506-4029-8791-CCC6C166CC0B}" type="sibTrans" cxnId="{8AAE0082-3016-478D-B42F-1F82653BB744}">
      <dgm:prSet/>
      <dgm:spPr/>
      <dgm:t>
        <a:bodyPr/>
        <a:lstStyle/>
        <a:p>
          <a:endParaRPr lang="en-IN"/>
        </a:p>
      </dgm:t>
    </dgm:pt>
    <dgm:pt modelId="{9B44A1E6-C4C8-4CCA-8D89-3930DC4E453C}">
      <dgm:prSet/>
      <dgm:spPr/>
      <dgm:t>
        <a:bodyPr/>
        <a:lstStyle/>
        <a:p>
          <a:r>
            <a:rPr lang="en-IN" dirty="0"/>
            <a:t>RESULT WILL BE UPDATED IN JSON FILE VIA AUTH SERVICE</a:t>
          </a:r>
        </a:p>
      </dgm:t>
    </dgm:pt>
    <dgm:pt modelId="{FBADF1CA-ECCF-4CA7-B764-F204874941C7}" type="parTrans" cxnId="{42648AE9-B278-427F-8FA7-16B10B91756E}">
      <dgm:prSet/>
      <dgm:spPr/>
      <dgm:t>
        <a:bodyPr/>
        <a:lstStyle/>
        <a:p>
          <a:endParaRPr lang="en-IN"/>
        </a:p>
      </dgm:t>
    </dgm:pt>
    <dgm:pt modelId="{B87682E3-EBC7-4BC3-B0C2-6FA6531619ED}" type="sibTrans" cxnId="{42648AE9-B278-427F-8FA7-16B10B91756E}">
      <dgm:prSet/>
      <dgm:spPr/>
      <dgm:t>
        <a:bodyPr/>
        <a:lstStyle/>
        <a:p>
          <a:endParaRPr lang="en-IN"/>
        </a:p>
      </dgm:t>
    </dgm:pt>
    <dgm:pt modelId="{99D3C855-B118-4B8D-99DF-C02900438257}" type="pres">
      <dgm:prSet presAssocID="{DB072A6E-9879-40DC-A6C7-DABFA47F87D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0CF318D-C1A1-459A-A579-A28DA652BBFE}" type="pres">
      <dgm:prSet presAssocID="{A2CA58A6-4132-44CE-A524-D170E851DD79}" presName="hierRoot1" presStyleCnt="0">
        <dgm:presLayoutVars>
          <dgm:hierBranch val="init"/>
        </dgm:presLayoutVars>
      </dgm:prSet>
      <dgm:spPr/>
    </dgm:pt>
    <dgm:pt modelId="{0C031643-5D30-4CD4-94A5-D2DCE3E4EE1E}" type="pres">
      <dgm:prSet presAssocID="{A2CA58A6-4132-44CE-A524-D170E851DD79}" presName="rootComposite1" presStyleCnt="0"/>
      <dgm:spPr/>
    </dgm:pt>
    <dgm:pt modelId="{C73B4FD0-7E03-4555-8638-8C5E6C00763A}" type="pres">
      <dgm:prSet presAssocID="{A2CA58A6-4132-44CE-A524-D170E851DD79}" presName="rootText1" presStyleLbl="node0" presStyleIdx="0" presStyleCnt="1" custLinFactNeighborX="-6875" custLinFactNeighborY="-1403">
        <dgm:presLayoutVars>
          <dgm:chPref val="3"/>
        </dgm:presLayoutVars>
      </dgm:prSet>
      <dgm:spPr/>
    </dgm:pt>
    <dgm:pt modelId="{FFBA2A44-52B0-417E-A5A4-FF5BD6451201}" type="pres">
      <dgm:prSet presAssocID="{A2CA58A6-4132-44CE-A524-D170E851DD79}" presName="rootConnector1" presStyleLbl="node1" presStyleIdx="0" presStyleCnt="0"/>
      <dgm:spPr/>
    </dgm:pt>
    <dgm:pt modelId="{D7AB6660-C787-4C70-8BE7-C81407BCB040}" type="pres">
      <dgm:prSet presAssocID="{A2CA58A6-4132-44CE-A524-D170E851DD79}" presName="hierChild2" presStyleCnt="0"/>
      <dgm:spPr/>
    </dgm:pt>
    <dgm:pt modelId="{07042F7E-B4F2-490C-B615-13698C121403}" type="pres">
      <dgm:prSet presAssocID="{F18A49BD-9124-4D79-B43E-86261003772C}" presName="Name37" presStyleLbl="parChTrans1D2" presStyleIdx="0" presStyleCnt="2"/>
      <dgm:spPr/>
    </dgm:pt>
    <dgm:pt modelId="{66197507-0850-453C-8DE8-3342FE6CF63E}" type="pres">
      <dgm:prSet presAssocID="{F84C71AA-4913-4706-9F28-0B360B3EC3A6}" presName="hierRoot2" presStyleCnt="0">
        <dgm:presLayoutVars>
          <dgm:hierBranch val="init"/>
        </dgm:presLayoutVars>
      </dgm:prSet>
      <dgm:spPr/>
    </dgm:pt>
    <dgm:pt modelId="{BA19F742-260C-47B0-B996-DA4BC93CBBCA}" type="pres">
      <dgm:prSet presAssocID="{F84C71AA-4913-4706-9F28-0B360B3EC3A6}" presName="rootComposite" presStyleCnt="0"/>
      <dgm:spPr/>
    </dgm:pt>
    <dgm:pt modelId="{303FB9E8-3018-485B-9F14-3152A2B7A089}" type="pres">
      <dgm:prSet presAssocID="{F84C71AA-4913-4706-9F28-0B360B3EC3A6}" presName="rootText" presStyleLbl="node2" presStyleIdx="0" presStyleCnt="2" custLinFactNeighborY="4496">
        <dgm:presLayoutVars>
          <dgm:chPref val="3"/>
        </dgm:presLayoutVars>
      </dgm:prSet>
      <dgm:spPr/>
    </dgm:pt>
    <dgm:pt modelId="{8155329C-2F62-449D-85C1-4BCDEA2CB559}" type="pres">
      <dgm:prSet presAssocID="{F84C71AA-4913-4706-9F28-0B360B3EC3A6}" presName="rootConnector" presStyleLbl="node2" presStyleIdx="0" presStyleCnt="2"/>
      <dgm:spPr/>
    </dgm:pt>
    <dgm:pt modelId="{D9C25794-1118-405A-805E-55C4D0F09613}" type="pres">
      <dgm:prSet presAssocID="{F84C71AA-4913-4706-9F28-0B360B3EC3A6}" presName="hierChild4" presStyleCnt="0"/>
      <dgm:spPr/>
    </dgm:pt>
    <dgm:pt modelId="{D0082DF6-8937-4747-B04D-4713531E7EF0}" type="pres">
      <dgm:prSet presAssocID="{09064370-0FDF-4D2B-A9E0-D1BCBC8540CB}" presName="Name37" presStyleLbl="parChTrans1D3" presStyleIdx="0" presStyleCnt="3"/>
      <dgm:spPr/>
    </dgm:pt>
    <dgm:pt modelId="{67019A8F-34A2-4174-BA82-6551827A2EDA}" type="pres">
      <dgm:prSet presAssocID="{18F1437C-2986-45CC-ABE3-F715FD146F8D}" presName="hierRoot2" presStyleCnt="0">
        <dgm:presLayoutVars>
          <dgm:hierBranch val="init"/>
        </dgm:presLayoutVars>
      </dgm:prSet>
      <dgm:spPr/>
    </dgm:pt>
    <dgm:pt modelId="{5C436FF9-5D1E-4061-95B2-A3970F367A1D}" type="pres">
      <dgm:prSet presAssocID="{18F1437C-2986-45CC-ABE3-F715FD146F8D}" presName="rootComposite" presStyleCnt="0"/>
      <dgm:spPr/>
    </dgm:pt>
    <dgm:pt modelId="{65E058EB-A843-4C27-9421-69E1572E78B6}" type="pres">
      <dgm:prSet presAssocID="{18F1437C-2986-45CC-ABE3-F715FD146F8D}" presName="rootText" presStyleLbl="node3" presStyleIdx="0" presStyleCnt="3">
        <dgm:presLayoutVars>
          <dgm:chPref val="3"/>
        </dgm:presLayoutVars>
      </dgm:prSet>
      <dgm:spPr/>
    </dgm:pt>
    <dgm:pt modelId="{6EE474ED-AFC3-437F-8545-79433614FE01}" type="pres">
      <dgm:prSet presAssocID="{18F1437C-2986-45CC-ABE3-F715FD146F8D}" presName="rootConnector" presStyleLbl="node3" presStyleIdx="0" presStyleCnt="3"/>
      <dgm:spPr/>
    </dgm:pt>
    <dgm:pt modelId="{132724AF-EFA1-42A2-B98A-606C8257BFC3}" type="pres">
      <dgm:prSet presAssocID="{18F1437C-2986-45CC-ABE3-F715FD146F8D}" presName="hierChild4" presStyleCnt="0"/>
      <dgm:spPr/>
    </dgm:pt>
    <dgm:pt modelId="{B701E6F1-B6DC-4B9C-9CC3-8321B974152C}" type="pres">
      <dgm:prSet presAssocID="{AE418BCF-F0EE-492C-A8FC-CD8F1BB6B4B0}" presName="Name37" presStyleLbl="parChTrans1D4" presStyleIdx="0" presStyleCnt="6"/>
      <dgm:spPr/>
    </dgm:pt>
    <dgm:pt modelId="{49D0304C-1945-48BE-9961-9DF6135CB139}" type="pres">
      <dgm:prSet presAssocID="{05FD0A93-D6EE-466D-98B0-2DECD090F37E}" presName="hierRoot2" presStyleCnt="0">
        <dgm:presLayoutVars>
          <dgm:hierBranch val="init"/>
        </dgm:presLayoutVars>
      </dgm:prSet>
      <dgm:spPr/>
    </dgm:pt>
    <dgm:pt modelId="{479F03FF-E176-40B8-AA60-AE52CACF982A}" type="pres">
      <dgm:prSet presAssocID="{05FD0A93-D6EE-466D-98B0-2DECD090F37E}" presName="rootComposite" presStyleCnt="0"/>
      <dgm:spPr/>
    </dgm:pt>
    <dgm:pt modelId="{A4972F89-E049-4BCC-A875-3554D2A35874}" type="pres">
      <dgm:prSet presAssocID="{05FD0A93-D6EE-466D-98B0-2DECD090F37E}" presName="rootText" presStyleLbl="node4" presStyleIdx="0" presStyleCnt="6">
        <dgm:presLayoutVars>
          <dgm:chPref val="3"/>
        </dgm:presLayoutVars>
      </dgm:prSet>
      <dgm:spPr/>
    </dgm:pt>
    <dgm:pt modelId="{FFBDDED8-363C-4113-809C-4A4AC5A0FBB5}" type="pres">
      <dgm:prSet presAssocID="{05FD0A93-D6EE-466D-98B0-2DECD090F37E}" presName="rootConnector" presStyleLbl="node4" presStyleIdx="0" presStyleCnt="6"/>
      <dgm:spPr/>
    </dgm:pt>
    <dgm:pt modelId="{269BC466-2B41-45F5-8154-2C4A0011CA21}" type="pres">
      <dgm:prSet presAssocID="{05FD0A93-D6EE-466D-98B0-2DECD090F37E}" presName="hierChild4" presStyleCnt="0"/>
      <dgm:spPr/>
    </dgm:pt>
    <dgm:pt modelId="{E9164641-AC66-41E8-8999-87FFD003D048}" type="pres">
      <dgm:prSet presAssocID="{05FD0A93-D6EE-466D-98B0-2DECD090F37E}" presName="hierChild5" presStyleCnt="0"/>
      <dgm:spPr/>
    </dgm:pt>
    <dgm:pt modelId="{57ACC274-9923-42FF-9F7F-AB57F92AC048}" type="pres">
      <dgm:prSet presAssocID="{424F8F92-C4CD-4D9E-B3C7-4B4EDA656A11}" presName="Name37" presStyleLbl="parChTrans1D4" presStyleIdx="1" presStyleCnt="6"/>
      <dgm:spPr/>
    </dgm:pt>
    <dgm:pt modelId="{6E777648-9E1F-42DB-969C-F4ACEBE89C1B}" type="pres">
      <dgm:prSet presAssocID="{9F168C2A-7556-47B9-84E8-6FE8969D922F}" presName="hierRoot2" presStyleCnt="0">
        <dgm:presLayoutVars>
          <dgm:hierBranch val="init"/>
        </dgm:presLayoutVars>
      </dgm:prSet>
      <dgm:spPr/>
    </dgm:pt>
    <dgm:pt modelId="{D3189DDB-0170-48B6-9295-4C3B2791345E}" type="pres">
      <dgm:prSet presAssocID="{9F168C2A-7556-47B9-84E8-6FE8969D922F}" presName="rootComposite" presStyleCnt="0"/>
      <dgm:spPr/>
    </dgm:pt>
    <dgm:pt modelId="{EBF3401A-C321-4AF0-A39F-D9D7482829C6}" type="pres">
      <dgm:prSet presAssocID="{9F168C2A-7556-47B9-84E8-6FE8969D922F}" presName="rootText" presStyleLbl="node4" presStyleIdx="1" presStyleCnt="6">
        <dgm:presLayoutVars>
          <dgm:chPref val="3"/>
        </dgm:presLayoutVars>
      </dgm:prSet>
      <dgm:spPr/>
    </dgm:pt>
    <dgm:pt modelId="{609FE250-AF0B-41F4-8D03-4BB7E2E28020}" type="pres">
      <dgm:prSet presAssocID="{9F168C2A-7556-47B9-84E8-6FE8969D922F}" presName="rootConnector" presStyleLbl="node4" presStyleIdx="1" presStyleCnt="6"/>
      <dgm:spPr/>
    </dgm:pt>
    <dgm:pt modelId="{96F46CC0-3D93-49C7-89B9-D31886F529A5}" type="pres">
      <dgm:prSet presAssocID="{9F168C2A-7556-47B9-84E8-6FE8969D922F}" presName="hierChild4" presStyleCnt="0"/>
      <dgm:spPr/>
    </dgm:pt>
    <dgm:pt modelId="{CAA6B2D4-7763-4F82-9046-21CF3D5A2D92}" type="pres">
      <dgm:prSet presAssocID="{95749B0B-FA35-4D45-8F8C-D491B8C030AE}" presName="Name37" presStyleLbl="parChTrans1D4" presStyleIdx="2" presStyleCnt="6"/>
      <dgm:spPr/>
    </dgm:pt>
    <dgm:pt modelId="{E029E52E-5C20-4F7F-9FE4-259C64B24F05}" type="pres">
      <dgm:prSet presAssocID="{448AE755-0062-413F-9F23-28E5F1B08401}" presName="hierRoot2" presStyleCnt="0">
        <dgm:presLayoutVars>
          <dgm:hierBranch val="init"/>
        </dgm:presLayoutVars>
      </dgm:prSet>
      <dgm:spPr/>
    </dgm:pt>
    <dgm:pt modelId="{F93E97A8-EDE1-4EAB-979A-97827FEBBB5E}" type="pres">
      <dgm:prSet presAssocID="{448AE755-0062-413F-9F23-28E5F1B08401}" presName="rootComposite" presStyleCnt="0"/>
      <dgm:spPr/>
    </dgm:pt>
    <dgm:pt modelId="{0D909433-7A33-415B-9889-AF6CE60E2A4E}" type="pres">
      <dgm:prSet presAssocID="{448AE755-0062-413F-9F23-28E5F1B08401}" presName="rootText" presStyleLbl="node4" presStyleIdx="2" presStyleCnt="6">
        <dgm:presLayoutVars>
          <dgm:chPref val="3"/>
        </dgm:presLayoutVars>
      </dgm:prSet>
      <dgm:spPr/>
    </dgm:pt>
    <dgm:pt modelId="{CAF0491C-79CC-4B70-AC29-908BB768E031}" type="pres">
      <dgm:prSet presAssocID="{448AE755-0062-413F-9F23-28E5F1B08401}" presName="rootConnector" presStyleLbl="node4" presStyleIdx="2" presStyleCnt="6"/>
      <dgm:spPr/>
    </dgm:pt>
    <dgm:pt modelId="{7A2208FE-7C31-4699-A9E0-7B69FFA2FA37}" type="pres">
      <dgm:prSet presAssocID="{448AE755-0062-413F-9F23-28E5F1B08401}" presName="hierChild4" presStyleCnt="0"/>
      <dgm:spPr/>
    </dgm:pt>
    <dgm:pt modelId="{099B8FDF-D5FE-40E0-8251-9302919F5DDF}" type="pres">
      <dgm:prSet presAssocID="{FBADF1CA-ECCF-4CA7-B764-F204874941C7}" presName="Name37" presStyleLbl="parChTrans1D4" presStyleIdx="3" presStyleCnt="6"/>
      <dgm:spPr/>
    </dgm:pt>
    <dgm:pt modelId="{539E904F-FC00-43B5-B71D-77F2A197E28A}" type="pres">
      <dgm:prSet presAssocID="{9B44A1E6-C4C8-4CCA-8D89-3930DC4E453C}" presName="hierRoot2" presStyleCnt="0">
        <dgm:presLayoutVars>
          <dgm:hierBranch val="init"/>
        </dgm:presLayoutVars>
      </dgm:prSet>
      <dgm:spPr/>
    </dgm:pt>
    <dgm:pt modelId="{FCDA83E2-B06F-4DAF-8C70-F716F6979A86}" type="pres">
      <dgm:prSet presAssocID="{9B44A1E6-C4C8-4CCA-8D89-3930DC4E453C}" presName="rootComposite" presStyleCnt="0"/>
      <dgm:spPr/>
    </dgm:pt>
    <dgm:pt modelId="{A31DC76C-2A8C-44EE-BBB4-70F23A005BF8}" type="pres">
      <dgm:prSet presAssocID="{9B44A1E6-C4C8-4CCA-8D89-3930DC4E453C}" presName="rootText" presStyleLbl="node4" presStyleIdx="3" presStyleCnt="6">
        <dgm:presLayoutVars>
          <dgm:chPref val="3"/>
        </dgm:presLayoutVars>
      </dgm:prSet>
      <dgm:spPr/>
    </dgm:pt>
    <dgm:pt modelId="{2A5AA83D-7C47-4FA6-BCEC-F3549C64FD51}" type="pres">
      <dgm:prSet presAssocID="{9B44A1E6-C4C8-4CCA-8D89-3930DC4E453C}" presName="rootConnector" presStyleLbl="node4" presStyleIdx="3" presStyleCnt="6"/>
      <dgm:spPr/>
    </dgm:pt>
    <dgm:pt modelId="{05B752EB-8A96-4AF9-9831-82E4273F8E56}" type="pres">
      <dgm:prSet presAssocID="{9B44A1E6-C4C8-4CCA-8D89-3930DC4E453C}" presName="hierChild4" presStyleCnt="0"/>
      <dgm:spPr/>
    </dgm:pt>
    <dgm:pt modelId="{A94C4C72-ADFD-4287-9666-C38193CF66A9}" type="pres">
      <dgm:prSet presAssocID="{9B44A1E6-C4C8-4CCA-8D89-3930DC4E453C}" presName="hierChild5" presStyleCnt="0"/>
      <dgm:spPr/>
    </dgm:pt>
    <dgm:pt modelId="{90F11982-E64B-4E49-8763-28257E5D55D0}" type="pres">
      <dgm:prSet presAssocID="{448AE755-0062-413F-9F23-28E5F1B08401}" presName="hierChild5" presStyleCnt="0"/>
      <dgm:spPr/>
    </dgm:pt>
    <dgm:pt modelId="{842F6BCD-22D2-4CE0-9939-FE5D1844CD53}" type="pres">
      <dgm:prSet presAssocID="{9F168C2A-7556-47B9-84E8-6FE8969D922F}" presName="hierChild5" presStyleCnt="0"/>
      <dgm:spPr/>
    </dgm:pt>
    <dgm:pt modelId="{94595C29-BA83-4C82-BCEA-9DBCEC0DFF4F}" type="pres">
      <dgm:prSet presAssocID="{18F1437C-2986-45CC-ABE3-F715FD146F8D}" presName="hierChild5" presStyleCnt="0"/>
      <dgm:spPr/>
    </dgm:pt>
    <dgm:pt modelId="{83F45847-0E4F-488E-83E9-7265636FB242}" type="pres">
      <dgm:prSet presAssocID="{109CCD2C-D421-4816-84A5-9ECC9141ADA8}" presName="Name37" presStyleLbl="parChTrans1D3" presStyleIdx="1" presStyleCnt="3"/>
      <dgm:spPr/>
    </dgm:pt>
    <dgm:pt modelId="{FF920B77-BF94-4B42-9B89-05010C43BC10}" type="pres">
      <dgm:prSet presAssocID="{CC95F6A3-7A24-42F8-B132-C8F7387ABA12}" presName="hierRoot2" presStyleCnt="0">
        <dgm:presLayoutVars>
          <dgm:hierBranch val="init"/>
        </dgm:presLayoutVars>
      </dgm:prSet>
      <dgm:spPr/>
    </dgm:pt>
    <dgm:pt modelId="{C63EBCB4-18CF-4E32-AF1B-470E749D7803}" type="pres">
      <dgm:prSet presAssocID="{CC95F6A3-7A24-42F8-B132-C8F7387ABA12}" presName="rootComposite" presStyleCnt="0"/>
      <dgm:spPr/>
    </dgm:pt>
    <dgm:pt modelId="{4764B26C-AE1D-41B6-B497-24DB41D4D16D}" type="pres">
      <dgm:prSet presAssocID="{CC95F6A3-7A24-42F8-B132-C8F7387ABA12}" presName="rootText" presStyleLbl="node3" presStyleIdx="1" presStyleCnt="3">
        <dgm:presLayoutVars>
          <dgm:chPref val="3"/>
        </dgm:presLayoutVars>
      </dgm:prSet>
      <dgm:spPr/>
    </dgm:pt>
    <dgm:pt modelId="{5D94A2CB-F49D-4A8C-9F72-7B56726EDB70}" type="pres">
      <dgm:prSet presAssocID="{CC95F6A3-7A24-42F8-B132-C8F7387ABA12}" presName="rootConnector" presStyleLbl="node3" presStyleIdx="1" presStyleCnt="3"/>
      <dgm:spPr/>
    </dgm:pt>
    <dgm:pt modelId="{32C9999E-9406-4046-8CF4-5E9B905F4AA9}" type="pres">
      <dgm:prSet presAssocID="{CC95F6A3-7A24-42F8-B132-C8F7387ABA12}" presName="hierChild4" presStyleCnt="0"/>
      <dgm:spPr/>
    </dgm:pt>
    <dgm:pt modelId="{72F8D5B6-1614-4EEB-84F5-0915C9E9BC75}" type="pres">
      <dgm:prSet presAssocID="{9C3C4A1B-4A22-41CE-BEF7-1D940F07525F}" presName="Name37" presStyleLbl="parChTrans1D4" presStyleIdx="4" presStyleCnt="6"/>
      <dgm:spPr/>
    </dgm:pt>
    <dgm:pt modelId="{79E758C6-2D39-4686-AAD7-7139558AE506}" type="pres">
      <dgm:prSet presAssocID="{6529C5E6-D343-4CBD-B647-6742EE30A04D}" presName="hierRoot2" presStyleCnt="0">
        <dgm:presLayoutVars>
          <dgm:hierBranch val="init"/>
        </dgm:presLayoutVars>
      </dgm:prSet>
      <dgm:spPr/>
    </dgm:pt>
    <dgm:pt modelId="{C8B51426-7C0E-4A98-8BDE-E5A37CC829C4}" type="pres">
      <dgm:prSet presAssocID="{6529C5E6-D343-4CBD-B647-6742EE30A04D}" presName="rootComposite" presStyleCnt="0"/>
      <dgm:spPr/>
    </dgm:pt>
    <dgm:pt modelId="{C89BB6C7-888E-478C-866F-D134A9C27816}" type="pres">
      <dgm:prSet presAssocID="{6529C5E6-D343-4CBD-B647-6742EE30A04D}" presName="rootText" presStyleLbl="node4" presStyleIdx="4" presStyleCnt="6">
        <dgm:presLayoutVars>
          <dgm:chPref val="3"/>
        </dgm:presLayoutVars>
      </dgm:prSet>
      <dgm:spPr/>
    </dgm:pt>
    <dgm:pt modelId="{BD62689F-50AB-4A71-9D7B-E8356DC2B9A3}" type="pres">
      <dgm:prSet presAssocID="{6529C5E6-D343-4CBD-B647-6742EE30A04D}" presName="rootConnector" presStyleLbl="node4" presStyleIdx="4" presStyleCnt="6"/>
      <dgm:spPr/>
    </dgm:pt>
    <dgm:pt modelId="{DE71F07C-EB6D-47AE-AA43-BA1A5F523132}" type="pres">
      <dgm:prSet presAssocID="{6529C5E6-D343-4CBD-B647-6742EE30A04D}" presName="hierChild4" presStyleCnt="0"/>
      <dgm:spPr/>
    </dgm:pt>
    <dgm:pt modelId="{D8F03C46-0892-43EB-B9FE-61AF433C507B}" type="pres">
      <dgm:prSet presAssocID="{6529C5E6-D343-4CBD-B647-6742EE30A04D}" presName="hierChild5" presStyleCnt="0"/>
      <dgm:spPr/>
    </dgm:pt>
    <dgm:pt modelId="{7F2DB020-16C1-40E6-A6AE-F2E9707ED776}" type="pres">
      <dgm:prSet presAssocID="{E97ABCEF-3347-4DEE-96E3-A9D7D06A80B1}" presName="Name37" presStyleLbl="parChTrans1D4" presStyleIdx="5" presStyleCnt="6"/>
      <dgm:spPr/>
    </dgm:pt>
    <dgm:pt modelId="{AD7F17B1-F340-4B49-9A9E-24CAFBBEA910}" type="pres">
      <dgm:prSet presAssocID="{7F84D5E7-41CB-4D68-BB23-65495EA2CC26}" presName="hierRoot2" presStyleCnt="0">
        <dgm:presLayoutVars>
          <dgm:hierBranch val="init"/>
        </dgm:presLayoutVars>
      </dgm:prSet>
      <dgm:spPr/>
    </dgm:pt>
    <dgm:pt modelId="{67002DC3-056D-4906-84FD-1CDC623A6020}" type="pres">
      <dgm:prSet presAssocID="{7F84D5E7-41CB-4D68-BB23-65495EA2CC26}" presName="rootComposite" presStyleCnt="0"/>
      <dgm:spPr/>
    </dgm:pt>
    <dgm:pt modelId="{CB726B2A-FB81-43DA-B3DB-B94D95462B12}" type="pres">
      <dgm:prSet presAssocID="{7F84D5E7-41CB-4D68-BB23-65495EA2CC26}" presName="rootText" presStyleLbl="node4" presStyleIdx="5" presStyleCnt="6">
        <dgm:presLayoutVars>
          <dgm:chPref val="3"/>
        </dgm:presLayoutVars>
      </dgm:prSet>
      <dgm:spPr/>
    </dgm:pt>
    <dgm:pt modelId="{9C8BE8BC-EEF9-41F9-A85C-9A2A7B076397}" type="pres">
      <dgm:prSet presAssocID="{7F84D5E7-41CB-4D68-BB23-65495EA2CC26}" presName="rootConnector" presStyleLbl="node4" presStyleIdx="5" presStyleCnt="6"/>
      <dgm:spPr/>
    </dgm:pt>
    <dgm:pt modelId="{75873164-889E-4C44-82E4-CF4C45758047}" type="pres">
      <dgm:prSet presAssocID="{7F84D5E7-41CB-4D68-BB23-65495EA2CC26}" presName="hierChild4" presStyleCnt="0"/>
      <dgm:spPr/>
    </dgm:pt>
    <dgm:pt modelId="{E5ADE79F-7513-473C-B24B-81CF17322516}" type="pres">
      <dgm:prSet presAssocID="{7F84D5E7-41CB-4D68-BB23-65495EA2CC26}" presName="hierChild5" presStyleCnt="0"/>
      <dgm:spPr/>
    </dgm:pt>
    <dgm:pt modelId="{790F7160-8542-4D77-B88D-FF610097B012}" type="pres">
      <dgm:prSet presAssocID="{CC95F6A3-7A24-42F8-B132-C8F7387ABA12}" presName="hierChild5" presStyleCnt="0"/>
      <dgm:spPr/>
    </dgm:pt>
    <dgm:pt modelId="{C99D3DE6-7521-418D-A6C2-4897B1FC0285}" type="pres">
      <dgm:prSet presAssocID="{F84C71AA-4913-4706-9F28-0B360B3EC3A6}" presName="hierChild5" presStyleCnt="0"/>
      <dgm:spPr/>
    </dgm:pt>
    <dgm:pt modelId="{4B26603B-0412-436E-8834-F5FFBA9D3453}" type="pres">
      <dgm:prSet presAssocID="{8FBDF983-C0D8-4F90-8DD9-5C73C68B3560}" presName="Name37" presStyleLbl="parChTrans1D2" presStyleIdx="1" presStyleCnt="2"/>
      <dgm:spPr/>
    </dgm:pt>
    <dgm:pt modelId="{1A84384A-3901-4C28-8491-94E3A918B845}" type="pres">
      <dgm:prSet presAssocID="{37C1BDA7-0DB9-4C58-B890-1CCAA3F1C937}" presName="hierRoot2" presStyleCnt="0">
        <dgm:presLayoutVars>
          <dgm:hierBranch val="init"/>
        </dgm:presLayoutVars>
      </dgm:prSet>
      <dgm:spPr/>
    </dgm:pt>
    <dgm:pt modelId="{25C0A2A1-15C7-4389-ADED-4361B06DA3F9}" type="pres">
      <dgm:prSet presAssocID="{37C1BDA7-0DB9-4C58-B890-1CCAA3F1C937}" presName="rootComposite" presStyleCnt="0"/>
      <dgm:spPr/>
    </dgm:pt>
    <dgm:pt modelId="{40B20DA1-5C7A-46E7-BEB2-45625E419A5F}" type="pres">
      <dgm:prSet presAssocID="{37C1BDA7-0DB9-4C58-B890-1CCAA3F1C937}" presName="rootText" presStyleLbl="node2" presStyleIdx="1" presStyleCnt="2">
        <dgm:presLayoutVars>
          <dgm:chPref val="3"/>
        </dgm:presLayoutVars>
      </dgm:prSet>
      <dgm:spPr/>
    </dgm:pt>
    <dgm:pt modelId="{0FBF9F2E-C3B7-48C0-A9E9-5EF824FA4D37}" type="pres">
      <dgm:prSet presAssocID="{37C1BDA7-0DB9-4C58-B890-1CCAA3F1C937}" presName="rootConnector" presStyleLbl="node2" presStyleIdx="1" presStyleCnt="2"/>
      <dgm:spPr/>
    </dgm:pt>
    <dgm:pt modelId="{EC87F768-1B80-45AA-AA8C-A2D853C9CBE0}" type="pres">
      <dgm:prSet presAssocID="{37C1BDA7-0DB9-4C58-B890-1CCAA3F1C937}" presName="hierChild4" presStyleCnt="0"/>
      <dgm:spPr/>
    </dgm:pt>
    <dgm:pt modelId="{625932B9-7AF6-4720-8658-10DD9A318FFB}" type="pres">
      <dgm:prSet presAssocID="{D306AD7D-407A-406B-A864-E11AEF25BAE3}" presName="Name37" presStyleLbl="parChTrans1D3" presStyleIdx="2" presStyleCnt="3"/>
      <dgm:spPr/>
    </dgm:pt>
    <dgm:pt modelId="{3A0A33EB-707F-47F9-BDC2-D729EE2B97C7}" type="pres">
      <dgm:prSet presAssocID="{3E84CD3D-2265-464D-8ADB-4B4FDE9065B3}" presName="hierRoot2" presStyleCnt="0">
        <dgm:presLayoutVars>
          <dgm:hierBranch val="init"/>
        </dgm:presLayoutVars>
      </dgm:prSet>
      <dgm:spPr/>
    </dgm:pt>
    <dgm:pt modelId="{7BE22CD6-A42F-42D2-ACFF-A58E4C8ACCC5}" type="pres">
      <dgm:prSet presAssocID="{3E84CD3D-2265-464D-8ADB-4B4FDE9065B3}" presName="rootComposite" presStyleCnt="0"/>
      <dgm:spPr/>
    </dgm:pt>
    <dgm:pt modelId="{A24EBE86-B6C1-409E-8285-F57552A8FD38}" type="pres">
      <dgm:prSet presAssocID="{3E84CD3D-2265-464D-8ADB-4B4FDE9065B3}" presName="rootText" presStyleLbl="node3" presStyleIdx="2" presStyleCnt="3">
        <dgm:presLayoutVars>
          <dgm:chPref val="3"/>
        </dgm:presLayoutVars>
      </dgm:prSet>
      <dgm:spPr/>
    </dgm:pt>
    <dgm:pt modelId="{683120B2-FAAE-484D-9E21-F895E5DDFDCC}" type="pres">
      <dgm:prSet presAssocID="{3E84CD3D-2265-464D-8ADB-4B4FDE9065B3}" presName="rootConnector" presStyleLbl="node3" presStyleIdx="2" presStyleCnt="3"/>
      <dgm:spPr/>
    </dgm:pt>
    <dgm:pt modelId="{C344EF5B-767D-4576-8C9C-8BACB4C9CAED}" type="pres">
      <dgm:prSet presAssocID="{3E84CD3D-2265-464D-8ADB-4B4FDE9065B3}" presName="hierChild4" presStyleCnt="0"/>
      <dgm:spPr/>
    </dgm:pt>
    <dgm:pt modelId="{C28034F6-203D-4319-AFBD-8E9FF1FC0524}" type="pres">
      <dgm:prSet presAssocID="{3E84CD3D-2265-464D-8ADB-4B4FDE9065B3}" presName="hierChild5" presStyleCnt="0"/>
      <dgm:spPr/>
    </dgm:pt>
    <dgm:pt modelId="{51100CBD-2233-4F9B-995D-D6F76F98FE04}" type="pres">
      <dgm:prSet presAssocID="{37C1BDA7-0DB9-4C58-B890-1CCAA3F1C937}" presName="hierChild5" presStyleCnt="0"/>
      <dgm:spPr/>
    </dgm:pt>
    <dgm:pt modelId="{5B9AC16E-8D96-4CD8-BFEB-C82F3911E33F}" type="pres">
      <dgm:prSet presAssocID="{A2CA58A6-4132-44CE-A524-D170E851DD79}" presName="hierChild3" presStyleCnt="0"/>
      <dgm:spPr/>
    </dgm:pt>
  </dgm:ptLst>
  <dgm:cxnLst>
    <dgm:cxn modelId="{C3C0AA07-6663-45D2-A649-2D89005F3DEA}" srcId="{F84C71AA-4913-4706-9F28-0B360B3EC3A6}" destId="{CC95F6A3-7A24-42F8-B132-C8F7387ABA12}" srcOrd="1" destOrd="0" parTransId="{109CCD2C-D421-4816-84A5-9ECC9141ADA8}" sibTransId="{ED2E94BE-934C-4D98-9BE9-D742C88AE27C}"/>
    <dgm:cxn modelId="{42E4880A-5140-4D1F-8E19-6D7C6FBA593C}" srcId="{F84C71AA-4913-4706-9F28-0B360B3EC3A6}" destId="{18F1437C-2986-45CC-ABE3-F715FD146F8D}" srcOrd="0" destOrd="0" parTransId="{09064370-0FDF-4D2B-A9E0-D1BCBC8540CB}" sibTransId="{453A2347-D4A4-49A4-A897-E73AB0921F0D}"/>
    <dgm:cxn modelId="{3F47160C-5531-440D-A81F-B06F20C7CCFB}" type="presOf" srcId="{9C3C4A1B-4A22-41CE-BEF7-1D940F07525F}" destId="{72F8D5B6-1614-4EEB-84F5-0915C9E9BC75}" srcOrd="0" destOrd="0" presId="urn:microsoft.com/office/officeart/2005/8/layout/orgChart1"/>
    <dgm:cxn modelId="{AF34610E-07A1-4619-9BD7-B2F468571258}" type="presOf" srcId="{424F8F92-C4CD-4D9E-B3C7-4B4EDA656A11}" destId="{57ACC274-9923-42FF-9F7F-AB57F92AC048}" srcOrd="0" destOrd="0" presId="urn:microsoft.com/office/officeart/2005/8/layout/orgChart1"/>
    <dgm:cxn modelId="{DCCE6D0F-74B0-49FE-B07E-075B31FB14B8}" type="presOf" srcId="{6529C5E6-D343-4CBD-B647-6742EE30A04D}" destId="{BD62689F-50AB-4A71-9D7B-E8356DC2B9A3}" srcOrd="1" destOrd="0" presId="urn:microsoft.com/office/officeart/2005/8/layout/orgChart1"/>
    <dgm:cxn modelId="{746FED13-5FD1-4E44-901E-DD186941D1DB}" type="presOf" srcId="{05FD0A93-D6EE-466D-98B0-2DECD090F37E}" destId="{A4972F89-E049-4BCC-A875-3554D2A35874}" srcOrd="0" destOrd="0" presId="urn:microsoft.com/office/officeart/2005/8/layout/orgChart1"/>
    <dgm:cxn modelId="{FA653515-930B-41BD-8076-C43B2A6133A3}" type="presOf" srcId="{448AE755-0062-413F-9F23-28E5F1B08401}" destId="{0D909433-7A33-415B-9889-AF6CE60E2A4E}" srcOrd="0" destOrd="0" presId="urn:microsoft.com/office/officeart/2005/8/layout/orgChart1"/>
    <dgm:cxn modelId="{6B246A1E-FC9E-4760-A7C9-22FCD621EBD8}" type="presOf" srcId="{F84C71AA-4913-4706-9F28-0B360B3EC3A6}" destId="{303FB9E8-3018-485B-9F14-3152A2B7A089}" srcOrd="0" destOrd="0" presId="urn:microsoft.com/office/officeart/2005/8/layout/orgChart1"/>
    <dgm:cxn modelId="{25B1D220-2E02-4FBF-A369-C94D6363E702}" type="presOf" srcId="{9B44A1E6-C4C8-4CCA-8D89-3930DC4E453C}" destId="{A31DC76C-2A8C-44EE-BBB4-70F23A005BF8}" srcOrd="0" destOrd="0" presId="urn:microsoft.com/office/officeart/2005/8/layout/orgChart1"/>
    <dgm:cxn modelId="{482ED326-56C5-437F-B3D1-A996BFCCBB0E}" type="presOf" srcId="{37C1BDA7-0DB9-4C58-B890-1CCAA3F1C937}" destId="{40B20DA1-5C7A-46E7-BEB2-45625E419A5F}" srcOrd="0" destOrd="0" presId="urn:microsoft.com/office/officeart/2005/8/layout/orgChart1"/>
    <dgm:cxn modelId="{D81C4429-0C4C-4939-A723-B873A6A17466}" type="presOf" srcId="{6529C5E6-D343-4CBD-B647-6742EE30A04D}" destId="{C89BB6C7-888E-478C-866F-D134A9C27816}" srcOrd="0" destOrd="0" presId="urn:microsoft.com/office/officeart/2005/8/layout/orgChart1"/>
    <dgm:cxn modelId="{6BD2282D-0485-4246-9729-AA5D419641D3}" type="presOf" srcId="{05FD0A93-D6EE-466D-98B0-2DECD090F37E}" destId="{FFBDDED8-363C-4113-809C-4A4AC5A0FBB5}" srcOrd="1" destOrd="0" presId="urn:microsoft.com/office/officeart/2005/8/layout/orgChart1"/>
    <dgm:cxn modelId="{CDA8392D-E6D9-4827-A2ED-9EA896F99C34}" srcId="{A2CA58A6-4132-44CE-A524-D170E851DD79}" destId="{F84C71AA-4913-4706-9F28-0B360B3EC3A6}" srcOrd="0" destOrd="0" parTransId="{F18A49BD-9124-4D79-B43E-86261003772C}" sibTransId="{C55C143C-6D3B-4F70-9842-BEA6408B8C4F}"/>
    <dgm:cxn modelId="{DAF3A03E-7455-438D-895F-8B9215964B76}" type="presOf" srcId="{448AE755-0062-413F-9F23-28E5F1B08401}" destId="{CAF0491C-79CC-4B70-AC29-908BB768E031}" srcOrd="1" destOrd="0" presId="urn:microsoft.com/office/officeart/2005/8/layout/orgChart1"/>
    <dgm:cxn modelId="{8195B841-81F4-4FC1-819A-F05C72AC8BAE}" type="presOf" srcId="{AE418BCF-F0EE-492C-A8FC-CD8F1BB6B4B0}" destId="{B701E6F1-B6DC-4B9C-9CC3-8321B974152C}" srcOrd="0" destOrd="0" presId="urn:microsoft.com/office/officeart/2005/8/layout/orgChart1"/>
    <dgm:cxn modelId="{E67B9E62-2864-4AFB-ABF0-CA871B81758D}" srcId="{A2CA58A6-4132-44CE-A524-D170E851DD79}" destId="{37C1BDA7-0DB9-4C58-B890-1CCAA3F1C937}" srcOrd="1" destOrd="0" parTransId="{8FBDF983-C0D8-4F90-8DD9-5C73C68B3560}" sibTransId="{75CA9734-A47D-43E9-B121-2C97F41D1F48}"/>
    <dgm:cxn modelId="{0693BE62-C6AA-4121-B7A3-FCB11EC46A9A}" type="presOf" srcId="{8FBDF983-C0D8-4F90-8DD9-5C73C68B3560}" destId="{4B26603B-0412-436E-8834-F5FFBA9D3453}" srcOrd="0" destOrd="0" presId="urn:microsoft.com/office/officeart/2005/8/layout/orgChart1"/>
    <dgm:cxn modelId="{F5331964-C2BA-4F62-A06F-3CFC76A57BBF}" type="presOf" srcId="{9F168C2A-7556-47B9-84E8-6FE8969D922F}" destId="{EBF3401A-C321-4AF0-A39F-D9D7482829C6}" srcOrd="0" destOrd="0" presId="urn:microsoft.com/office/officeart/2005/8/layout/orgChart1"/>
    <dgm:cxn modelId="{38677049-6F98-473D-8BAA-90F46E343052}" type="presOf" srcId="{109CCD2C-D421-4816-84A5-9ECC9141ADA8}" destId="{83F45847-0E4F-488E-83E9-7265636FB242}" srcOrd="0" destOrd="0" presId="urn:microsoft.com/office/officeart/2005/8/layout/orgChart1"/>
    <dgm:cxn modelId="{3B5C5A70-3B8D-4272-B59B-CA1F1F329350}" srcId="{CC95F6A3-7A24-42F8-B132-C8F7387ABA12}" destId="{7F84D5E7-41CB-4D68-BB23-65495EA2CC26}" srcOrd="1" destOrd="0" parTransId="{E97ABCEF-3347-4DEE-96E3-A9D7D06A80B1}" sibTransId="{6C818E40-C586-438F-8FC8-BFC845DD3535}"/>
    <dgm:cxn modelId="{07247D73-B10B-4BAF-98C2-86FB0377CA25}" type="presOf" srcId="{9F168C2A-7556-47B9-84E8-6FE8969D922F}" destId="{609FE250-AF0B-41F4-8D03-4BB7E2E28020}" srcOrd="1" destOrd="0" presId="urn:microsoft.com/office/officeart/2005/8/layout/orgChart1"/>
    <dgm:cxn modelId="{D4FCFE76-82F8-49F5-B5EF-F1E42898DC13}" srcId="{18F1437C-2986-45CC-ABE3-F715FD146F8D}" destId="{9F168C2A-7556-47B9-84E8-6FE8969D922F}" srcOrd="1" destOrd="0" parTransId="{424F8F92-C4CD-4D9E-B3C7-4B4EDA656A11}" sibTransId="{311F7D7D-4494-4097-AA9D-341A42E06585}"/>
    <dgm:cxn modelId="{8E162381-785B-4829-B58E-F21022BB19D6}" type="presOf" srcId="{18F1437C-2986-45CC-ABE3-F715FD146F8D}" destId="{65E058EB-A843-4C27-9421-69E1572E78B6}" srcOrd="0" destOrd="0" presId="urn:microsoft.com/office/officeart/2005/8/layout/orgChart1"/>
    <dgm:cxn modelId="{8AAE0082-3016-478D-B42F-1F82653BB744}" srcId="{9F168C2A-7556-47B9-84E8-6FE8969D922F}" destId="{448AE755-0062-413F-9F23-28E5F1B08401}" srcOrd="0" destOrd="0" parTransId="{95749B0B-FA35-4D45-8F8C-D491B8C030AE}" sibTransId="{FB0DAA05-8506-4029-8791-CCC6C166CC0B}"/>
    <dgm:cxn modelId="{849A5F82-C8E2-4870-93CB-447CB7487C7B}" type="presOf" srcId="{FBADF1CA-ECCF-4CA7-B764-F204874941C7}" destId="{099B8FDF-D5FE-40E0-8251-9302919F5DDF}" srcOrd="0" destOrd="0" presId="urn:microsoft.com/office/officeart/2005/8/layout/orgChart1"/>
    <dgm:cxn modelId="{B45A1093-EF63-4156-A502-0035ED05348F}" srcId="{18F1437C-2986-45CC-ABE3-F715FD146F8D}" destId="{05FD0A93-D6EE-466D-98B0-2DECD090F37E}" srcOrd="0" destOrd="0" parTransId="{AE418BCF-F0EE-492C-A8FC-CD8F1BB6B4B0}" sibTransId="{14F034AE-7293-46E3-9A8E-883BCFB9ADF1}"/>
    <dgm:cxn modelId="{9E39D496-1FDF-43C7-9F40-8E1D88C77FB4}" srcId="{DB072A6E-9879-40DC-A6C7-DABFA47F87D9}" destId="{A2CA58A6-4132-44CE-A524-D170E851DD79}" srcOrd="0" destOrd="0" parTransId="{04AC90AF-6098-474E-BFEB-6FE3FB7F63A4}" sibTransId="{EB724AA1-6AAD-46BA-B3A9-EBAE2DE3E8E4}"/>
    <dgm:cxn modelId="{6D1D309F-FAFE-4AC3-A2B3-AF9B1024424C}" type="presOf" srcId="{7F84D5E7-41CB-4D68-BB23-65495EA2CC26}" destId="{9C8BE8BC-EEF9-41F9-A85C-9A2A7B076397}" srcOrd="1" destOrd="0" presId="urn:microsoft.com/office/officeart/2005/8/layout/orgChart1"/>
    <dgm:cxn modelId="{DA8D6FA1-56F3-4138-B7C5-CDB1D50C8AD2}" type="presOf" srcId="{9B44A1E6-C4C8-4CCA-8D89-3930DC4E453C}" destId="{2A5AA83D-7C47-4FA6-BCEC-F3549C64FD51}" srcOrd="1" destOrd="0" presId="urn:microsoft.com/office/officeart/2005/8/layout/orgChart1"/>
    <dgm:cxn modelId="{5AC654A1-756F-4973-85D1-076583F2B2BB}" type="presOf" srcId="{CC95F6A3-7A24-42F8-B132-C8F7387ABA12}" destId="{4764B26C-AE1D-41B6-B497-24DB41D4D16D}" srcOrd="0" destOrd="0" presId="urn:microsoft.com/office/officeart/2005/8/layout/orgChart1"/>
    <dgm:cxn modelId="{372143A6-1381-4D5C-906C-2F986ECE2AD5}" type="presOf" srcId="{09064370-0FDF-4D2B-A9E0-D1BCBC8540CB}" destId="{D0082DF6-8937-4747-B04D-4713531E7EF0}" srcOrd="0" destOrd="0" presId="urn:microsoft.com/office/officeart/2005/8/layout/orgChart1"/>
    <dgm:cxn modelId="{D6D3A5AB-B300-4BF9-899F-67514469841B}" type="presOf" srcId="{7F84D5E7-41CB-4D68-BB23-65495EA2CC26}" destId="{CB726B2A-FB81-43DA-B3DB-B94D95462B12}" srcOrd="0" destOrd="0" presId="urn:microsoft.com/office/officeart/2005/8/layout/orgChart1"/>
    <dgm:cxn modelId="{5F31B2AB-8129-4987-9484-91F06C164ACE}" type="presOf" srcId="{95749B0B-FA35-4D45-8F8C-D491B8C030AE}" destId="{CAA6B2D4-7763-4F82-9046-21CF3D5A2D92}" srcOrd="0" destOrd="0" presId="urn:microsoft.com/office/officeart/2005/8/layout/orgChart1"/>
    <dgm:cxn modelId="{9FA3EBAC-AFE7-42DF-A7E0-0D1969F0F22D}" type="presOf" srcId="{DB072A6E-9879-40DC-A6C7-DABFA47F87D9}" destId="{99D3C855-B118-4B8D-99DF-C02900438257}" srcOrd="0" destOrd="0" presId="urn:microsoft.com/office/officeart/2005/8/layout/orgChart1"/>
    <dgm:cxn modelId="{72ACEEAE-30FE-45EB-A5BF-5AB16D1126BB}" type="presOf" srcId="{D306AD7D-407A-406B-A864-E11AEF25BAE3}" destId="{625932B9-7AF6-4720-8658-10DD9A318FFB}" srcOrd="0" destOrd="0" presId="urn:microsoft.com/office/officeart/2005/8/layout/orgChart1"/>
    <dgm:cxn modelId="{9BB7C4C2-45A9-48E8-BBE0-5E9CD0E1ACDD}" type="presOf" srcId="{A2CA58A6-4132-44CE-A524-D170E851DD79}" destId="{FFBA2A44-52B0-417E-A5A4-FF5BD6451201}" srcOrd="1" destOrd="0" presId="urn:microsoft.com/office/officeart/2005/8/layout/orgChart1"/>
    <dgm:cxn modelId="{CB03C5D3-6B7C-4E88-9FB3-C7551925C7BB}" type="presOf" srcId="{F18A49BD-9124-4D79-B43E-86261003772C}" destId="{07042F7E-B4F2-490C-B615-13698C121403}" srcOrd="0" destOrd="0" presId="urn:microsoft.com/office/officeart/2005/8/layout/orgChart1"/>
    <dgm:cxn modelId="{E5BED7DD-7573-460C-ADCC-72A31AB07EC7}" type="presOf" srcId="{18F1437C-2986-45CC-ABE3-F715FD146F8D}" destId="{6EE474ED-AFC3-437F-8545-79433614FE01}" srcOrd="1" destOrd="0" presId="urn:microsoft.com/office/officeart/2005/8/layout/orgChart1"/>
    <dgm:cxn modelId="{ACD288E7-5A3A-4E14-AC9C-0D913CE11C0A}" type="presOf" srcId="{3E84CD3D-2265-464D-8ADB-4B4FDE9065B3}" destId="{A24EBE86-B6C1-409E-8285-F57552A8FD38}" srcOrd="0" destOrd="0" presId="urn:microsoft.com/office/officeart/2005/8/layout/orgChart1"/>
    <dgm:cxn modelId="{42648AE9-B278-427F-8FA7-16B10B91756E}" srcId="{448AE755-0062-413F-9F23-28E5F1B08401}" destId="{9B44A1E6-C4C8-4CCA-8D89-3930DC4E453C}" srcOrd="0" destOrd="0" parTransId="{FBADF1CA-ECCF-4CA7-B764-F204874941C7}" sibTransId="{B87682E3-EBC7-4BC3-B0C2-6FA6531619ED}"/>
    <dgm:cxn modelId="{9F2B07EA-DF52-40A8-8656-0008778823B8}" srcId="{CC95F6A3-7A24-42F8-B132-C8F7387ABA12}" destId="{6529C5E6-D343-4CBD-B647-6742EE30A04D}" srcOrd="0" destOrd="0" parTransId="{9C3C4A1B-4A22-41CE-BEF7-1D940F07525F}" sibTransId="{ABFB5026-E0EF-4AC9-9E64-C2C85276257A}"/>
    <dgm:cxn modelId="{50EE47EC-7BDA-43CE-A6F6-31B5251173B1}" type="presOf" srcId="{3E84CD3D-2265-464D-8ADB-4B4FDE9065B3}" destId="{683120B2-FAAE-484D-9E21-F895E5DDFDCC}" srcOrd="1" destOrd="0" presId="urn:microsoft.com/office/officeart/2005/8/layout/orgChart1"/>
    <dgm:cxn modelId="{9CF02DED-446F-474E-84C4-A6F4D2EB4B7B}" type="presOf" srcId="{37C1BDA7-0DB9-4C58-B890-1CCAA3F1C937}" destId="{0FBF9F2E-C3B7-48C0-A9E9-5EF824FA4D37}" srcOrd="1" destOrd="0" presId="urn:microsoft.com/office/officeart/2005/8/layout/orgChart1"/>
    <dgm:cxn modelId="{66082FEF-0380-46BE-9BB9-936D58FD15DB}" type="presOf" srcId="{E97ABCEF-3347-4DEE-96E3-A9D7D06A80B1}" destId="{7F2DB020-16C1-40E6-A6AE-F2E9707ED776}" srcOrd="0" destOrd="0" presId="urn:microsoft.com/office/officeart/2005/8/layout/orgChart1"/>
    <dgm:cxn modelId="{95D5BBF1-5321-41D4-9971-2574F67D80AE}" type="presOf" srcId="{A2CA58A6-4132-44CE-A524-D170E851DD79}" destId="{C73B4FD0-7E03-4555-8638-8C5E6C00763A}" srcOrd="0" destOrd="0" presId="urn:microsoft.com/office/officeart/2005/8/layout/orgChart1"/>
    <dgm:cxn modelId="{EAADA1F3-1442-4406-BEAE-A5998AFE857F}" type="presOf" srcId="{F84C71AA-4913-4706-9F28-0B360B3EC3A6}" destId="{8155329C-2F62-449D-85C1-4BCDEA2CB559}" srcOrd="1" destOrd="0" presId="urn:microsoft.com/office/officeart/2005/8/layout/orgChart1"/>
    <dgm:cxn modelId="{A5CEDBF4-1594-43C2-8526-42E9CAFC4FAA}" type="presOf" srcId="{CC95F6A3-7A24-42F8-B132-C8F7387ABA12}" destId="{5D94A2CB-F49D-4A8C-9F72-7B56726EDB70}" srcOrd="1" destOrd="0" presId="urn:microsoft.com/office/officeart/2005/8/layout/orgChart1"/>
    <dgm:cxn modelId="{AA6A5AFF-AEF8-4F3E-8EB6-5BC435215582}" srcId="{37C1BDA7-0DB9-4C58-B890-1CCAA3F1C937}" destId="{3E84CD3D-2265-464D-8ADB-4B4FDE9065B3}" srcOrd="0" destOrd="0" parTransId="{D306AD7D-407A-406B-A864-E11AEF25BAE3}" sibTransId="{0091C4BD-6C6D-4767-941B-94CDD520A086}"/>
    <dgm:cxn modelId="{7B8C1858-C78B-4EE2-A6DC-529B02BDEF34}" type="presParOf" srcId="{99D3C855-B118-4B8D-99DF-C02900438257}" destId="{90CF318D-C1A1-459A-A579-A28DA652BBFE}" srcOrd="0" destOrd="0" presId="urn:microsoft.com/office/officeart/2005/8/layout/orgChart1"/>
    <dgm:cxn modelId="{443C5D54-5F49-4933-9EA7-9370D123E9ED}" type="presParOf" srcId="{90CF318D-C1A1-459A-A579-A28DA652BBFE}" destId="{0C031643-5D30-4CD4-94A5-D2DCE3E4EE1E}" srcOrd="0" destOrd="0" presId="urn:microsoft.com/office/officeart/2005/8/layout/orgChart1"/>
    <dgm:cxn modelId="{1A19BA64-E8DC-4BEE-A921-D612D42D2912}" type="presParOf" srcId="{0C031643-5D30-4CD4-94A5-D2DCE3E4EE1E}" destId="{C73B4FD0-7E03-4555-8638-8C5E6C00763A}" srcOrd="0" destOrd="0" presId="urn:microsoft.com/office/officeart/2005/8/layout/orgChart1"/>
    <dgm:cxn modelId="{914195D1-372E-48ED-B76C-CEC8791CF001}" type="presParOf" srcId="{0C031643-5D30-4CD4-94A5-D2DCE3E4EE1E}" destId="{FFBA2A44-52B0-417E-A5A4-FF5BD6451201}" srcOrd="1" destOrd="0" presId="urn:microsoft.com/office/officeart/2005/8/layout/orgChart1"/>
    <dgm:cxn modelId="{2653328E-F09D-4CBE-A829-C58323939940}" type="presParOf" srcId="{90CF318D-C1A1-459A-A579-A28DA652BBFE}" destId="{D7AB6660-C787-4C70-8BE7-C81407BCB040}" srcOrd="1" destOrd="0" presId="urn:microsoft.com/office/officeart/2005/8/layout/orgChart1"/>
    <dgm:cxn modelId="{D285FBFB-42A1-4629-8E03-548D7BE95D0B}" type="presParOf" srcId="{D7AB6660-C787-4C70-8BE7-C81407BCB040}" destId="{07042F7E-B4F2-490C-B615-13698C121403}" srcOrd="0" destOrd="0" presId="urn:microsoft.com/office/officeart/2005/8/layout/orgChart1"/>
    <dgm:cxn modelId="{E7333C3B-B0DB-4332-9F60-0432E5C6EA8B}" type="presParOf" srcId="{D7AB6660-C787-4C70-8BE7-C81407BCB040}" destId="{66197507-0850-453C-8DE8-3342FE6CF63E}" srcOrd="1" destOrd="0" presId="urn:microsoft.com/office/officeart/2005/8/layout/orgChart1"/>
    <dgm:cxn modelId="{2E202178-0190-4449-8E7F-33FA004CC9D8}" type="presParOf" srcId="{66197507-0850-453C-8DE8-3342FE6CF63E}" destId="{BA19F742-260C-47B0-B996-DA4BC93CBBCA}" srcOrd="0" destOrd="0" presId="urn:microsoft.com/office/officeart/2005/8/layout/orgChart1"/>
    <dgm:cxn modelId="{ECF9BFA3-7FFA-4B29-BF6D-BF27CE487A2F}" type="presParOf" srcId="{BA19F742-260C-47B0-B996-DA4BC93CBBCA}" destId="{303FB9E8-3018-485B-9F14-3152A2B7A089}" srcOrd="0" destOrd="0" presId="urn:microsoft.com/office/officeart/2005/8/layout/orgChart1"/>
    <dgm:cxn modelId="{4859AB75-E10B-4E99-859F-7DE8CC8BE6FE}" type="presParOf" srcId="{BA19F742-260C-47B0-B996-DA4BC93CBBCA}" destId="{8155329C-2F62-449D-85C1-4BCDEA2CB559}" srcOrd="1" destOrd="0" presId="urn:microsoft.com/office/officeart/2005/8/layout/orgChart1"/>
    <dgm:cxn modelId="{268BE858-FDB9-49B6-96DE-DECCD44BCCD0}" type="presParOf" srcId="{66197507-0850-453C-8DE8-3342FE6CF63E}" destId="{D9C25794-1118-405A-805E-55C4D0F09613}" srcOrd="1" destOrd="0" presId="urn:microsoft.com/office/officeart/2005/8/layout/orgChart1"/>
    <dgm:cxn modelId="{6CC7645D-FA87-4C9B-8416-E398F889313F}" type="presParOf" srcId="{D9C25794-1118-405A-805E-55C4D0F09613}" destId="{D0082DF6-8937-4747-B04D-4713531E7EF0}" srcOrd="0" destOrd="0" presId="urn:microsoft.com/office/officeart/2005/8/layout/orgChart1"/>
    <dgm:cxn modelId="{95084BB2-07D7-4E6A-B6D6-AB3D81C48019}" type="presParOf" srcId="{D9C25794-1118-405A-805E-55C4D0F09613}" destId="{67019A8F-34A2-4174-BA82-6551827A2EDA}" srcOrd="1" destOrd="0" presId="urn:microsoft.com/office/officeart/2005/8/layout/orgChart1"/>
    <dgm:cxn modelId="{64546445-06C2-40FE-AC9B-9CD7DEAB212D}" type="presParOf" srcId="{67019A8F-34A2-4174-BA82-6551827A2EDA}" destId="{5C436FF9-5D1E-4061-95B2-A3970F367A1D}" srcOrd="0" destOrd="0" presId="urn:microsoft.com/office/officeart/2005/8/layout/orgChart1"/>
    <dgm:cxn modelId="{48216ADD-C994-428A-8D1C-3CE37A4CB327}" type="presParOf" srcId="{5C436FF9-5D1E-4061-95B2-A3970F367A1D}" destId="{65E058EB-A843-4C27-9421-69E1572E78B6}" srcOrd="0" destOrd="0" presId="urn:microsoft.com/office/officeart/2005/8/layout/orgChart1"/>
    <dgm:cxn modelId="{756DAB0B-F36F-425D-89A8-87FEE39B92E2}" type="presParOf" srcId="{5C436FF9-5D1E-4061-95B2-A3970F367A1D}" destId="{6EE474ED-AFC3-437F-8545-79433614FE01}" srcOrd="1" destOrd="0" presId="urn:microsoft.com/office/officeart/2005/8/layout/orgChart1"/>
    <dgm:cxn modelId="{47F8983F-2E32-4CDB-BA85-06A9353CFD7E}" type="presParOf" srcId="{67019A8F-34A2-4174-BA82-6551827A2EDA}" destId="{132724AF-EFA1-42A2-B98A-606C8257BFC3}" srcOrd="1" destOrd="0" presId="urn:microsoft.com/office/officeart/2005/8/layout/orgChart1"/>
    <dgm:cxn modelId="{9E12FE28-CE2F-422F-B9C1-F595A7613F46}" type="presParOf" srcId="{132724AF-EFA1-42A2-B98A-606C8257BFC3}" destId="{B701E6F1-B6DC-4B9C-9CC3-8321B974152C}" srcOrd="0" destOrd="0" presId="urn:microsoft.com/office/officeart/2005/8/layout/orgChart1"/>
    <dgm:cxn modelId="{6B50430E-3EFC-4E2F-82C3-12F61BE917BD}" type="presParOf" srcId="{132724AF-EFA1-42A2-B98A-606C8257BFC3}" destId="{49D0304C-1945-48BE-9961-9DF6135CB139}" srcOrd="1" destOrd="0" presId="urn:microsoft.com/office/officeart/2005/8/layout/orgChart1"/>
    <dgm:cxn modelId="{4628E957-C915-46FF-A719-FB1E95CF34B7}" type="presParOf" srcId="{49D0304C-1945-48BE-9961-9DF6135CB139}" destId="{479F03FF-E176-40B8-AA60-AE52CACF982A}" srcOrd="0" destOrd="0" presId="urn:microsoft.com/office/officeart/2005/8/layout/orgChart1"/>
    <dgm:cxn modelId="{E7AFE4D7-37CF-418E-8CDD-63274FCCEF92}" type="presParOf" srcId="{479F03FF-E176-40B8-AA60-AE52CACF982A}" destId="{A4972F89-E049-4BCC-A875-3554D2A35874}" srcOrd="0" destOrd="0" presId="urn:microsoft.com/office/officeart/2005/8/layout/orgChart1"/>
    <dgm:cxn modelId="{9C99A1D8-E758-4581-BAB1-26DA8671B949}" type="presParOf" srcId="{479F03FF-E176-40B8-AA60-AE52CACF982A}" destId="{FFBDDED8-363C-4113-809C-4A4AC5A0FBB5}" srcOrd="1" destOrd="0" presId="urn:microsoft.com/office/officeart/2005/8/layout/orgChart1"/>
    <dgm:cxn modelId="{BC747AD2-062D-49C0-86B0-1A912DA2A90A}" type="presParOf" srcId="{49D0304C-1945-48BE-9961-9DF6135CB139}" destId="{269BC466-2B41-45F5-8154-2C4A0011CA21}" srcOrd="1" destOrd="0" presId="urn:microsoft.com/office/officeart/2005/8/layout/orgChart1"/>
    <dgm:cxn modelId="{3F4F438B-3FE3-4756-8BB9-E86360707D55}" type="presParOf" srcId="{49D0304C-1945-48BE-9961-9DF6135CB139}" destId="{E9164641-AC66-41E8-8999-87FFD003D048}" srcOrd="2" destOrd="0" presId="urn:microsoft.com/office/officeart/2005/8/layout/orgChart1"/>
    <dgm:cxn modelId="{6316E7EE-8899-410C-9941-D9B7E19595A5}" type="presParOf" srcId="{132724AF-EFA1-42A2-B98A-606C8257BFC3}" destId="{57ACC274-9923-42FF-9F7F-AB57F92AC048}" srcOrd="2" destOrd="0" presId="urn:microsoft.com/office/officeart/2005/8/layout/orgChart1"/>
    <dgm:cxn modelId="{CA96BD40-2893-4981-B0FF-C06667ACDFDD}" type="presParOf" srcId="{132724AF-EFA1-42A2-B98A-606C8257BFC3}" destId="{6E777648-9E1F-42DB-969C-F4ACEBE89C1B}" srcOrd="3" destOrd="0" presId="urn:microsoft.com/office/officeart/2005/8/layout/orgChart1"/>
    <dgm:cxn modelId="{DE3E1A75-BA05-4BFA-BBF2-A6DAFDE13FB0}" type="presParOf" srcId="{6E777648-9E1F-42DB-969C-F4ACEBE89C1B}" destId="{D3189DDB-0170-48B6-9295-4C3B2791345E}" srcOrd="0" destOrd="0" presId="urn:microsoft.com/office/officeart/2005/8/layout/orgChart1"/>
    <dgm:cxn modelId="{C3085690-1282-4B1E-8937-288470DED506}" type="presParOf" srcId="{D3189DDB-0170-48B6-9295-4C3B2791345E}" destId="{EBF3401A-C321-4AF0-A39F-D9D7482829C6}" srcOrd="0" destOrd="0" presId="urn:microsoft.com/office/officeart/2005/8/layout/orgChart1"/>
    <dgm:cxn modelId="{72EDBA33-06A7-44C7-9D06-1FDF43FE2E57}" type="presParOf" srcId="{D3189DDB-0170-48B6-9295-4C3B2791345E}" destId="{609FE250-AF0B-41F4-8D03-4BB7E2E28020}" srcOrd="1" destOrd="0" presId="urn:microsoft.com/office/officeart/2005/8/layout/orgChart1"/>
    <dgm:cxn modelId="{47E19D72-AD26-4C4F-B9CF-D6B356357295}" type="presParOf" srcId="{6E777648-9E1F-42DB-969C-F4ACEBE89C1B}" destId="{96F46CC0-3D93-49C7-89B9-D31886F529A5}" srcOrd="1" destOrd="0" presId="urn:microsoft.com/office/officeart/2005/8/layout/orgChart1"/>
    <dgm:cxn modelId="{01C8C866-8095-4329-BF0D-67E6C31FA9F1}" type="presParOf" srcId="{96F46CC0-3D93-49C7-89B9-D31886F529A5}" destId="{CAA6B2D4-7763-4F82-9046-21CF3D5A2D92}" srcOrd="0" destOrd="0" presId="urn:microsoft.com/office/officeart/2005/8/layout/orgChart1"/>
    <dgm:cxn modelId="{92BC4BAA-4943-474A-8DB8-038138835A01}" type="presParOf" srcId="{96F46CC0-3D93-49C7-89B9-D31886F529A5}" destId="{E029E52E-5C20-4F7F-9FE4-259C64B24F05}" srcOrd="1" destOrd="0" presId="urn:microsoft.com/office/officeart/2005/8/layout/orgChart1"/>
    <dgm:cxn modelId="{A107EC2B-803E-4311-AC25-75119AC39735}" type="presParOf" srcId="{E029E52E-5C20-4F7F-9FE4-259C64B24F05}" destId="{F93E97A8-EDE1-4EAB-979A-97827FEBBB5E}" srcOrd="0" destOrd="0" presId="urn:microsoft.com/office/officeart/2005/8/layout/orgChart1"/>
    <dgm:cxn modelId="{CE5824A6-8203-4901-B916-FBC45ADD1E59}" type="presParOf" srcId="{F93E97A8-EDE1-4EAB-979A-97827FEBBB5E}" destId="{0D909433-7A33-415B-9889-AF6CE60E2A4E}" srcOrd="0" destOrd="0" presId="urn:microsoft.com/office/officeart/2005/8/layout/orgChart1"/>
    <dgm:cxn modelId="{6BA3225B-5E8C-493B-B1C6-E3BF0C2EDAF5}" type="presParOf" srcId="{F93E97A8-EDE1-4EAB-979A-97827FEBBB5E}" destId="{CAF0491C-79CC-4B70-AC29-908BB768E031}" srcOrd="1" destOrd="0" presId="urn:microsoft.com/office/officeart/2005/8/layout/orgChart1"/>
    <dgm:cxn modelId="{4F5ECD4C-CEAD-4CC1-81C0-62FBAC0BF408}" type="presParOf" srcId="{E029E52E-5C20-4F7F-9FE4-259C64B24F05}" destId="{7A2208FE-7C31-4699-A9E0-7B69FFA2FA37}" srcOrd="1" destOrd="0" presId="urn:microsoft.com/office/officeart/2005/8/layout/orgChart1"/>
    <dgm:cxn modelId="{821DD091-49B3-44ED-9CC8-EA0673F0420E}" type="presParOf" srcId="{7A2208FE-7C31-4699-A9E0-7B69FFA2FA37}" destId="{099B8FDF-D5FE-40E0-8251-9302919F5DDF}" srcOrd="0" destOrd="0" presId="urn:microsoft.com/office/officeart/2005/8/layout/orgChart1"/>
    <dgm:cxn modelId="{11CCC0F6-F901-44B6-BA22-8F56B5E92F1B}" type="presParOf" srcId="{7A2208FE-7C31-4699-A9E0-7B69FFA2FA37}" destId="{539E904F-FC00-43B5-B71D-77F2A197E28A}" srcOrd="1" destOrd="0" presId="urn:microsoft.com/office/officeart/2005/8/layout/orgChart1"/>
    <dgm:cxn modelId="{9FA20AB7-E233-4355-BDB9-539A229079D4}" type="presParOf" srcId="{539E904F-FC00-43B5-B71D-77F2A197E28A}" destId="{FCDA83E2-B06F-4DAF-8C70-F716F6979A86}" srcOrd="0" destOrd="0" presId="urn:microsoft.com/office/officeart/2005/8/layout/orgChart1"/>
    <dgm:cxn modelId="{D6EFA891-4457-476A-99EF-DFBD4FB210CE}" type="presParOf" srcId="{FCDA83E2-B06F-4DAF-8C70-F716F6979A86}" destId="{A31DC76C-2A8C-44EE-BBB4-70F23A005BF8}" srcOrd="0" destOrd="0" presId="urn:microsoft.com/office/officeart/2005/8/layout/orgChart1"/>
    <dgm:cxn modelId="{FEAD219D-1CDC-46D0-97CD-068F3D376CAB}" type="presParOf" srcId="{FCDA83E2-B06F-4DAF-8C70-F716F6979A86}" destId="{2A5AA83D-7C47-4FA6-BCEC-F3549C64FD51}" srcOrd="1" destOrd="0" presId="urn:microsoft.com/office/officeart/2005/8/layout/orgChart1"/>
    <dgm:cxn modelId="{93FA952C-245D-4EB8-8654-2FAFC5749139}" type="presParOf" srcId="{539E904F-FC00-43B5-B71D-77F2A197E28A}" destId="{05B752EB-8A96-4AF9-9831-82E4273F8E56}" srcOrd="1" destOrd="0" presId="urn:microsoft.com/office/officeart/2005/8/layout/orgChart1"/>
    <dgm:cxn modelId="{871DCE92-EAAC-43D6-BF1A-D4224CF994AD}" type="presParOf" srcId="{539E904F-FC00-43B5-B71D-77F2A197E28A}" destId="{A94C4C72-ADFD-4287-9666-C38193CF66A9}" srcOrd="2" destOrd="0" presId="urn:microsoft.com/office/officeart/2005/8/layout/orgChart1"/>
    <dgm:cxn modelId="{E2BBF493-E4E8-4076-905A-8FAC945FCD1E}" type="presParOf" srcId="{E029E52E-5C20-4F7F-9FE4-259C64B24F05}" destId="{90F11982-E64B-4E49-8763-28257E5D55D0}" srcOrd="2" destOrd="0" presId="urn:microsoft.com/office/officeart/2005/8/layout/orgChart1"/>
    <dgm:cxn modelId="{19856573-3C68-493F-9090-4D8B97681190}" type="presParOf" srcId="{6E777648-9E1F-42DB-969C-F4ACEBE89C1B}" destId="{842F6BCD-22D2-4CE0-9939-FE5D1844CD53}" srcOrd="2" destOrd="0" presId="urn:microsoft.com/office/officeart/2005/8/layout/orgChart1"/>
    <dgm:cxn modelId="{D202A5DB-D5D3-4F3F-A42A-60E1E21A7B35}" type="presParOf" srcId="{67019A8F-34A2-4174-BA82-6551827A2EDA}" destId="{94595C29-BA83-4C82-BCEA-9DBCEC0DFF4F}" srcOrd="2" destOrd="0" presId="urn:microsoft.com/office/officeart/2005/8/layout/orgChart1"/>
    <dgm:cxn modelId="{2943F737-8A0E-4761-933E-C52058B3A6D0}" type="presParOf" srcId="{D9C25794-1118-405A-805E-55C4D0F09613}" destId="{83F45847-0E4F-488E-83E9-7265636FB242}" srcOrd="2" destOrd="0" presId="urn:microsoft.com/office/officeart/2005/8/layout/orgChart1"/>
    <dgm:cxn modelId="{847F6505-75E7-427D-9CDD-55E1C89593F6}" type="presParOf" srcId="{D9C25794-1118-405A-805E-55C4D0F09613}" destId="{FF920B77-BF94-4B42-9B89-05010C43BC10}" srcOrd="3" destOrd="0" presId="urn:microsoft.com/office/officeart/2005/8/layout/orgChart1"/>
    <dgm:cxn modelId="{F1A639BC-EB6B-445D-9064-519ECCD1F217}" type="presParOf" srcId="{FF920B77-BF94-4B42-9B89-05010C43BC10}" destId="{C63EBCB4-18CF-4E32-AF1B-470E749D7803}" srcOrd="0" destOrd="0" presId="urn:microsoft.com/office/officeart/2005/8/layout/orgChart1"/>
    <dgm:cxn modelId="{7F0BAB3F-C8F4-47B5-AA52-3D3913489C00}" type="presParOf" srcId="{C63EBCB4-18CF-4E32-AF1B-470E749D7803}" destId="{4764B26C-AE1D-41B6-B497-24DB41D4D16D}" srcOrd="0" destOrd="0" presId="urn:microsoft.com/office/officeart/2005/8/layout/orgChart1"/>
    <dgm:cxn modelId="{D461457B-4A4E-4B5D-B2A1-21A36BF08668}" type="presParOf" srcId="{C63EBCB4-18CF-4E32-AF1B-470E749D7803}" destId="{5D94A2CB-F49D-4A8C-9F72-7B56726EDB70}" srcOrd="1" destOrd="0" presId="urn:microsoft.com/office/officeart/2005/8/layout/orgChart1"/>
    <dgm:cxn modelId="{B0A1E080-FE32-4C9B-BBE1-5F038FCFECCF}" type="presParOf" srcId="{FF920B77-BF94-4B42-9B89-05010C43BC10}" destId="{32C9999E-9406-4046-8CF4-5E9B905F4AA9}" srcOrd="1" destOrd="0" presId="urn:microsoft.com/office/officeart/2005/8/layout/orgChart1"/>
    <dgm:cxn modelId="{E3D29295-881A-4FE3-956F-24EC72A9DFB5}" type="presParOf" srcId="{32C9999E-9406-4046-8CF4-5E9B905F4AA9}" destId="{72F8D5B6-1614-4EEB-84F5-0915C9E9BC75}" srcOrd="0" destOrd="0" presId="urn:microsoft.com/office/officeart/2005/8/layout/orgChart1"/>
    <dgm:cxn modelId="{14B024A3-459F-49C0-A823-6A8EC3016C92}" type="presParOf" srcId="{32C9999E-9406-4046-8CF4-5E9B905F4AA9}" destId="{79E758C6-2D39-4686-AAD7-7139558AE506}" srcOrd="1" destOrd="0" presId="urn:microsoft.com/office/officeart/2005/8/layout/orgChart1"/>
    <dgm:cxn modelId="{91CE0327-A3DF-427C-A3C1-014EAF2E035C}" type="presParOf" srcId="{79E758C6-2D39-4686-AAD7-7139558AE506}" destId="{C8B51426-7C0E-4A98-8BDE-E5A37CC829C4}" srcOrd="0" destOrd="0" presId="urn:microsoft.com/office/officeart/2005/8/layout/orgChart1"/>
    <dgm:cxn modelId="{C6199DAF-DFD3-49CE-9A1A-76C476229126}" type="presParOf" srcId="{C8B51426-7C0E-4A98-8BDE-E5A37CC829C4}" destId="{C89BB6C7-888E-478C-866F-D134A9C27816}" srcOrd="0" destOrd="0" presId="urn:microsoft.com/office/officeart/2005/8/layout/orgChart1"/>
    <dgm:cxn modelId="{25BC368E-D153-45D1-BE49-710765BF00AC}" type="presParOf" srcId="{C8B51426-7C0E-4A98-8BDE-E5A37CC829C4}" destId="{BD62689F-50AB-4A71-9D7B-E8356DC2B9A3}" srcOrd="1" destOrd="0" presId="urn:microsoft.com/office/officeart/2005/8/layout/orgChart1"/>
    <dgm:cxn modelId="{94023BD8-AB0C-4967-AE87-0A2A97B5D606}" type="presParOf" srcId="{79E758C6-2D39-4686-AAD7-7139558AE506}" destId="{DE71F07C-EB6D-47AE-AA43-BA1A5F523132}" srcOrd="1" destOrd="0" presId="urn:microsoft.com/office/officeart/2005/8/layout/orgChart1"/>
    <dgm:cxn modelId="{0BF0395C-065A-4896-A75F-73D9305FB7D5}" type="presParOf" srcId="{79E758C6-2D39-4686-AAD7-7139558AE506}" destId="{D8F03C46-0892-43EB-B9FE-61AF433C507B}" srcOrd="2" destOrd="0" presId="urn:microsoft.com/office/officeart/2005/8/layout/orgChart1"/>
    <dgm:cxn modelId="{483DF795-8E60-421B-898D-B9C29FB9E01E}" type="presParOf" srcId="{32C9999E-9406-4046-8CF4-5E9B905F4AA9}" destId="{7F2DB020-16C1-40E6-A6AE-F2E9707ED776}" srcOrd="2" destOrd="0" presId="urn:microsoft.com/office/officeart/2005/8/layout/orgChart1"/>
    <dgm:cxn modelId="{33BDE3AA-09D7-4F00-B5A2-5E3E3087AC95}" type="presParOf" srcId="{32C9999E-9406-4046-8CF4-5E9B905F4AA9}" destId="{AD7F17B1-F340-4B49-9A9E-24CAFBBEA910}" srcOrd="3" destOrd="0" presId="urn:microsoft.com/office/officeart/2005/8/layout/orgChart1"/>
    <dgm:cxn modelId="{08766668-EB3A-4591-9132-6F8CD23D81A1}" type="presParOf" srcId="{AD7F17B1-F340-4B49-9A9E-24CAFBBEA910}" destId="{67002DC3-056D-4906-84FD-1CDC623A6020}" srcOrd="0" destOrd="0" presId="urn:microsoft.com/office/officeart/2005/8/layout/orgChart1"/>
    <dgm:cxn modelId="{C7C43D5D-488E-4179-A2EE-E901043BF0E0}" type="presParOf" srcId="{67002DC3-056D-4906-84FD-1CDC623A6020}" destId="{CB726B2A-FB81-43DA-B3DB-B94D95462B12}" srcOrd="0" destOrd="0" presId="urn:microsoft.com/office/officeart/2005/8/layout/orgChart1"/>
    <dgm:cxn modelId="{69562F18-7923-45BF-86A3-8A5CA86D12AC}" type="presParOf" srcId="{67002DC3-056D-4906-84FD-1CDC623A6020}" destId="{9C8BE8BC-EEF9-41F9-A85C-9A2A7B076397}" srcOrd="1" destOrd="0" presId="urn:microsoft.com/office/officeart/2005/8/layout/orgChart1"/>
    <dgm:cxn modelId="{A9E0F504-C7E8-4458-B3EC-5DB331E4D647}" type="presParOf" srcId="{AD7F17B1-F340-4B49-9A9E-24CAFBBEA910}" destId="{75873164-889E-4C44-82E4-CF4C45758047}" srcOrd="1" destOrd="0" presId="urn:microsoft.com/office/officeart/2005/8/layout/orgChart1"/>
    <dgm:cxn modelId="{57C4B8BD-B7E5-4F7B-8F01-5D618FAC1C5F}" type="presParOf" srcId="{AD7F17B1-F340-4B49-9A9E-24CAFBBEA910}" destId="{E5ADE79F-7513-473C-B24B-81CF17322516}" srcOrd="2" destOrd="0" presId="urn:microsoft.com/office/officeart/2005/8/layout/orgChart1"/>
    <dgm:cxn modelId="{AA02324A-1E9F-4847-95A9-CC4E17FA96B4}" type="presParOf" srcId="{FF920B77-BF94-4B42-9B89-05010C43BC10}" destId="{790F7160-8542-4D77-B88D-FF610097B012}" srcOrd="2" destOrd="0" presId="urn:microsoft.com/office/officeart/2005/8/layout/orgChart1"/>
    <dgm:cxn modelId="{D77CA160-F439-456A-9FEF-CD3FC86A1F59}" type="presParOf" srcId="{66197507-0850-453C-8DE8-3342FE6CF63E}" destId="{C99D3DE6-7521-418D-A6C2-4897B1FC0285}" srcOrd="2" destOrd="0" presId="urn:microsoft.com/office/officeart/2005/8/layout/orgChart1"/>
    <dgm:cxn modelId="{65E3125B-8590-4218-A571-43C3E3778AED}" type="presParOf" srcId="{D7AB6660-C787-4C70-8BE7-C81407BCB040}" destId="{4B26603B-0412-436E-8834-F5FFBA9D3453}" srcOrd="2" destOrd="0" presId="urn:microsoft.com/office/officeart/2005/8/layout/orgChart1"/>
    <dgm:cxn modelId="{2AB15D28-7CD3-4860-9D60-56083A561CE3}" type="presParOf" srcId="{D7AB6660-C787-4C70-8BE7-C81407BCB040}" destId="{1A84384A-3901-4C28-8491-94E3A918B845}" srcOrd="3" destOrd="0" presId="urn:microsoft.com/office/officeart/2005/8/layout/orgChart1"/>
    <dgm:cxn modelId="{08DA0CBE-4139-4AD1-9DF2-F19DF78C425C}" type="presParOf" srcId="{1A84384A-3901-4C28-8491-94E3A918B845}" destId="{25C0A2A1-15C7-4389-ADED-4361B06DA3F9}" srcOrd="0" destOrd="0" presId="urn:microsoft.com/office/officeart/2005/8/layout/orgChart1"/>
    <dgm:cxn modelId="{328F4491-1AFD-469A-9687-21F222F7ACDA}" type="presParOf" srcId="{25C0A2A1-15C7-4389-ADED-4361B06DA3F9}" destId="{40B20DA1-5C7A-46E7-BEB2-45625E419A5F}" srcOrd="0" destOrd="0" presId="urn:microsoft.com/office/officeart/2005/8/layout/orgChart1"/>
    <dgm:cxn modelId="{F7C8A8DF-7124-4C30-A653-AA728A947637}" type="presParOf" srcId="{25C0A2A1-15C7-4389-ADED-4361B06DA3F9}" destId="{0FBF9F2E-C3B7-48C0-A9E9-5EF824FA4D37}" srcOrd="1" destOrd="0" presId="urn:microsoft.com/office/officeart/2005/8/layout/orgChart1"/>
    <dgm:cxn modelId="{2C081EE4-DF26-41C0-924A-FAEE87361238}" type="presParOf" srcId="{1A84384A-3901-4C28-8491-94E3A918B845}" destId="{EC87F768-1B80-45AA-AA8C-A2D853C9CBE0}" srcOrd="1" destOrd="0" presId="urn:microsoft.com/office/officeart/2005/8/layout/orgChart1"/>
    <dgm:cxn modelId="{33BDEA12-564B-4F5E-A214-C501BAED7960}" type="presParOf" srcId="{EC87F768-1B80-45AA-AA8C-A2D853C9CBE0}" destId="{625932B9-7AF6-4720-8658-10DD9A318FFB}" srcOrd="0" destOrd="0" presId="urn:microsoft.com/office/officeart/2005/8/layout/orgChart1"/>
    <dgm:cxn modelId="{3EF00F44-6315-4ED8-A5FA-D1E682D12BBD}" type="presParOf" srcId="{EC87F768-1B80-45AA-AA8C-A2D853C9CBE0}" destId="{3A0A33EB-707F-47F9-BDC2-D729EE2B97C7}" srcOrd="1" destOrd="0" presId="urn:microsoft.com/office/officeart/2005/8/layout/orgChart1"/>
    <dgm:cxn modelId="{59C56EE2-9811-4F1D-ABAD-9A14046F8C29}" type="presParOf" srcId="{3A0A33EB-707F-47F9-BDC2-D729EE2B97C7}" destId="{7BE22CD6-A42F-42D2-ACFF-A58E4C8ACCC5}" srcOrd="0" destOrd="0" presId="urn:microsoft.com/office/officeart/2005/8/layout/orgChart1"/>
    <dgm:cxn modelId="{BC848A06-7E98-4CAC-8939-052ABE2374F5}" type="presParOf" srcId="{7BE22CD6-A42F-42D2-ACFF-A58E4C8ACCC5}" destId="{A24EBE86-B6C1-409E-8285-F57552A8FD38}" srcOrd="0" destOrd="0" presId="urn:microsoft.com/office/officeart/2005/8/layout/orgChart1"/>
    <dgm:cxn modelId="{0160CC94-AEDF-40F1-BA13-E72C33AEA8BF}" type="presParOf" srcId="{7BE22CD6-A42F-42D2-ACFF-A58E4C8ACCC5}" destId="{683120B2-FAAE-484D-9E21-F895E5DDFDCC}" srcOrd="1" destOrd="0" presId="urn:microsoft.com/office/officeart/2005/8/layout/orgChart1"/>
    <dgm:cxn modelId="{36234CBC-631E-40C2-BE7A-D195B11BF7D6}" type="presParOf" srcId="{3A0A33EB-707F-47F9-BDC2-D729EE2B97C7}" destId="{C344EF5B-767D-4576-8C9C-8BACB4C9CAED}" srcOrd="1" destOrd="0" presId="urn:microsoft.com/office/officeart/2005/8/layout/orgChart1"/>
    <dgm:cxn modelId="{450B4737-D28B-406C-88AA-A2B2E353B7A9}" type="presParOf" srcId="{3A0A33EB-707F-47F9-BDC2-D729EE2B97C7}" destId="{C28034F6-203D-4319-AFBD-8E9FF1FC0524}" srcOrd="2" destOrd="0" presId="urn:microsoft.com/office/officeart/2005/8/layout/orgChart1"/>
    <dgm:cxn modelId="{E08751F5-542F-4D3A-BF98-1BB60903E1BF}" type="presParOf" srcId="{1A84384A-3901-4C28-8491-94E3A918B845}" destId="{51100CBD-2233-4F9B-995D-D6F76F98FE04}" srcOrd="2" destOrd="0" presId="urn:microsoft.com/office/officeart/2005/8/layout/orgChart1"/>
    <dgm:cxn modelId="{E79EC204-CF5B-4737-8107-E5405050E729}" type="presParOf" srcId="{90CF318D-C1A1-459A-A579-A28DA652BBFE}" destId="{5B9AC16E-8D96-4CD8-BFEB-C82F3911E33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932B9-7AF6-4720-8658-10DD9A318FFB}">
      <dsp:nvSpPr>
        <dsp:cNvPr id="0" name=""/>
        <dsp:cNvSpPr/>
      </dsp:nvSpPr>
      <dsp:spPr>
        <a:xfrm>
          <a:off x="5620260" y="1540579"/>
          <a:ext cx="190662" cy="584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698"/>
              </a:lnTo>
              <a:lnTo>
                <a:pt x="190662" y="58469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26603B-0412-436E-8834-F5FFBA9D3453}">
      <dsp:nvSpPr>
        <dsp:cNvPr id="0" name=""/>
        <dsp:cNvSpPr/>
      </dsp:nvSpPr>
      <dsp:spPr>
        <a:xfrm>
          <a:off x="4933875" y="635541"/>
          <a:ext cx="1194818" cy="269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032"/>
              </a:lnTo>
              <a:lnTo>
                <a:pt x="1194818" y="136032"/>
              </a:lnTo>
              <a:lnTo>
                <a:pt x="1194818" y="26949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2DB020-16C1-40E6-A6AE-F2E9707ED776}">
      <dsp:nvSpPr>
        <dsp:cNvPr id="0" name=""/>
        <dsp:cNvSpPr/>
      </dsp:nvSpPr>
      <dsp:spPr>
        <a:xfrm>
          <a:off x="4400020" y="2443048"/>
          <a:ext cx="190662" cy="1487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167"/>
              </a:lnTo>
              <a:lnTo>
                <a:pt x="190662" y="148716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8D5B6-1614-4EEB-84F5-0915C9E9BC75}">
      <dsp:nvSpPr>
        <dsp:cNvPr id="0" name=""/>
        <dsp:cNvSpPr/>
      </dsp:nvSpPr>
      <dsp:spPr>
        <a:xfrm>
          <a:off x="4400020" y="2443048"/>
          <a:ext cx="190662" cy="584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698"/>
              </a:lnTo>
              <a:lnTo>
                <a:pt x="190662" y="58469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45847-0E4F-488E-83E9-7265636FB242}">
      <dsp:nvSpPr>
        <dsp:cNvPr id="0" name=""/>
        <dsp:cNvSpPr/>
      </dsp:nvSpPr>
      <dsp:spPr>
        <a:xfrm>
          <a:off x="3913831" y="1569153"/>
          <a:ext cx="994622" cy="2383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889"/>
              </a:lnTo>
              <a:lnTo>
                <a:pt x="994622" y="104889"/>
              </a:lnTo>
              <a:lnTo>
                <a:pt x="994622" y="23835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B8FDF-D5FE-40E0-8251-9302919F5DDF}">
      <dsp:nvSpPr>
        <dsp:cNvPr id="0" name=""/>
        <dsp:cNvSpPr/>
      </dsp:nvSpPr>
      <dsp:spPr>
        <a:xfrm>
          <a:off x="3179780" y="4247986"/>
          <a:ext cx="190662" cy="584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698"/>
              </a:lnTo>
              <a:lnTo>
                <a:pt x="190662" y="58469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A6B2D4-7763-4F82-9046-21CF3D5A2D92}">
      <dsp:nvSpPr>
        <dsp:cNvPr id="0" name=""/>
        <dsp:cNvSpPr/>
      </dsp:nvSpPr>
      <dsp:spPr>
        <a:xfrm>
          <a:off x="3642494" y="3345517"/>
          <a:ext cx="91440" cy="2669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692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ACC274-9923-42FF-9F7F-AB57F92AC048}">
      <dsp:nvSpPr>
        <dsp:cNvPr id="0" name=""/>
        <dsp:cNvSpPr/>
      </dsp:nvSpPr>
      <dsp:spPr>
        <a:xfrm>
          <a:off x="2919208" y="2443048"/>
          <a:ext cx="769005" cy="266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463"/>
              </a:lnTo>
              <a:lnTo>
                <a:pt x="769005" y="133463"/>
              </a:lnTo>
              <a:lnTo>
                <a:pt x="769005" y="26692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01E6F1-B6DC-4B9C-9CC3-8321B974152C}">
      <dsp:nvSpPr>
        <dsp:cNvPr id="0" name=""/>
        <dsp:cNvSpPr/>
      </dsp:nvSpPr>
      <dsp:spPr>
        <a:xfrm>
          <a:off x="2150203" y="2443048"/>
          <a:ext cx="769005" cy="266927"/>
        </a:xfrm>
        <a:custGeom>
          <a:avLst/>
          <a:gdLst/>
          <a:ahLst/>
          <a:cxnLst/>
          <a:rect l="0" t="0" r="0" b="0"/>
          <a:pathLst>
            <a:path>
              <a:moveTo>
                <a:pt x="769005" y="0"/>
              </a:moveTo>
              <a:lnTo>
                <a:pt x="769005" y="133463"/>
              </a:lnTo>
              <a:lnTo>
                <a:pt x="0" y="133463"/>
              </a:lnTo>
              <a:lnTo>
                <a:pt x="0" y="26692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082DF6-8937-4747-B04D-4713531E7EF0}">
      <dsp:nvSpPr>
        <dsp:cNvPr id="0" name=""/>
        <dsp:cNvSpPr/>
      </dsp:nvSpPr>
      <dsp:spPr>
        <a:xfrm>
          <a:off x="2919208" y="1569153"/>
          <a:ext cx="994622" cy="238353"/>
        </a:xfrm>
        <a:custGeom>
          <a:avLst/>
          <a:gdLst/>
          <a:ahLst/>
          <a:cxnLst/>
          <a:rect l="0" t="0" r="0" b="0"/>
          <a:pathLst>
            <a:path>
              <a:moveTo>
                <a:pt x="994622" y="0"/>
              </a:moveTo>
              <a:lnTo>
                <a:pt x="994622" y="104889"/>
              </a:lnTo>
              <a:lnTo>
                <a:pt x="0" y="104889"/>
              </a:lnTo>
              <a:lnTo>
                <a:pt x="0" y="23835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42F7E-B4F2-490C-B615-13698C121403}">
      <dsp:nvSpPr>
        <dsp:cNvPr id="0" name=""/>
        <dsp:cNvSpPr/>
      </dsp:nvSpPr>
      <dsp:spPr>
        <a:xfrm>
          <a:off x="3913831" y="635541"/>
          <a:ext cx="1020044" cy="298069"/>
        </a:xfrm>
        <a:custGeom>
          <a:avLst/>
          <a:gdLst/>
          <a:ahLst/>
          <a:cxnLst/>
          <a:rect l="0" t="0" r="0" b="0"/>
          <a:pathLst>
            <a:path>
              <a:moveTo>
                <a:pt x="1020044" y="0"/>
              </a:moveTo>
              <a:lnTo>
                <a:pt x="1020044" y="164606"/>
              </a:lnTo>
              <a:lnTo>
                <a:pt x="0" y="164606"/>
              </a:lnTo>
              <a:lnTo>
                <a:pt x="0" y="29806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B4FD0-7E03-4555-8638-8C5E6C00763A}">
      <dsp:nvSpPr>
        <dsp:cNvPr id="0" name=""/>
        <dsp:cNvSpPr/>
      </dsp:nvSpPr>
      <dsp:spPr>
        <a:xfrm>
          <a:off x="4298334" y="0"/>
          <a:ext cx="1271083" cy="6355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LOGIN/REGISTER </a:t>
          </a:r>
        </a:p>
      </dsp:txBody>
      <dsp:txXfrm>
        <a:off x="4298334" y="0"/>
        <a:ext cx="1271083" cy="635541"/>
      </dsp:txXfrm>
    </dsp:sp>
    <dsp:sp modelId="{303FB9E8-3018-485B-9F14-3152A2B7A089}">
      <dsp:nvSpPr>
        <dsp:cNvPr id="0" name=""/>
        <dsp:cNvSpPr/>
      </dsp:nvSpPr>
      <dsp:spPr>
        <a:xfrm>
          <a:off x="3278289" y="933611"/>
          <a:ext cx="1271083" cy="6355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SUCCESS</a:t>
          </a:r>
        </a:p>
      </dsp:txBody>
      <dsp:txXfrm>
        <a:off x="3278289" y="933611"/>
        <a:ext cx="1271083" cy="635541"/>
      </dsp:txXfrm>
    </dsp:sp>
    <dsp:sp modelId="{65E058EB-A843-4C27-9421-69E1572E78B6}">
      <dsp:nvSpPr>
        <dsp:cNvPr id="0" name=""/>
        <dsp:cNvSpPr/>
      </dsp:nvSpPr>
      <dsp:spPr>
        <a:xfrm>
          <a:off x="2283667" y="1807506"/>
          <a:ext cx="1271083" cy="6355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USER</a:t>
          </a:r>
        </a:p>
      </dsp:txBody>
      <dsp:txXfrm>
        <a:off x="2283667" y="1807506"/>
        <a:ext cx="1271083" cy="635541"/>
      </dsp:txXfrm>
    </dsp:sp>
    <dsp:sp modelId="{A4972F89-E049-4BCC-A875-3554D2A35874}">
      <dsp:nvSpPr>
        <dsp:cNvPr id="0" name=""/>
        <dsp:cNvSpPr/>
      </dsp:nvSpPr>
      <dsp:spPr>
        <a:xfrm>
          <a:off x="1514661" y="2709975"/>
          <a:ext cx="1271083" cy="6355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SEE HISTORY AND STATUS</a:t>
          </a:r>
        </a:p>
      </dsp:txBody>
      <dsp:txXfrm>
        <a:off x="1514661" y="2709975"/>
        <a:ext cx="1271083" cy="635541"/>
      </dsp:txXfrm>
    </dsp:sp>
    <dsp:sp modelId="{EBF3401A-C321-4AF0-A39F-D9D7482829C6}">
      <dsp:nvSpPr>
        <dsp:cNvPr id="0" name=""/>
        <dsp:cNvSpPr/>
      </dsp:nvSpPr>
      <dsp:spPr>
        <a:xfrm>
          <a:off x="3052672" y="2709975"/>
          <a:ext cx="1271083" cy="6355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REQUEST FOR NEW LEAVE</a:t>
          </a:r>
        </a:p>
      </dsp:txBody>
      <dsp:txXfrm>
        <a:off x="3052672" y="2709975"/>
        <a:ext cx="1271083" cy="635541"/>
      </dsp:txXfrm>
    </dsp:sp>
    <dsp:sp modelId="{0D909433-7A33-415B-9889-AF6CE60E2A4E}">
      <dsp:nvSpPr>
        <dsp:cNvPr id="0" name=""/>
        <dsp:cNvSpPr/>
      </dsp:nvSpPr>
      <dsp:spPr>
        <a:xfrm>
          <a:off x="3052672" y="3612444"/>
          <a:ext cx="1271083" cy="6355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REQUEST WILL BE SENT TO ADMIN </a:t>
          </a:r>
        </a:p>
      </dsp:txBody>
      <dsp:txXfrm>
        <a:off x="3052672" y="3612444"/>
        <a:ext cx="1271083" cy="635541"/>
      </dsp:txXfrm>
    </dsp:sp>
    <dsp:sp modelId="{A31DC76C-2A8C-44EE-BBB4-70F23A005BF8}">
      <dsp:nvSpPr>
        <dsp:cNvPr id="0" name=""/>
        <dsp:cNvSpPr/>
      </dsp:nvSpPr>
      <dsp:spPr>
        <a:xfrm>
          <a:off x="3370443" y="4514913"/>
          <a:ext cx="1271083" cy="6355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RESULT WILL BE UPDATED IN JSON FILE VIA AUTH SERVICE</a:t>
          </a:r>
        </a:p>
      </dsp:txBody>
      <dsp:txXfrm>
        <a:off x="3370443" y="4514913"/>
        <a:ext cx="1271083" cy="635541"/>
      </dsp:txXfrm>
    </dsp:sp>
    <dsp:sp modelId="{4764B26C-AE1D-41B6-B497-24DB41D4D16D}">
      <dsp:nvSpPr>
        <dsp:cNvPr id="0" name=""/>
        <dsp:cNvSpPr/>
      </dsp:nvSpPr>
      <dsp:spPr>
        <a:xfrm>
          <a:off x="4272912" y="1807506"/>
          <a:ext cx="1271083" cy="6355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ADMIN</a:t>
          </a:r>
        </a:p>
      </dsp:txBody>
      <dsp:txXfrm>
        <a:off x="4272912" y="1807506"/>
        <a:ext cx="1271083" cy="635541"/>
      </dsp:txXfrm>
    </dsp:sp>
    <dsp:sp modelId="{C89BB6C7-888E-478C-866F-D134A9C27816}">
      <dsp:nvSpPr>
        <dsp:cNvPr id="0" name=""/>
        <dsp:cNvSpPr/>
      </dsp:nvSpPr>
      <dsp:spPr>
        <a:xfrm>
          <a:off x="4590683" y="2709975"/>
          <a:ext cx="1271083" cy="6355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APPROVE/REJECT</a:t>
          </a:r>
        </a:p>
      </dsp:txBody>
      <dsp:txXfrm>
        <a:off x="4590683" y="2709975"/>
        <a:ext cx="1271083" cy="635541"/>
      </dsp:txXfrm>
    </dsp:sp>
    <dsp:sp modelId="{CB726B2A-FB81-43DA-B3DB-B94D95462B12}">
      <dsp:nvSpPr>
        <dsp:cNvPr id="0" name=""/>
        <dsp:cNvSpPr/>
      </dsp:nvSpPr>
      <dsp:spPr>
        <a:xfrm>
          <a:off x="4590683" y="3612444"/>
          <a:ext cx="1271083" cy="6355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SEE HISTORY AND STATUS  </a:t>
          </a:r>
        </a:p>
      </dsp:txBody>
      <dsp:txXfrm>
        <a:off x="4590683" y="3612444"/>
        <a:ext cx="1271083" cy="635541"/>
      </dsp:txXfrm>
    </dsp:sp>
    <dsp:sp modelId="{40B20DA1-5C7A-46E7-BEB2-45625E419A5F}">
      <dsp:nvSpPr>
        <dsp:cNvPr id="0" name=""/>
        <dsp:cNvSpPr/>
      </dsp:nvSpPr>
      <dsp:spPr>
        <a:xfrm>
          <a:off x="5493152" y="905037"/>
          <a:ext cx="1271083" cy="6355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FAIL</a:t>
          </a:r>
        </a:p>
      </dsp:txBody>
      <dsp:txXfrm>
        <a:off x="5493152" y="905037"/>
        <a:ext cx="1271083" cy="635541"/>
      </dsp:txXfrm>
    </dsp:sp>
    <dsp:sp modelId="{A24EBE86-B6C1-409E-8285-F57552A8FD38}">
      <dsp:nvSpPr>
        <dsp:cNvPr id="0" name=""/>
        <dsp:cNvSpPr/>
      </dsp:nvSpPr>
      <dsp:spPr>
        <a:xfrm>
          <a:off x="5810923" y="1807506"/>
          <a:ext cx="1271083" cy="6355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ERROR:INVALID </a:t>
          </a:r>
        </a:p>
      </dsp:txBody>
      <dsp:txXfrm>
        <a:off x="5810923" y="1807506"/>
        <a:ext cx="1271083" cy="635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AE15-2474-4585-959A-1CDF7596E184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0641-2AD7-43B9-81DD-FACA18253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766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AE15-2474-4585-959A-1CDF7596E184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0641-2AD7-43B9-81DD-FACA18253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09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AE15-2474-4585-959A-1CDF7596E184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0641-2AD7-43B9-81DD-FACA1825380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8235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AE15-2474-4585-959A-1CDF7596E184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0641-2AD7-43B9-81DD-FACA18253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673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AE15-2474-4585-959A-1CDF7596E184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0641-2AD7-43B9-81DD-FACA1825380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3130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AE15-2474-4585-959A-1CDF7596E184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0641-2AD7-43B9-81DD-FACA18253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265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AE15-2474-4585-959A-1CDF7596E184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0641-2AD7-43B9-81DD-FACA18253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AE15-2474-4585-959A-1CDF7596E184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0641-2AD7-43B9-81DD-FACA18253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40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AE15-2474-4585-959A-1CDF7596E184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0641-2AD7-43B9-81DD-FACA18253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33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AE15-2474-4585-959A-1CDF7596E184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0641-2AD7-43B9-81DD-FACA18253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AE15-2474-4585-959A-1CDF7596E184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0641-2AD7-43B9-81DD-FACA18253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67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AE15-2474-4585-959A-1CDF7596E184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0641-2AD7-43B9-81DD-FACA18253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10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AE15-2474-4585-959A-1CDF7596E184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0641-2AD7-43B9-81DD-FACA18253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08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AE15-2474-4585-959A-1CDF7596E184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0641-2AD7-43B9-81DD-FACA18253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76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AE15-2474-4585-959A-1CDF7596E184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0641-2AD7-43B9-81DD-FACA18253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74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00641-2AD7-43B9-81DD-FACA1825380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AE15-2474-4585-959A-1CDF7596E184}" type="datetimeFigureOut">
              <a:rPr lang="en-IN" smtClean="0"/>
              <a:t>29-06-2023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90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1AE15-2474-4585-959A-1CDF7596E184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400641-2AD7-43B9-81DD-FACA18253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5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500/660/leavereq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500/660/signu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9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Isosceles Triangle 11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5" name="Straight Connector 13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4DACD98C-A37A-BB78-1DFD-C864316B7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IN"/>
              <a:t>DEDALUS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B13A3-81C1-9C75-E411-E038248A2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/>
          </a:bodyPr>
          <a:lstStyle/>
          <a:p>
            <a:r>
              <a:rPr lang="en-IN" dirty="0"/>
              <a:t>LALITHA-19000570</a:t>
            </a:r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472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A42BE7-ED75-9124-3570-CF64F2E393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3" r="1712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23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9490BC-C9DF-B0DE-D3AC-AB62FFA5E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575"/>
            <a:ext cx="12192000" cy="649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97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12AEDC-20F9-86D5-579A-F743B183F1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41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018F7-0D31-01AA-2F88-A8C8AE05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0EF42-9D10-4BAD-126D-2CC2642E4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While login it will validate the length of the fields where not zero ,if it is zero it will throw validation error (attached in the next slide)</a:t>
            </a:r>
          </a:p>
          <a:p>
            <a:r>
              <a:rPr lang="en-IN" dirty="0"/>
              <a:t>After Successful login it will check for login type if it is an admin login it will load admin component or if it is a user login then it will load a user component.</a:t>
            </a:r>
          </a:p>
          <a:p>
            <a:r>
              <a:rPr lang="en-IN" dirty="0"/>
              <a:t>Routing paths were defined in app-routing module</a:t>
            </a:r>
          </a:p>
          <a:p>
            <a:r>
              <a:rPr lang="en-IN" dirty="0"/>
              <a:t>Respective paths were called in login function accordingly.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8636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73B2EA1-E67C-985E-BF28-E249969BF5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7" r="4335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84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BF42-A5F1-88EA-4288-CB34B639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Component –History component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F051E-8F57-505E-1366-14A20A860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After successful login of user account user component will be loaded .</a:t>
            </a:r>
          </a:p>
          <a:p>
            <a:r>
              <a:rPr lang="en-US" dirty="0"/>
              <a:t>As mentioned earlier token ,name &amp; id are stored in session storage .</a:t>
            </a:r>
          </a:p>
          <a:p>
            <a:r>
              <a:rPr lang="en-US" dirty="0"/>
              <a:t>Using ‘</a:t>
            </a:r>
            <a:r>
              <a:rPr lang="en-US" dirty="0" err="1"/>
              <a:t>getleavereq</a:t>
            </a:r>
            <a:r>
              <a:rPr lang="en-US" dirty="0"/>
              <a:t>()’ service we will get all the leave request from </a:t>
            </a:r>
            <a:r>
              <a:rPr lang="en-US" dirty="0" err="1"/>
              <a:t>json</a:t>
            </a:r>
            <a:r>
              <a:rPr lang="en-US" dirty="0"/>
              <a:t> file. </a:t>
            </a:r>
          </a:p>
          <a:p>
            <a:r>
              <a:rPr lang="en-US" dirty="0"/>
              <a:t>From session storage emp id where taken and passed to the pipe ‘empid’ so out of all the leave requests , logged particular employee’s leave request where filtered via pipe we will get the leave requests associated with the logged user will be displayed . </a:t>
            </a:r>
          </a:p>
          <a:p>
            <a:r>
              <a:rPr lang="en-US" dirty="0"/>
              <a:t>In ‘</a:t>
            </a:r>
            <a:r>
              <a:rPr lang="en-US" dirty="0" err="1"/>
              <a:t>getleavereq</a:t>
            </a:r>
            <a:r>
              <a:rPr lang="en-US" dirty="0"/>
              <a:t>()’  service secured </a:t>
            </a:r>
            <a:r>
              <a:rPr lang="en-US" dirty="0" err="1"/>
              <a:t>api</a:t>
            </a:r>
            <a:r>
              <a:rPr lang="en-US" dirty="0"/>
              <a:t> is called ‘http://localhost:4500/660/</a:t>
            </a:r>
            <a:r>
              <a:rPr lang="en-US" dirty="0" err="1"/>
              <a:t>leavereq</a:t>
            </a:r>
            <a:r>
              <a:rPr lang="en-US" dirty="0"/>
              <a:t>’ with Authorization token .</a:t>
            </a:r>
          </a:p>
          <a:p>
            <a:r>
              <a:rPr lang="en-US" dirty="0"/>
              <a:t>Value of authorization token will be taken from session storage .</a:t>
            </a:r>
          </a:p>
          <a:p>
            <a:r>
              <a:rPr lang="en-US" dirty="0"/>
              <a:t> On successful get call array of leave request objects will be returned .In fails return empty array.</a:t>
            </a:r>
          </a:p>
          <a:p>
            <a:r>
              <a:rPr lang="en-US" dirty="0"/>
              <a:t>For each object history component’ selector will be instantiated ,this is achieved using </a:t>
            </a:r>
            <a:r>
              <a:rPr lang="en-US" dirty="0" err="1"/>
              <a:t>ngfor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7321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19C89F-0B74-2D5B-03C7-0490F1E8CE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90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32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38C21-FA89-AF4E-986C-61DD323C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Component –</a:t>
            </a:r>
            <a:r>
              <a:rPr lang="en-US" dirty="0" err="1"/>
              <a:t>Leavereq</a:t>
            </a:r>
            <a:r>
              <a:rPr lang="en-US" dirty="0"/>
              <a:t> component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D68C8-6984-465A-60FE-30486828A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 the end of the user page added form to make request to the admin .</a:t>
            </a:r>
          </a:p>
          <a:p>
            <a:r>
              <a:rPr lang="en-IN" dirty="0"/>
              <a:t>Employee id and employee name will be passed to the </a:t>
            </a:r>
            <a:r>
              <a:rPr lang="en-IN" dirty="0" err="1"/>
              <a:t>leavereq</a:t>
            </a:r>
            <a:r>
              <a:rPr lang="en-IN" dirty="0"/>
              <a:t> component which contains the form .</a:t>
            </a:r>
          </a:p>
          <a:p>
            <a:r>
              <a:rPr lang="en-IN" dirty="0"/>
              <a:t>This form is implemented based on template driven approach.</a:t>
            </a:r>
          </a:p>
          <a:p>
            <a:r>
              <a:rPr lang="en-IN" dirty="0"/>
              <a:t>Data will be validated using form builder. </a:t>
            </a:r>
          </a:p>
          <a:p>
            <a:r>
              <a:rPr lang="en-IN" dirty="0"/>
              <a:t>After validation data will be passed to service ,where secured </a:t>
            </a:r>
            <a:r>
              <a:rPr lang="en-IN" dirty="0" err="1"/>
              <a:t>postleavereq</a:t>
            </a:r>
            <a:r>
              <a:rPr lang="en-IN" dirty="0"/>
              <a:t>() post call will be called and updates </a:t>
            </a:r>
            <a:r>
              <a:rPr lang="en-IN" dirty="0" err="1"/>
              <a:t>json</a:t>
            </a:r>
            <a:r>
              <a:rPr lang="en-IN" dirty="0"/>
              <a:t>.</a:t>
            </a:r>
          </a:p>
          <a:p>
            <a:r>
              <a:rPr lang="en-IN" dirty="0"/>
              <a:t>Since it is updated in </a:t>
            </a:r>
            <a:r>
              <a:rPr lang="en-IN" dirty="0" err="1"/>
              <a:t>json</a:t>
            </a:r>
            <a:r>
              <a:rPr lang="en-IN" dirty="0"/>
              <a:t> the leave request with pending status will be updated in history and it sends the request to admin also.</a:t>
            </a:r>
          </a:p>
          <a:p>
            <a:r>
              <a:rPr lang="en-IN" dirty="0"/>
              <a:t>If fails to post the data ,error ‘Something went wrong’ will be alert</a:t>
            </a:r>
          </a:p>
          <a:p>
            <a:r>
              <a:rPr lang="en-IN" dirty="0"/>
              <a:t>All the process will be attached as screen shots in the upcoming slides.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5822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77852F-0A58-4F4B-9FA5-18EC16810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18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D1AA87-A2D0-0C9B-2A27-AE6657A70C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2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88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F855-65D2-02A7-28FD-D783DBBF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EE7F8-9CE4-6757-B98A-851960656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app is designed to simplify leave request process</a:t>
            </a:r>
          </a:p>
          <a:p>
            <a:r>
              <a:rPr lang="en-IN" dirty="0"/>
              <a:t>Have admin and user flow </a:t>
            </a:r>
          </a:p>
          <a:p>
            <a:r>
              <a:rPr lang="en-IN" dirty="0"/>
              <a:t>Used </a:t>
            </a:r>
            <a:r>
              <a:rPr lang="en-IN" dirty="0" err="1"/>
              <a:t>json</a:t>
            </a:r>
            <a:r>
              <a:rPr lang="en-IN" dirty="0"/>
              <a:t> auth server to fetch data </a:t>
            </a:r>
          </a:p>
          <a:p>
            <a:r>
              <a:rPr lang="en-IN" dirty="0"/>
              <a:t>User can request for leave and also can see the history </a:t>
            </a:r>
          </a:p>
          <a:p>
            <a:r>
              <a:rPr lang="en-IN" dirty="0"/>
              <a:t>Admin can approve/reject the request and also can see the history of all the request from all users</a:t>
            </a:r>
          </a:p>
          <a:p>
            <a:r>
              <a:rPr lang="en-IN" dirty="0"/>
              <a:t>No where in the code used data is hard coded</a:t>
            </a:r>
          </a:p>
        </p:txBody>
      </p:sp>
    </p:spTree>
    <p:extLst>
      <p:ext uri="{BB962C8B-B14F-4D97-AF65-F5344CB8AC3E}">
        <p14:creationId xmlns:p14="http://schemas.microsoft.com/office/powerpoint/2010/main" val="1092050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B2F99B-1A50-6AAA-FE2B-31EEE9639D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97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F22D82-0754-BA5A-7365-F81BFB0A47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4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D50C-788F-5C84-3DEA-79F314FB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Component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09C4C-5B54-A234-0141-3AD14212C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request post by all the users will be displayed in the Admin window .</a:t>
            </a:r>
          </a:p>
          <a:p>
            <a:r>
              <a:rPr lang="en-US" dirty="0"/>
              <a:t> Using ‘</a:t>
            </a:r>
            <a:r>
              <a:rPr lang="en-US" dirty="0" err="1"/>
              <a:t>getleavereq</a:t>
            </a:r>
            <a:r>
              <a:rPr lang="en-US" dirty="0"/>
              <a:t>()’ service we will get all the leave request from </a:t>
            </a:r>
            <a:r>
              <a:rPr lang="en-US" dirty="0" err="1"/>
              <a:t>json</a:t>
            </a:r>
            <a:r>
              <a:rPr lang="en-US" dirty="0"/>
              <a:t> file.</a:t>
            </a:r>
          </a:p>
          <a:p>
            <a:r>
              <a:rPr lang="en-US" dirty="0"/>
              <a:t>The </a:t>
            </a:r>
            <a:r>
              <a:rPr lang="en-US" dirty="0" err="1"/>
              <a:t>url</a:t>
            </a:r>
            <a:r>
              <a:rPr lang="en-US" dirty="0"/>
              <a:t>  is </a:t>
            </a:r>
            <a:r>
              <a:rPr lang="en-US" dirty="0" err="1"/>
              <a:t>securen</a:t>
            </a:r>
            <a:r>
              <a:rPr lang="en-US" dirty="0"/>
              <a:t> by </a:t>
            </a:r>
            <a:r>
              <a:rPr lang="en-US" dirty="0" err="1"/>
              <a:t>json</a:t>
            </a:r>
            <a:r>
              <a:rPr lang="en-US" dirty="0"/>
              <a:t> auth token validation , the url: </a:t>
            </a:r>
            <a:r>
              <a:rPr lang="en-US" dirty="0">
                <a:hlinkClick r:id="rId2"/>
              </a:rPr>
              <a:t>http://localhost:4500/660/leavereq</a:t>
            </a:r>
            <a:endParaRPr lang="en-US" dirty="0"/>
          </a:p>
          <a:p>
            <a:r>
              <a:rPr lang="en-US" dirty="0"/>
              <a:t>Authorization token value will be taken from Session storage.</a:t>
            </a:r>
          </a:p>
          <a:p>
            <a:r>
              <a:rPr lang="en-US" dirty="0"/>
              <a:t>Request component inside the Admin component will be instantiated multiple times as of returned request .</a:t>
            </a:r>
          </a:p>
          <a:p>
            <a:r>
              <a:rPr lang="en-US" dirty="0"/>
              <a:t>By default the request status is ‘Pending’ so it will show both grant and dismiss button </a:t>
            </a:r>
          </a:p>
          <a:p>
            <a:r>
              <a:rPr lang="en-US" dirty="0"/>
              <a:t>Status of the request will be displayed the left down in each of request component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472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E7C2-88E4-67F7-8286-3CABC022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Component –Request Component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EA675-AF28-0F39-4170-12D20E966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Once the request is approved by the Admin then the status of that request is changed to ‘Approved’ and only ‘dismiss’ button will be displayed .</a:t>
            </a:r>
          </a:p>
          <a:p>
            <a:r>
              <a:rPr lang="en-US" dirty="0"/>
              <a:t>the request is Dismissed by the Admin then the status of that request is changed to ‘Rejected’ and only ‘Grant’ button will be displayed .</a:t>
            </a:r>
          </a:p>
          <a:p>
            <a:r>
              <a:rPr lang="en-US" dirty="0"/>
              <a:t>This behavior is achieved using </a:t>
            </a:r>
            <a:r>
              <a:rPr lang="en-US" dirty="0" err="1"/>
              <a:t>ngif</a:t>
            </a:r>
            <a:r>
              <a:rPr lang="en-US" dirty="0"/>
              <a:t>.</a:t>
            </a:r>
          </a:p>
          <a:p>
            <a:r>
              <a:rPr lang="en-US" dirty="0"/>
              <a:t>While clicking grant/dismiss button secured patch request is sent via  </a:t>
            </a:r>
            <a:r>
              <a:rPr lang="en-US" dirty="0" err="1"/>
              <a:t>patchleavereq</a:t>
            </a:r>
            <a:r>
              <a:rPr lang="en-US" dirty="0"/>
              <a:t>() </a:t>
            </a:r>
            <a:r>
              <a:rPr lang="en-US" dirty="0" err="1"/>
              <a:t>sevice</a:t>
            </a:r>
            <a:r>
              <a:rPr lang="en-US" dirty="0"/>
              <a:t>.</a:t>
            </a:r>
          </a:p>
          <a:p>
            <a:r>
              <a:rPr lang="en-US" dirty="0"/>
              <a:t>Each button is differentiated in the </a:t>
            </a:r>
            <a:r>
              <a:rPr lang="en-US" dirty="0" err="1"/>
              <a:t>ts</a:t>
            </a:r>
            <a:r>
              <a:rPr lang="en-US" dirty="0"/>
              <a:t> file of request component in two different functions </a:t>
            </a:r>
            <a:r>
              <a:rPr lang="en-US" dirty="0" err="1"/>
              <a:t>updateApprove</a:t>
            </a:r>
            <a:r>
              <a:rPr lang="en-US" dirty="0"/>
              <a:t>() and </a:t>
            </a:r>
            <a:r>
              <a:rPr lang="en-US" dirty="0" err="1"/>
              <a:t>updateReject</a:t>
            </a:r>
            <a:r>
              <a:rPr lang="en-US" dirty="0"/>
              <a:t>().</a:t>
            </a:r>
          </a:p>
          <a:p>
            <a:r>
              <a:rPr lang="en-US" dirty="0"/>
              <a:t>After every successful patch call respective alert will be thrown to ensure the same.</a:t>
            </a:r>
          </a:p>
          <a:p>
            <a:r>
              <a:rPr lang="en-US" dirty="0"/>
              <a:t>At anytime the requests status can be altered.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906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3BC08B-AF6B-F814-9396-29DCAC468A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7" r="2505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96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D43056-B28A-2D56-3392-D2BAEF043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03" y="349091"/>
            <a:ext cx="11532193" cy="615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93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95C1-CBFD-B9F5-36DD-7AAEB3A77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Admin view After clicking Grant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92E66D7-9AAA-7877-476A-2A6730DCE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008" t="4587" r="13680" b="43"/>
          <a:stretch/>
        </p:blipFill>
        <p:spPr>
          <a:xfrm>
            <a:off x="1093894" y="1508761"/>
            <a:ext cx="8751146" cy="4920116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4B2368-FE93-5C4D-CB49-7842E1316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1920" y="5730240"/>
            <a:ext cx="262082" cy="311122"/>
          </a:xfrm>
        </p:spPr>
        <p:txBody>
          <a:bodyPr/>
          <a:lstStyle/>
          <a:p>
            <a:pPr lvl="8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0393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97F74B-A01B-3BCC-2D9D-30707EEF29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55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2FCEB-87D2-1776-C053-7B7746AE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User view after accept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096678-8FE8-109B-6C76-14B3E0C85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705" y="2160588"/>
            <a:ext cx="7694628" cy="3881437"/>
          </a:xfrm>
        </p:spPr>
      </p:pic>
    </p:spTree>
    <p:extLst>
      <p:ext uri="{BB962C8B-B14F-4D97-AF65-F5344CB8AC3E}">
        <p14:creationId xmlns:p14="http://schemas.microsoft.com/office/powerpoint/2010/main" val="1948389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B895F-75E7-B42B-E51D-2A02A2D63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Admin view After </a:t>
            </a:r>
            <a:r>
              <a:rPr lang="en-US" dirty="0"/>
              <a:t>clicking Dismiss</a:t>
            </a:r>
            <a:endParaRPr lang="en-IN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9964271-9843-232E-22E8-F4BB904AC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463" y="2160588"/>
            <a:ext cx="7132387" cy="3881437"/>
          </a:xfrm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080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8ACF7-09B2-2B21-A88B-B5C2A8E9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Diagram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0292B23-0C4E-F0D8-8214-CA24594369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268435"/>
              </p:ext>
            </p:extLst>
          </p:nvPr>
        </p:nvGraphicFramePr>
        <p:xfrm>
          <a:off x="677334" y="1276351"/>
          <a:ext cx="8596668" cy="5153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6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B63F33-D087-A295-55EB-2618BE481C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15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9354-379F-C2A2-8A19-54F65DBE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User view after reject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A9F8B-6800-D8C0-B191-EA4CA30DE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370" y="2160588"/>
            <a:ext cx="7037298" cy="3881437"/>
          </a:xfrm>
        </p:spPr>
      </p:pic>
    </p:spTree>
    <p:extLst>
      <p:ext uri="{BB962C8B-B14F-4D97-AF65-F5344CB8AC3E}">
        <p14:creationId xmlns:p14="http://schemas.microsoft.com/office/powerpoint/2010/main" val="102312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A480-EE66-0CF6-182C-98B445B3A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14" y="2540000"/>
            <a:ext cx="8596668" cy="1320800"/>
          </a:xfrm>
        </p:spPr>
        <p:txBody>
          <a:bodyPr/>
          <a:lstStyle/>
          <a:p>
            <a:r>
              <a:rPr lang="en-US" dirty="0"/>
              <a:t>Thanks</a:t>
            </a:r>
            <a:br>
              <a:rPr lang="en-US" dirty="0"/>
            </a:br>
            <a:r>
              <a:rPr lang="en-US" dirty="0"/>
              <a:t>		Lalitha Shankar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079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20A5D-1CCB-758E-327D-DF508B88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Login Component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00C95-A05C-81FC-5836-9D18EC836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charset="2"/>
              <a:buChar char=""/>
            </a:pPr>
            <a:r>
              <a:rPr lang="en-US" dirty="0"/>
              <a:t>Login component loads by default and User/Admin can login through the window 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Dedalus logo is designed to transform 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Logo is stored in Nginx sever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Login page is deigned with div 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On click it will call login function and which is defined in login service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It will get the emailed and password and fetch access Token along with user details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On success it will store access Token ,emp name and emp id in session storage 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On fail it will alert 'Invalid Credentials'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604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F7ED9F2-224C-2950-24C9-0A814BBF17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98" r="2736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13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D8E5-AEEC-3B15-FF24-DD557159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COMPONENT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AC2D-1E4B-FE95-F494-479BFE8A5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first time login users can click to the signup link , it will navigate to the register component </a:t>
            </a:r>
          </a:p>
          <a:p>
            <a:r>
              <a:rPr lang="en-IN" dirty="0"/>
              <a:t>It will ask for some mandatory information like email Id , name , password, account type, employee id .</a:t>
            </a:r>
          </a:p>
          <a:p>
            <a:r>
              <a:rPr lang="en-IN" dirty="0"/>
              <a:t>This fields validation done on server side .</a:t>
            </a:r>
          </a:p>
          <a:p>
            <a:r>
              <a:rPr lang="en-IN" dirty="0"/>
              <a:t>After entering valid details all the values are passed to the service layer and with the help of </a:t>
            </a:r>
            <a:r>
              <a:rPr lang="en-IN" dirty="0" err="1"/>
              <a:t>postRgister</a:t>
            </a:r>
            <a:r>
              <a:rPr lang="en-IN" dirty="0"/>
              <a:t>() function in login service layer will post  </a:t>
            </a:r>
            <a:r>
              <a:rPr lang="en-IN" dirty="0">
                <a:hlinkClick r:id="rId2"/>
              </a:rPr>
              <a:t>http://localhost:4500/660/signup</a:t>
            </a:r>
            <a:r>
              <a:rPr lang="en-IN" dirty="0"/>
              <a:t> in the following call .</a:t>
            </a:r>
          </a:p>
          <a:p>
            <a:r>
              <a:rPr lang="en-IN" dirty="0"/>
              <a:t>After success full register user will be navigated to login page</a:t>
            </a:r>
          </a:p>
        </p:txBody>
      </p:sp>
    </p:spTree>
    <p:extLst>
      <p:ext uri="{BB962C8B-B14F-4D97-AF65-F5344CB8AC3E}">
        <p14:creationId xmlns:p14="http://schemas.microsoft.com/office/powerpoint/2010/main" val="137720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967C8A-747D-24B4-255F-9D346A4250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0" r="23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4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63EAF0-99FF-B7BA-4D4A-DACB79ABB1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3" r="23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76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2AF9AD-23EB-3BBE-6961-C8C6C98AC3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7" r="28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246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945</Words>
  <Application>Microsoft Office PowerPoint</Application>
  <PresentationFormat>Widescreen</PresentationFormat>
  <Paragraphs>83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Trebuchet MS</vt:lpstr>
      <vt:lpstr>Wingdings 3</vt:lpstr>
      <vt:lpstr>Facet</vt:lpstr>
      <vt:lpstr>LALITHA-19000570</vt:lpstr>
      <vt:lpstr>About</vt:lpstr>
      <vt:lpstr>Flow Diagram</vt:lpstr>
      <vt:lpstr>Login Component </vt:lpstr>
      <vt:lpstr>PowerPoint Presentation</vt:lpstr>
      <vt:lpstr>REGISTER COMPONENT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Routing</vt:lpstr>
      <vt:lpstr>PowerPoint Presentation</vt:lpstr>
      <vt:lpstr>User Component –History component</vt:lpstr>
      <vt:lpstr>PowerPoint Presentation</vt:lpstr>
      <vt:lpstr>User Component –Leavereq component</vt:lpstr>
      <vt:lpstr>PowerPoint Presentation</vt:lpstr>
      <vt:lpstr>PowerPoint Presentation</vt:lpstr>
      <vt:lpstr>PowerPoint Presentation</vt:lpstr>
      <vt:lpstr>PowerPoint Presentation</vt:lpstr>
      <vt:lpstr>Admin Component</vt:lpstr>
      <vt:lpstr>Admin Component –Request Component</vt:lpstr>
      <vt:lpstr>PowerPoint Presentation</vt:lpstr>
      <vt:lpstr>PowerPoint Presentation</vt:lpstr>
      <vt:lpstr>Admin view After clicking Grant</vt:lpstr>
      <vt:lpstr>PowerPoint Presentation</vt:lpstr>
      <vt:lpstr>In User view after accept</vt:lpstr>
      <vt:lpstr>Admin view After clicking Dismiss</vt:lpstr>
      <vt:lpstr>PowerPoint Presentation</vt:lpstr>
      <vt:lpstr>In User view after reject </vt:lpstr>
      <vt:lpstr>Thanks   Lalitha Shankar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LALITHA-19000570</dc:title>
  <dc:creator>Lalitha S</dc:creator>
  <cp:lastModifiedBy>Lalitha S</cp:lastModifiedBy>
  <cp:revision>1</cp:revision>
  <dcterms:created xsi:type="dcterms:W3CDTF">2023-06-28T17:38:03Z</dcterms:created>
  <dcterms:modified xsi:type="dcterms:W3CDTF">2023-06-29T17:55:01Z</dcterms:modified>
</cp:coreProperties>
</file>