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523999" y="3359051"/>
            <a:ext cx="8610600" cy="1938992"/>
          </a:xfrm>
          <a:prstGeom prst="rect">
            <a:avLst/>
          </a:prstGeom>
          <a:noFill/>
        </p:spPr>
        <p:txBody>
          <a:bodyPr wrap="square" lIns="91440" tIns="45720" rIns="91440" bIns="45720" rtlCol="0" anchor="t">
            <a:spAutoFit/>
          </a:bodyPr>
          <a:lstStyle/>
          <a:p>
            <a:r>
              <a:rPr lang="en-US" sz="2400" dirty="0"/>
              <a:t>STUDENT NAME: </a:t>
            </a:r>
            <a:r>
              <a:rPr lang="en-GB" sz="2400" dirty="0"/>
              <a:t>T. LALITHA</a:t>
            </a:r>
            <a:endParaRPr lang="en-US" sz="2400" dirty="0"/>
          </a:p>
          <a:p>
            <a:r>
              <a:rPr lang="en-US" sz="2400" dirty="0"/>
              <a:t>REGISTER NO AND NMID: </a:t>
            </a:r>
            <a:r>
              <a:rPr lang="en-GB" sz="2400" dirty="0"/>
              <a:t>24134031802522023</a:t>
            </a:r>
            <a:endParaRPr lang="en-US" sz="2400" dirty="0">
              <a:cs typeface="Calibri"/>
            </a:endParaRPr>
          </a:p>
          <a:p>
            <a:r>
              <a:rPr lang="en-US" sz="2400" dirty="0"/>
              <a:t>DEPARTMENT: </a:t>
            </a:r>
            <a:r>
              <a:rPr lang="en-GB" sz="2400" dirty="0"/>
              <a:t>B.SC COMPUTER SCIENCE </a:t>
            </a:r>
            <a:endParaRPr lang="en-US" sz="2400" dirty="0"/>
          </a:p>
          <a:p>
            <a:r>
              <a:rPr lang="en-US" sz="2400" dirty="0"/>
              <a:t>COLLEGE: </a:t>
            </a:r>
            <a:r>
              <a:rPr lang="en-GB" sz="2400" dirty="0"/>
              <a:t>PSPT MGR GOVERNMENT ARTS &amp; SCIENCE </a:t>
            </a:r>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3AD5F754-A501-1BC6-98EF-84488F4A087B}"/>
              </a:ext>
            </a:extLst>
          </p:cNvPr>
          <p:cNvSpPr txBox="1"/>
          <p:nvPr/>
        </p:nvSpPr>
        <p:spPr>
          <a:xfrm>
            <a:off x="6153151" y="1706471"/>
            <a:ext cx="1828800" cy="1828800"/>
          </a:xfrm>
          <a:prstGeom prst="rect">
            <a:avLst/>
          </a:prstGeom>
          <a:noFill/>
        </p:spPr>
        <p:txBody>
          <a:bodyPr wrap="square" rtlCol="0">
            <a:spAutoFit/>
          </a:bodyPr>
          <a:lstStyle/>
          <a:p>
            <a:pPr algn="l"/>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BC076D29-E609-CB5E-5BB7-6DF7C8F867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6037" y="1906128"/>
            <a:ext cx="6858000" cy="42862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3" name="TextBox 12">
            <a:extLst>
              <a:ext uri="{FF2B5EF4-FFF2-40B4-BE49-F238E27FC236}">
                <a16:creationId xmlns:a16="http://schemas.microsoft.com/office/drawing/2014/main" id="{4A6D6B5B-CFC5-2FF5-9667-1F6DD81DC322}"/>
              </a:ext>
            </a:extLst>
          </p:cNvPr>
          <p:cNvSpPr txBox="1"/>
          <p:nvPr/>
        </p:nvSpPr>
        <p:spPr>
          <a:xfrm>
            <a:off x="3799284" y="721638"/>
            <a:ext cx="6107906" cy="3970318"/>
          </a:xfrm>
          <a:prstGeom prst="rect">
            <a:avLst/>
          </a:prstGeom>
          <a:noFill/>
        </p:spPr>
        <p:txBody>
          <a:bodyPr wrap="square">
            <a:spAutoFit/>
          </a:bodyPr>
          <a:lstStyle/>
          <a:p>
            <a:pPr>
              <a:buNone/>
            </a:pPr>
            <a:endParaRPr lang="en-GB" dirty="0"/>
          </a:p>
          <a:p>
            <a:pPr>
              <a:buNone/>
            </a:pPr>
            <a:br>
              <a:rPr lang="en-GB" dirty="0"/>
            </a:br>
            <a:endParaRPr lang="en-GB" dirty="0"/>
          </a:p>
          <a:p>
            <a:pPr>
              <a:buNone/>
            </a:pPr>
            <a:r>
              <a:rPr lang="en-GB" b="1" dirty="0"/>
              <a:t>Conclusion:</a:t>
            </a:r>
            <a:br>
              <a:rPr lang="en-GB" dirty="0"/>
            </a:br>
            <a:r>
              <a:rPr lang="en-GB" dirty="0"/>
              <a:t>The app development journey is a structured process that transforms an idea into a functional and user-friendly application. It begins with problem identification and planning, moves through design, coding, and testing, and finally reaches deployment and maintenance. Each stage is crucial for ensuring performance, usability, and scalability. The journey not only requires technical skills but also creativity, teamwork, and continuous improvement. Ultimately, successful app development delivers value to users while achieving the intended business or personal goals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APP DEVELOPMENT JOURNEY </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13" name="Picture 12">
            <a:extLst>
              <a:ext uri="{FF2B5EF4-FFF2-40B4-BE49-F238E27FC236}">
                <a16:creationId xmlns:a16="http://schemas.microsoft.com/office/drawing/2014/main" id="{5A602533-34FA-973B-4BC3-DB4FEDBA0E39}"/>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133573" y="4163226"/>
            <a:ext cx="419659" cy="343358"/>
          </a:xfrm>
          <a:prstGeom prst="rect">
            <a:avLst/>
          </a:prstGeom>
        </p:spPr>
      </p:pic>
      <p:sp>
        <p:nvSpPr>
          <p:cNvPr id="29" name="TextBox 28">
            <a:extLst>
              <a:ext uri="{FF2B5EF4-FFF2-40B4-BE49-F238E27FC236}">
                <a16:creationId xmlns:a16="http://schemas.microsoft.com/office/drawing/2014/main" id="{F034157D-224A-5119-77E2-7E44892DF746}"/>
              </a:ext>
            </a:extLst>
          </p:cNvPr>
          <p:cNvSpPr txBox="1"/>
          <p:nvPr/>
        </p:nvSpPr>
        <p:spPr>
          <a:xfrm>
            <a:off x="1747837" y="2857577"/>
            <a:ext cx="7347644" cy="1477328"/>
          </a:xfrm>
          <a:prstGeom prst="rect">
            <a:avLst/>
          </a:prstGeom>
          <a:noFill/>
        </p:spPr>
        <p:txBody>
          <a:bodyPr wrap="square">
            <a:spAutoFit/>
          </a:bodyPr>
          <a:lstStyle/>
          <a:p>
            <a:r>
              <a:rPr lang="en-GB" dirty="0"/>
              <a:t>A problem statement for an app development journey clearly defines the user's pain point, the impact of the problem, and the desired outcome of the solution It is a human-</a:t>
            </a:r>
            <a:r>
              <a:rPr lang="en-GB" dirty="0" err="1"/>
              <a:t>centered</a:t>
            </a:r>
            <a:r>
              <a:rPr lang="en-GB" dirty="0"/>
              <a:t> approach that guides the development process and ensures the final product addresses a real-world issue, rather than being just a list of features.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5E633EF6-0C2A-0400-B472-2D008D202D46}"/>
              </a:ext>
            </a:extLst>
          </p:cNvPr>
          <p:cNvSpPr txBox="1"/>
          <p:nvPr/>
        </p:nvSpPr>
        <p:spPr>
          <a:xfrm>
            <a:off x="1416844" y="2594372"/>
            <a:ext cx="6107906" cy="1200329"/>
          </a:xfrm>
          <a:prstGeom prst="rect">
            <a:avLst/>
          </a:prstGeom>
          <a:noFill/>
        </p:spPr>
        <p:txBody>
          <a:bodyPr wrap="square">
            <a:spAutoFit/>
          </a:bodyPr>
          <a:lstStyle/>
          <a:p>
            <a:r>
              <a:rPr lang="en-GB" b="0" i="0" dirty="0">
                <a:solidFill>
                  <a:srgbClr val="EEF0FF"/>
                </a:solidFill>
                <a:effectLst/>
                <a:latin typeface="Google Sans"/>
              </a:rPr>
              <a:t> </a:t>
            </a:r>
            <a:r>
              <a:rPr lang="en-GB" dirty="0"/>
              <a:t>structured, multi-stage process that begins with a clear app idea and ends with a functional, supported application, involving phases like strategy, design, development, testing, deployment, and ongoing maintenance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5" name="TextBox 14">
            <a:extLst>
              <a:ext uri="{FF2B5EF4-FFF2-40B4-BE49-F238E27FC236}">
                <a16:creationId xmlns:a16="http://schemas.microsoft.com/office/drawing/2014/main" id="{F33D2B4F-9EB5-1F53-06D0-265ACCE5C707}"/>
              </a:ext>
            </a:extLst>
          </p:cNvPr>
          <p:cNvSpPr txBox="1"/>
          <p:nvPr/>
        </p:nvSpPr>
        <p:spPr>
          <a:xfrm>
            <a:off x="3642122" y="3189735"/>
            <a:ext cx="6107906" cy="646331"/>
          </a:xfrm>
          <a:prstGeom prst="rect">
            <a:avLst/>
          </a:prstGeom>
          <a:noFill/>
        </p:spPr>
        <p:txBody>
          <a:bodyPr wrap="square">
            <a:spAutoFit/>
          </a:bodyPr>
          <a:lstStyle/>
          <a:p>
            <a:r>
              <a:rPr lang="en-GB" b="0" i="0" dirty="0">
                <a:solidFill>
                  <a:srgbClr val="EEF0FF"/>
                </a:solidFill>
                <a:effectLst/>
                <a:latin typeface="Google Sans"/>
              </a:rPr>
              <a:t>I </a:t>
            </a:r>
            <a:r>
              <a:rPr lang="en-GB" dirty="0"/>
              <a:t>the individuals who will directly use the application to perform tasks or achieve goals</a:t>
            </a:r>
            <a:r>
              <a:rPr lang="en-GB" b="0" i="0" dirty="0">
                <a:solidFill>
                  <a:srgbClr val="EEF0FF"/>
                </a:solidFill>
                <a:effectLst/>
                <a:latin typeface="Google Sans"/>
              </a:rPr>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4" name="object 6">
            <a:extLst>
              <a:ext uri="{FF2B5EF4-FFF2-40B4-BE49-F238E27FC236}">
                <a16:creationId xmlns:a16="http://schemas.microsoft.com/office/drawing/2014/main" id="{A06BCE0D-0448-210E-D66F-0AABB93625F9}"/>
              </a:ext>
            </a:extLst>
          </p:cNvPr>
          <p:cNvSpPr txBox="1">
            <a:spLocks noGrp="1"/>
          </p:cNvSpPr>
          <p:nvPr>
            <p:ph type="title"/>
          </p:nvPr>
        </p:nvSpPr>
        <p:spPr>
          <a:xfrm>
            <a:off x="710565" y="10102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18" name="TextBox 17">
            <a:extLst>
              <a:ext uri="{FF2B5EF4-FFF2-40B4-BE49-F238E27FC236}">
                <a16:creationId xmlns:a16="http://schemas.microsoft.com/office/drawing/2014/main" id="{08F6286C-BBD9-8C71-89E3-6850AE6596AB}"/>
              </a:ext>
            </a:extLst>
          </p:cNvPr>
          <p:cNvSpPr txBox="1"/>
          <p:nvPr/>
        </p:nvSpPr>
        <p:spPr>
          <a:xfrm>
            <a:off x="3042047" y="2690336"/>
            <a:ext cx="6107906" cy="923330"/>
          </a:xfrm>
          <a:prstGeom prst="rect">
            <a:avLst/>
          </a:prstGeom>
          <a:noFill/>
        </p:spPr>
        <p:txBody>
          <a:bodyPr wrap="square">
            <a:spAutoFit/>
          </a:bodyPr>
          <a:lstStyle/>
          <a:p>
            <a:r>
              <a:rPr lang="en-GB" dirty="0"/>
              <a:t>The app developer journey involves strategic planning, a multi-phase development process, and ongoing maintenance, using a range of specialized tools and techniques for each stage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C32716D-5162-6072-2727-C794E36608F4}"/>
              </a:ext>
            </a:extLst>
          </p:cNvPr>
          <p:cNvSpPr txBox="1"/>
          <p:nvPr/>
        </p:nvSpPr>
        <p:spPr>
          <a:xfrm>
            <a:off x="3042047" y="2967335"/>
            <a:ext cx="6107906" cy="646331"/>
          </a:xfrm>
          <a:prstGeom prst="rect">
            <a:avLst/>
          </a:prstGeom>
          <a:noFill/>
        </p:spPr>
        <p:txBody>
          <a:bodyPr wrap="square">
            <a:spAutoFit/>
          </a:bodyPr>
          <a:lstStyle/>
          <a:p>
            <a:r>
              <a:rPr lang="en-GB" b="0" i="0" dirty="0">
                <a:solidFill>
                  <a:srgbClr val="EEF0FF"/>
                </a:solidFill>
                <a:effectLst/>
                <a:latin typeface="Google Sans"/>
              </a:rPr>
              <a:t> </a:t>
            </a:r>
            <a:r>
              <a:rPr lang="en-GB" dirty="0"/>
              <a:t>should have a clear layout, showcasing your best projects with detailed descriptions, live links, and code samples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7" name="TextBox 6">
            <a:extLst>
              <a:ext uri="{FF2B5EF4-FFF2-40B4-BE49-F238E27FC236}">
                <a16:creationId xmlns:a16="http://schemas.microsoft.com/office/drawing/2014/main" id="{70646163-4BDC-93ED-F5CC-9086DBDBC93C}"/>
              </a:ext>
            </a:extLst>
          </p:cNvPr>
          <p:cNvSpPr txBox="1"/>
          <p:nvPr/>
        </p:nvSpPr>
        <p:spPr>
          <a:xfrm>
            <a:off x="3042047" y="2967335"/>
            <a:ext cx="6107906" cy="923330"/>
          </a:xfrm>
          <a:prstGeom prst="rect">
            <a:avLst/>
          </a:prstGeom>
          <a:noFill/>
        </p:spPr>
        <p:txBody>
          <a:bodyPr wrap="square">
            <a:spAutoFit/>
          </a:bodyPr>
          <a:lstStyle/>
          <a:p>
            <a:r>
              <a:rPr lang="en-GB" dirty="0"/>
              <a:t>robust user authentication, intuitive navigation, core app features aligned with business goals, seamless performance, and strong security measures</a:t>
            </a:r>
            <a:r>
              <a:rPr lang="en-GB" b="0" i="0" dirty="0">
                <a:solidFill>
                  <a:srgbClr val="EEF0FF"/>
                </a:solidFill>
                <a:effectLst/>
                <a:latin typeface="Google Sans"/>
              </a:rPr>
              <a:t>. </a:t>
            </a:r>
            <a:endParaRPr lang="en-US"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T Lalitha</cp:lastModifiedBy>
  <cp:revision>25</cp:revision>
  <dcterms:created xsi:type="dcterms:W3CDTF">2024-03-29T15:07:22Z</dcterms:created>
  <dcterms:modified xsi:type="dcterms:W3CDTF">2025-09-03T08:15:09Z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