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q5ZTc/ZwcxPhE8lwtxRHJo6S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efca695d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efca695d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" name="Google Shape;9;p5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10" name="Google Shape;10;p5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11" name="Google Shape;11;p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13" name="Google Shape;13;p5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14" name="Google Shape;14;p5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15" name="Google Shape;15;p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5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8" name="Google Shape;18;p5"/>
            <p:cNvSpPr/>
            <p:nvPr/>
          </p:nvSpPr>
          <p:spPr>
            <a:xfrm>
              <a:off x="0" y="-7920"/>
              <a:ext cx="863280" cy="5697720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cxnSp>
          <p:nvCxnSpPr>
            <p:cNvPr id="19" name="Google Shape;19;p5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0" name="Google Shape;20;p5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1" name="Google Shape;21;p5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22" name="Google Shape;22;p5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23" name="Google Shape;23;p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25" name="Google Shape;25;p5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26" name="Google Shape;26;p5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27" name="Google Shape;27;p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5"/>
          <p:cNvSpPr txBox="1"/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3" name="Google Shape;83;p7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4" name="Google Shape;84;p7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5" name="Google Shape;85;p7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86" name="Google Shape;86;p7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87" name="Google Shape;87;p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89" name="Google Shape;89;p7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90" name="Google Shape;90;p7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sp>
        <p:sp>
          <p:nvSpPr>
            <p:cNvPr id="91" name="Google Shape;91;p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7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/>
        </p:nvSpPr>
        <p:spPr>
          <a:xfrm>
            <a:off x="419750" y="162250"/>
            <a:ext cx="7289700" cy="6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b="1" i="0" lang="en-US" sz="1800" u="none" cap="none" strike="noStrike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Goal</a:t>
            </a:r>
            <a:endParaRPr b="1" i="0" sz="1800" u="none" cap="none" strike="noStrike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u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nderstanding the shopper behavior on e-commerce website to predict the likelihood of purchase and shopping cart abandonment.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1800" u="none" cap="none" strike="noStrike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help with our investigation, we took Online Shoppers Purchasing Intention Dataset from UCI repository.</a:t>
            </a: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The data set had 7 float type attributes, 7 integer type attributes, 2 object types attributes and 2 Boolean type attributes and 12,330 entries collected over a year from various users.</a:t>
            </a:r>
            <a:endParaRPr sz="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Processing Steps</a:t>
            </a:r>
            <a:endParaRPr b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rgbClr val="741B47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800">
                <a:solidFill>
                  <a:srgbClr val="741B47"/>
                </a:solidFill>
                <a:latin typeface="Trebuchet MS"/>
                <a:ea typeface="Trebuchet MS"/>
                <a:cs typeface="Trebuchet MS"/>
                <a:sym typeface="Trebuchet MS"/>
              </a:rPr>
              <a:t>preparation</a:t>
            </a:r>
            <a:endParaRPr sz="1800">
              <a:solidFill>
                <a:srgbClr val="741B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set was tested for missing values, outliers, spelling errors and whitespaces during initial exploration steps. Around 125 duplicate records were observed and removed.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7878325" y="528350"/>
            <a:ext cx="4212600" cy="5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Understanding and Predicting Online Shopper’s Purchase Intention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Bodiyabaduge Dewsri Lalithi Perera(S3762890)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Divya Ulaganathan(S3759465)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efca695d_0_0"/>
          <p:cNvSpPr txBox="1"/>
          <p:nvPr/>
        </p:nvSpPr>
        <p:spPr>
          <a:xfrm>
            <a:off x="372350" y="597850"/>
            <a:ext cx="9860700" cy="5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2.    Data Exploration</a:t>
            </a:r>
            <a:endParaRPr sz="1800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 quantitative attributes were independently analysed using histograms and the class variable was explored using a pie chart. To identify the features for the classification model pairwise tests were conducted using box plots and to analyse the relationship between quantitative variables scatter plots were used.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Selected feature Set for the two classifiers: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time spent on the Administrative pages.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time spent on the Information pages.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Amount of time spent on the Product related pages.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Bounce Rate 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Exit Rate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Visitor types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days of a month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5739" lvl="1" marL="8571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 Type 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Variable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14440" rtl="0" algn="just"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used the variable “Revenue” as the class variable which says whether the visitor has made a purchase or not.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524750" y="380875"/>
            <a:ext cx="8596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3.  Data modelling</a:t>
            </a:r>
            <a:r>
              <a:rPr b="0" i="0" lang="en-US" sz="2000" u="none" cap="none" strike="noStrike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KNN and Decision tree classifiers</a:t>
            </a:r>
            <a:endParaRPr b="0" i="0" sz="2000" u="none" cap="none" strike="noStrike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677150" y="961875"/>
            <a:ext cx="85965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comparison on different splitting and parameters of the two classifiers</a:t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412200" y="4753025"/>
            <a:ext cx="101532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Conclusion:</a:t>
            </a:r>
            <a:endParaRPr b="1" i="0" sz="1800" u="none" cap="none" strike="noStrike">
              <a:solidFill>
                <a:srgbClr val="0B5394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With 89.7% decision tree algorithm wins over K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-nearest neighbors classifier. However the two 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classifiers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 scores accuracy rates exceeding 82% in all the models fitted for different training-test splits and for different argument values. Training 80% testing 20% split has obtained the highest accuracies among other splits.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Finally it can be concluded that the purchase intention of a person can be described/predicted using his/her behavior on e-commerce website.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15247" l="0" r="0" t="0"/>
          <a:stretch/>
        </p:blipFill>
        <p:spPr>
          <a:xfrm>
            <a:off x="5302800" y="1491000"/>
            <a:ext cx="4805275" cy="31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00" y="1491000"/>
            <a:ext cx="4903200" cy="316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2019-05-29T11:27:03Z</dcterms:created>
  <dc:creator>Divya Ulaganathan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