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Conference</a:t>
            </a:r>
          </a:p>
          <a:p>
            <a:pPr>
              <a:defRPr sz="5400">
                <a:latin typeface="Berlin Sans FB Demi" panose="020E0802020502020306" pitchFamily="34" charset="0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6 + 2*</a:t>
            </a:r>
          </a:p>
        </c:rich>
      </c:tx>
      <c:layout>
        <c:manualLayout>
          <c:xMode val="edge"/>
          <c:yMode val="edge"/>
          <c:x val="0.51707313647325082"/>
          <c:y val="0.39467585301837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760281713001941"/>
          <c:y val="3.0481481481481481E-2"/>
          <c:w val="0.65708698124026599"/>
          <c:h val="0.94174074074074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Conference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4-4653-8C1E-F6FA9D621E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B4-4653-8C1E-F6FA9D621E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B4-4653-8C1E-F6FA9D621E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B4-4653-8C1E-F6FA9D621E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B4-4653-8C1E-F6FA9D621E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MICCAI : 2</c:v>
                </c:pt>
                <c:pt idx="1">
                  <c:v>ICRA + RA-L* : 2</c:v>
                </c:pt>
                <c:pt idx="2">
                  <c:v>ICRA : 1</c:v>
                </c:pt>
                <c:pt idx="3">
                  <c:v>Workshop, ICML : 1</c:v>
                </c:pt>
                <c:pt idx="4">
                  <c:v>Others: 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1-4E24-B50D-E2895EAB1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5002488655624008E-2"/>
          <c:y val="0.21864843977836101"/>
          <c:w val="0.35532401076525333"/>
          <c:h val="0.56625182268883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Journal</a:t>
            </a:r>
          </a:p>
          <a:p>
            <a:pPr>
              <a:defRPr sz="5400">
                <a:latin typeface="Berlin Sans FB Demi" panose="020E0802020502020306" pitchFamily="34" charset="0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7 + 2*</a:t>
            </a:r>
          </a:p>
        </c:rich>
      </c:tx>
      <c:layout>
        <c:manualLayout>
          <c:xMode val="edge"/>
          <c:yMode val="edge"/>
          <c:x val="0.5791493341949967"/>
          <c:y val="0.41319437153689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9651315453818814"/>
          <c:y val="3.0481481481481481E-2"/>
          <c:w val="0.65708698124026599"/>
          <c:h val="0.94174074074074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Conference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4-4346-89B5-EEEC487BB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4-4346-89B5-EEEC487BB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4-4346-89B5-EEEC487BB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4-4346-89B5-EEEC487BB5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34-4346-89B5-EEEC487BB5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34-4346-89B5-EEEC487BB5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RA-L + ICRA* : 2</c:v>
                </c:pt>
                <c:pt idx="1">
                  <c:v>IJCARS : 2</c:v>
                </c:pt>
                <c:pt idx="2">
                  <c:v>Adv. Intell. Sys: 1</c:v>
                </c:pt>
                <c:pt idx="3">
                  <c:v>Biomimetics : 1</c:v>
                </c:pt>
                <c:pt idx="4">
                  <c:v>Sensors : 1</c:v>
                </c:pt>
                <c:pt idx="5">
                  <c:v>Others : 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1-4E24-B50D-E2895EAB1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9749068893386165E-2"/>
          <c:y val="0.26124103237095364"/>
          <c:w val="0.31616843250965121"/>
          <c:h val="0.480613298337707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9470-8E26-EC2A-D054-8DEF3D01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45D7D-0E66-1843-8260-2B03BA76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387D-BBAC-9D19-728D-DB8AC69B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DBD2-7D37-BAD5-D87E-75EA53F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7A2E-AAC6-AF43-2BAD-BAD6F99F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16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6064-19A7-37B6-E936-E250495B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83519-360D-3436-3ED4-846C35AC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97A4-D06E-E9D6-D236-4B049D0C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336C-5B56-4CFF-74C1-2439ABE6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37D1-87EC-E6E4-D0AC-AC2501B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726B2-29E6-132A-054F-FF0470B9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1F174-EE8F-F121-4C64-CFEBEEC2A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CA2E-87A4-781E-077B-196DADFC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C724-6C63-DA95-CF94-3216C983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09F2-BBD8-47BA-4BC9-D1751754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4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CE6C-5791-DE23-7767-1A464516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A1D6-5946-F46A-E917-6F3C297F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C29B-AC60-DCCC-E348-04C41E9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02A2-833A-EAD7-C95E-B44E059E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5882-4732-0F67-7423-AE6A6935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0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615F-7EAF-B9A4-774B-4241608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9640-4BEA-1CCD-2833-9F4B9974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23D-FB71-3316-0168-0672F840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915B-8D74-5B1B-30FB-AB31BB8F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2B9A-9608-507D-A44A-73B27B50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8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33FF-F65B-855F-996C-C4EDABF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C460-A1C9-98AF-E763-69E6D7EAC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6C3F-AA27-1429-991E-6049F02F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5EB2-02B6-F984-2012-92CEDE4D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5EE8-AC5E-4E5F-EC96-D7BD4D0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B0C5-E75F-1B67-2AC9-D9AC5293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2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DE0B-C127-D2AC-57A7-D017E065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B70E-0C93-D4CD-45E0-D79F8F36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6F71-D22D-C2B7-C82C-5F6FFD957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D7EFE-F4BA-24D4-7F07-C0EB9656A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18D06-62A6-B026-5F48-4707A38E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FA8C4-6843-3F3E-5E91-74692D9A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1CEB0-08A6-8F6B-35FB-B513CB9E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D6D0D-5997-8DD7-5AFB-C40CF3E2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2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CE48-37F9-AFE0-3C97-11ACDC0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D9D90-F74B-0E3C-7F52-D9517DC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DD23-40FE-B262-2DAB-92551F3F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F7D5C-18F7-F232-6F93-B8C363C9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6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8A6F2-0246-0052-1AAB-C6CE920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0AFD-5C3A-917A-63D2-E7C354B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84103-C0AF-BD23-F54E-50E79522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3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297-7C58-53CF-1866-47594921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3B6F-C790-113E-5EA5-EF4EAFA3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4CAC-78DC-C562-EEFA-ED739174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0FDF-5484-6CCD-10AD-6D7F044B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4149-9357-EA36-AE3C-9D9688DB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C304-0603-E5B0-65B2-C6EEAFF5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6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BC3-1D33-C3C7-A87A-D13EA5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5CAD-B5B7-DFA5-465C-313B71AA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C2882-3D86-67CB-6A21-EAE2D1045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A41B-0DA2-8157-37F8-B2ED9781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4D92-E401-F4AF-9C99-7E371F83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C1AA-0168-D2CE-0024-70AE8B01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8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A15C6-D26B-815F-B7A8-F21217E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4EA1-6F2C-9555-8A5A-F1F0AD32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EA16-3C14-E0A1-4563-07147597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4BDE-62F5-FA0A-E605-435E117A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A377-72D5-8A7D-24B4-C146C4B62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7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5C89C8-0E8B-3071-E882-9CF7FD87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348821"/>
              </p:ext>
            </p:extLst>
          </p:nvPr>
        </p:nvGraphicFramePr>
        <p:xfrm>
          <a:off x="400415" y="0"/>
          <a:ext cx="113911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05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5C89C8-0E8B-3071-E882-9CF7FD87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577259"/>
              </p:ext>
            </p:extLst>
          </p:nvPr>
        </p:nvGraphicFramePr>
        <p:xfrm>
          <a:off x="215900" y="0"/>
          <a:ext cx="11760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277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Lalithkumar Seenivasan</dc:creator>
  <cp:lastModifiedBy>Lalithkumar Seenivasan</cp:lastModifiedBy>
  <cp:revision>6</cp:revision>
  <dcterms:created xsi:type="dcterms:W3CDTF">2023-02-23T07:40:34Z</dcterms:created>
  <dcterms:modified xsi:type="dcterms:W3CDTF">2023-02-23T13:58:11Z</dcterms:modified>
</cp:coreProperties>
</file>