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75" d="100"/>
          <a:sy n="75" d="100"/>
        </p:scale>
        <p:origin x="1848" y="1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pPr>
            <a:r>
              <a:rPr lang="en-US" sz="5400" dirty="0">
                <a:latin typeface="Berlin Sans FB Demi" panose="020E0802020502020306" pitchFamily="34" charset="0"/>
              </a:rPr>
              <a:t>Conference</a:t>
            </a:r>
          </a:p>
          <a:p>
            <a:pPr>
              <a:defRPr sz="5400">
                <a:latin typeface="Berlin Sans FB Demi" panose="020E0802020502020306" pitchFamily="34" charset="0"/>
              </a:defRPr>
            </a:pPr>
            <a:r>
              <a:rPr lang="en-US" sz="5400" dirty="0">
                <a:latin typeface="Berlin Sans FB Demi" panose="020E0802020502020306" pitchFamily="34" charset="0"/>
              </a:rPr>
              <a:t>6 + 2*</a:t>
            </a:r>
          </a:p>
        </c:rich>
      </c:tx>
      <c:layout>
        <c:manualLayout>
          <c:xMode val="edge"/>
          <c:yMode val="edge"/>
          <c:x val="0.51707313647325082"/>
          <c:y val="0.394675853018372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erlin Sans FB Demi" panose="020E0802020502020306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6760281713001941"/>
          <c:y val="3.0481481481481481E-2"/>
          <c:w val="0.65708698124026599"/>
          <c:h val="0.94174074074074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Conference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B4-4653-8C1E-F6FA9D621E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B4-4653-8C1E-F6FA9D621E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B4-4653-8C1E-F6FA9D621EA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B4-4653-8C1E-F6FA9D621EA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7B4-4653-8C1E-F6FA9D621E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ICRA + RA-L* : 2</c:v>
                </c:pt>
                <c:pt idx="1">
                  <c:v>MICCAI : 2</c:v>
                </c:pt>
                <c:pt idx="2">
                  <c:v>ICRA : 1</c:v>
                </c:pt>
                <c:pt idx="3">
                  <c:v>Workshop, ICML : 1</c:v>
                </c:pt>
                <c:pt idx="4">
                  <c:v>Others: 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1-4E24-B50D-E2895EAB1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5002488655624008E-2"/>
          <c:y val="0.21864843977836101"/>
          <c:w val="0.35532401076525333"/>
          <c:h val="0.566251822688830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pPr>
            <a:r>
              <a:rPr lang="en-US" sz="5400" dirty="0">
                <a:latin typeface="Berlin Sans FB Demi" panose="020E0802020502020306" pitchFamily="34" charset="0"/>
              </a:rPr>
              <a:t>Journal</a:t>
            </a:r>
          </a:p>
          <a:p>
            <a:pPr>
              <a:defRPr sz="5400">
                <a:latin typeface="Berlin Sans FB Demi" panose="020E0802020502020306" pitchFamily="34" charset="0"/>
              </a:defRPr>
            </a:pPr>
            <a:r>
              <a:rPr lang="en-US" sz="5400" dirty="0">
                <a:latin typeface="Berlin Sans FB Demi" panose="020E0802020502020306" pitchFamily="34" charset="0"/>
              </a:rPr>
              <a:t>7 + 2*</a:t>
            </a:r>
          </a:p>
        </c:rich>
      </c:tx>
      <c:layout>
        <c:manualLayout>
          <c:xMode val="edge"/>
          <c:yMode val="edge"/>
          <c:x val="0.5791493341949967"/>
          <c:y val="0.41319437153689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erlin Sans FB Demi" panose="020E0802020502020306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9651315453818814"/>
          <c:y val="3.0481481481481481E-2"/>
          <c:w val="0.65708698124026599"/>
          <c:h val="0.94174074074074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Conference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34-4346-89B5-EEEC487BB5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34-4346-89B5-EEEC487BB5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34-4346-89B5-EEEC487BB5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34-4346-89B5-EEEC487BB50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434-4346-89B5-EEEC487BB50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434-4346-89B5-EEEC487BB5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RA-L + ICRA* : 2</c:v>
                </c:pt>
                <c:pt idx="1">
                  <c:v>IJCARS : 2</c:v>
                </c:pt>
                <c:pt idx="2">
                  <c:v>Adv. Intell. Sys: 1</c:v>
                </c:pt>
                <c:pt idx="3">
                  <c:v>Biomimetics : 1</c:v>
                </c:pt>
                <c:pt idx="4">
                  <c:v>Sensors : 1</c:v>
                </c:pt>
                <c:pt idx="5">
                  <c:v>Others : 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1-4E24-B50D-E2895EAB1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9749068893386165E-2"/>
          <c:y val="0.26124103237095364"/>
          <c:w val="0.31616843250965121"/>
          <c:h val="0.480613298337707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9470-8E26-EC2A-D054-8DEF3D013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45D7D-0E66-1843-8260-2B03BA76E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A387D-BBAC-9D19-728D-DB8AC69B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7DBD2-7D37-BAD5-D87E-75EA53F8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07A2E-AAC6-AF43-2BAD-BAD6F99F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716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6064-19A7-37B6-E936-E250495B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83519-360D-3436-3ED4-846C35AC1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97A4-D06E-E9D6-D236-4B049D0C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336C-5B56-4CFF-74C1-2439ABE6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37D1-87EC-E6E4-D0AC-AC2501B9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03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726B2-29E6-132A-054F-FF0470B96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1F174-EE8F-F121-4C64-CFEBEEC2A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5CA2E-87A4-781E-077B-196DADFC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3C724-6C63-DA95-CF94-3216C983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809F2-BBD8-47BA-4BC9-D1751754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542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CE6C-5791-DE23-7767-1A464516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9A1D6-5946-F46A-E917-6F3C297FC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C29B-AC60-DCCC-E348-04C41E90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02A2-833A-EAD7-C95E-B44E059E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C5882-4732-0F67-7423-AE6A6935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004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615F-7EAF-B9A4-774B-4241608B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19640-4BEA-1CCD-2833-9F4B9974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F23D-FB71-3316-0168-0672F840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0915B-8D74-5B1B-30FB-AB31BB8F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A2B9A-9608-507D-A44A-73B27B50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86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33FF-F65B-855F-996C-C4EDABF8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C460-A1C9-98AF-E763-69E6D7EAC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16C3F-AA27-1429-991E-6049F02FD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95EB2-02B6-F984-2012-92CEDE4D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35EE8-AC5E-4E5F-EC96-D7BD4D07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CB0C5-E75F-1B67-2AC9-D9AC5293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28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DE0B-C127-D2AC-57A7-D017E065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6B70E-0C93-D4CD-45E0-D79F8F36B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56F71-D22D-C2B7-C82C-5F6FFD957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D7EFE-F4BA-24D4-7F07-C0EB9656A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18D06-62A6-B026-5F48-4707A38EF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FA8C4-6843-3F3E-5E91-74692D9A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1CEB0-08A6-8F6B-35FB-B513CB9E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D6D0D-5997-8DD7-5AFB-C40CF3E2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12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CE48-37F9-AFE0-3C97-11ACDC06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D9D90-F74B-0E3C-7F52-D9517DC2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CDD23-40FE-B262-2DAB-92551F3F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F7D5C-18F7-F232-6F93-B8C363C9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65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8A6F2-0246-0052-1AAB-C6CE9207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A0AFD-5C3A-917A-63D2-E7C354BE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84103-C0AF-BD23-F54E-50E79522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537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1297-7C58-53CF-1866-47594921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3B6F-C790-113E-5EA5-EF4EAFA3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54CAC-78DC-C562-EEFA-ED739174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D0FDF-5484-6CCD-10AD-6D7F044B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14149-9357-EA36-AE3C-9D9688DB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3C304-0603-E5B0-65B2-C6EEAFF5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64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3BC3-1D33-C3C7-A87A-D13EA57D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85CAD-B5B7-DFA5-465C-313B71AA8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C2882-3D86-67CB-6A21-EAE2D1045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CA41B-0DA2-8157-37F8-B2ED9781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4D92-E401-F4AF-9C99-7E371F83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1C1AA-0168-D2CE-0024-70AE8B01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081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A15C6-D26B-815F-B7A8-F21217EF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E4EA1-6F2C-9555-8A5A-F1F0AD32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FEA16-3C14-E0A1-4563-07147597B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DB73-5692-43AB-89DA-534028D532BA}" type="datetimeFigureOut">
              <a:rPr lang="en-SG" smtClean="0"/>
              <a:t>23/2/2023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74BDE-62F5-FA0A-E605-435E117A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A377-72D5-8A7D-24B4-C146C4B62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507D-DA98-4EF7-8C13-3C56B9065D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27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5C89C8-0E8B-3071-E882-9CF7FD874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803152"/>
              </p:ext>
            </p:extLst>
          </p:nvPr>
        </p:nvGraphicFramePr>
        <p:xfrm>
          <a:off x="400415" y="0"/>
          <a:ext cx="1139117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058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5C89C8-0E8B-3071-E882-9CF7FD874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577259"/>
              </p:ext>
            </p:extLst>
          </p:nvPr>
        </p:nvGraphicFramePr>
        <p:xfrm>
          <a:off x="215900" y="0"/>
          <a:ext cx="117602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277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Lalithkumar Seenivasan</dc:creator>
  <cp:lastModifiedBy>Lalithkumar Seenivasan</cp:lastModifiedBy>
  <cp:revision>5</cp:revision>
  <dcterms:created xsi:type="dcterms:W3CDTF">2023-02-23T07:40:34Z</dcterms:created>
  <dcterms:modified xsi:type="dcterms:W3CDTF">2023-02-23T08:14:36Z</dcterms:modified>
</cp:coreProperties>
</file>